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7">
  <p:sldMasterIdLst>
    <p:sldMasterId id="2147483648" r:id="rId1"/>
  </p:sldMasterIdLst>
  <p:notesMasterIdLst>
    <p:notesMasterId r:id="rId23"/>
  </p:notesMasterIdLst>
  <p:sldIdLst>
    <p:sldId id="362" r:id="rId2"/>
    <p:sldId id="424" r:id="rId3"/>
    <p:sldId id="449" r:id="rId4"/>
    <p:sldId id="446" r:id="rId5"/>
    <p:sldId id="422" r:id="rId6"/>
    <p:sldId id="448" r:id="rId7"/>
    <p:sldId id="443" r:id="rId8"/>
    <p:sldId id="450" r:id="rId9"/>
    <p:sldId id="430" r:id="rId10"/>
    <p:sldId id="337" r:id="rId11"/>
    <p:sldId id="341" r:id="rId12"/>
    <p:sldId id="434" r:id="rId13"/>
    <p:sldId id="432" r:id="rId14"/>
    <p:sldId id="433" r:id="rId15"/>
    <p:sldId id="344" r:id="rId16"/>
    <p:sldId id="416" r:id="rId17"/>
    <p:sldId id="417" r:id="rId18"/>
    <p:sldId id="418" r:id="rId19"/>
    <p:sldId id="348" r:id="rId20"/>
    <p:sldId id="383" r:id="rId21"/>
    <p:sldId id="435" r:id="rId22"/>
  </p:sldIdLst>
  <p:sldSz cx="10688638" cy="7562850"/>
  <p:notesSz cx="6797675" cy="9926638"/>
  <p:defaultTextStyle>
    <a:defPPr>
      <a:defRPr lang="en-US"/>
    </a:defPPr>
    <a:lvl1pPr marL="0" algn="l" defTabSz="521373" rtl="0" eaLnBrk="1" latinLnBrk="0" hangingPunct="1">
      <a:defRPr sz="2100" kern="1200">
        <a:solidFill>
          <a:schemeClr val="tx1"/>
        </a:solidFill>
        <a:latin typeface="+mn-lt"/>
        <a:ea typeface="+mn-ea"/>
        <a:cs typeface="+mn-cs"/>
      </a:defRPr>
    </a:lvl1pPr>
    <a:lvl2pPr marL="521373" algn="l" defTabSz="521373" rtl="0" eaLnBrk="1" latinLnBrk="0" hangingPunct="1">
      <a:defRPr sz="2100" kern="1200">
        <a:solidFill>
          <a:schemeClr val="tx1"/>
        </a:solidFill>
        <a:latin typeface="+mn-lt"/>
        <a:ea typeface="+mn-ea"/>
        <a:cs typeface="+mn-cs"/>
      </a:defRPr>
    </a:lvl2pPr>
    <a:lvl3pPr marL="1042744" algn="l" defTabSz="521373" rtl="0" eaLnBrk="1" latinLnBrk="0" hangingPunct="1">
      <a:defRPr sz="2100" kern="1200">
        <a:solidFill>
          <a:schemeClr val="tx1"/>
        </a:solidFill>
        <a:latin typeface="+mn-lt"/>
        <a:ea typeface="+mn-ea"/>
        <a:cs typeface="+mn-cs"/>
      </a:defRPr>
    </a:lvl3pPr>
    <a:lvl4pPr marL="1564117" algn="l" defTabSz="521373" rtl="0" eaLnBrk="1" latinLnBrk="0" hangingPunct="1">
      <a:defRPr sz="2100" kern="1200">
        <a:solidFill>
          <a:schemeClr val="tx1"/>
        </a:solidFill>
        <a:latin typeface="+mn-lt"/>
        <a:ea typeface="+mn-ea"/>
        <a:cs typeface="+mn-cs"/>
      </a:defRPr>
    </a:lvl4pPr>
    <a:lvl5pPr marL="2085489" algn="l" defTabSz="521373" rtl="0" eaLnBrk="1" latinLnBrk="0" hangingPunct="1">
      <a:defRPr sz="2100" kern="1200">
        <a:solidFill>
          <a:schemeClr val="tx1"/>
        </a:solidFill>
        <a:latin typeface="+mn-lt"/>
        <a:ea typeface="+mn-ea"/>
        <a:cs typeface="+mn-cs"/>
      </a:defRPr>
    </a:lvl5pPr>
    <a:lvl6pPr marL="2606860" algn="l" defTabSz="521373" rtl="0" eaLnBrk="1" latinLnBrk="0" hangingPunct="1">
      <a:defRPr sz="2100" kern="1200">
        <a:solidFill>
          <a:schemeClr val="tx1"/>
        </a:solidFill>
        <a:latin typeface="+mn-lt"/>
        <a:ea typeface="+mn-ea"/>
        <a:cs typeface="+mn-cs"/>
      </a:defRPr>
    </a:lvl6pPr>
    <a:lvl7pPr marL="3128233" algn="l" defTabSz="521373" rtl="0" eaLnBrk="1" latinLnBrk="0" hangingPunct="1">
      <a:defRPr sz="2100" kern="1200">
        <a:solidFill>
          <a:schemeClr val="tx1"/>
        </a:solidFill>
        <a:latin typeface="+mn-lt"/>
        <a:ea typeface="+mn-ea"/>
        <a:cs typeface="+mn-cs"/>
      </a:defRPr>
    </a:lvl7pPr>
    <a:lvl8pPr marL="3649605" algn="l" defTabSz="521373" rtl="0" eaLnBrk="1" latinLnBrk="0" hangingPunct="1">
      <a:defRPr sz="2100" kern="1200">
        <a:solidFill>
          <a:schemeClr val="tx1"/>
        </a:solidFill>
        <a:latin typeface="+mn-lt"/>
        <a:ea typeface="+mn-ea"/>
        <a:cs typeface="+mn-cs"/>
      </a:defRPr>
    </a:lvl8pPr>
    <a:lvl9pPr marL="4170977" algn="l" defTabSz="521373"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7">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580" autoAdjust="0"/>
    <p:restoredTop sz="82631" autoAdjust="0"/>
  </p:normalViewPr>
  <p:slideViewPr>
    <p:cSldViewPr snapToGrid="0" snapToObjects="1">
      <p:cViewPr>
        <p:scale>
          <a:sx n="53" d="100"/>
          <a:sy n="53" d="100"/>
        </p:scale>
        <p:origin x="-1012" y="-156"/>
      </p:cViewPr>
      <p:guideLst>
        <p:guide orient="horz" pos="2382"/>
        <p:guide pos="3367"/>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p:scale>
          <a:sx n="54" d="100"/>
          <a:sy n="54" d="100"/>
        </p:scale>
        <p:origin x="-2628" y="29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15.xml"/><Relationship Id="rId7" Type="http://schemas.openxmlformats.org/officeDocument/2006/relationships/slide" Target="slides/slide19.xml"/><Relationship Id="rId2" Type="http://schemas.openxmlformats.org/officeDocument/2006/relationships/slide" Target="slides/slide11.xml"/><Relationship Id="rId1" Type="http://schemas.openxmlformats.org/officeDocument/2006/relationships/slide" Target="slides/slide10.xml"/><Relationship Id="rId6" Type="http://schemas.openxmlformats.org/officeDocument/2006/relationships/slide" Target="slides/slide18.xml"/><Relationship Id="rId5" Type="http://schemas.openxmlformats.org/officeDocument/2006/relationships/slide" Target="slides/slide17.xml"/><Relationship Id="rId4"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BE0BEB76-CE41-4042-8F00-BB48B0742524}" type="datetimeFigureOut">
              <a:rPr lang="en-AU" smtClean="0"/>
              <a:t>7/03/2016</a:t>
            </a:fld>
            <a:endParaRPr lang="en-AU"/>
          </a:p>
        </p:txBody>
      </p:sp>
      <p:sp>
        <p:nvSpPr>
          <p:cNvPr id="4" name="Slide Image Placeholder 3"/>
          <p:cNvSpPr>
            <a:spLocks noGrp="1" noRot="1" noChangeAspect="1"/>
          </p:cNvSpPr>
          <p:nvPr>
            <p:ph type="sldImg" idx="2"/>
          </p:nvPr>
        </p:nvSpPr>
        <p:spPr>
          <a:xfrm>
            <a:off x="768350" y="744538"/>
            <a:ext cx="5260975" cy="3722687"/>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2E227BB-0EA6-4732-8E60-7DF0EBD0AC25}" type="slidenum">
              <a:rPr lang="en-AU" smtClean="0"/>
              <a:t>‹#›</a:t>
            </a:fld>
            <a:endParaRPr lang="en-AU"/>
          </a:p>
        </p:txBody>
      </p:sp>
    </p:spTree>
    <p:extLst>
      <p:ext uri="{BB962C8B-B14F-4D97-AF65-F5344CB8AC3E}">
        <p14:creationId xmlns:p14="http://schemas.microsoft.com/office/powerpoint/2010/main" val="2747980192"/>
      </p:ext>
    </p:extLst>
  </p:cSld>
  <p:clrMap bg1="lt1" tx1="dk1" bg2="lt2" tx2="dk2" accent1="accent1" accent2="accent2" accent3="accent3" accent4="accent4" accent5="accent5" accent6="accent6" hlink="hlink" folHlink="folHlink"/>
  <p:notesStyle>
    <a:lvl1pPr marL="0" algn="l" defTabSz="914286" rtl="0" eaLnBrk="1" latinLnBrk="0" hangingPunct="1">
      <a:defRPr sz="1300" kern="1200">
        <a:solidFill>
          <a:schemeClr val="tx1"/>
        </a:solidFill>
        <a:latin typeface="+mn-lt"/>
        <a:ea typeface="+mn-ea"/>
        <a:cs typeface="+mn-cs"/>
      </a:defRPr>
    </a:lvl1pPr>
    <a:lvl2pPr marL="457143" algn="l" defTabSz="914286" rtl="0" eaLnBrk="1" latinLnBrk="0" hangingPunct="1">
      <a:defRPr sz="1300" kern="1200">
        <a:solidFill>
          <a:schemeClr val="tx1"/>
        </a:solidFill>
        <a:latin typeface="+mn-lt"/>
        <a:ea typeface="+mn-ea"/>
        <a:cs typeface="+mn-cs"/>
      </a:defRPr>
    </a:lvl2pPr>
    <a:lvl3pPr marL="914286" algn="l" defTabSz="914286" rtl="0" eaLnBrk="1" latinLnBrk="0" hangingPunct="1">
      <a:defRPr sz="1300" kern="1200">
        <a:solidFill>
          <a:schemeClr val="tx1"/>
        </a:solidFill>
        <a:latin typeface="+mn-lt"/>
        <a:ea typeface="+mn-ea"/>
        <a:cs typeface="+mn-cs"/>
      </a:defRPr>
    </a:lvl3pPr>
    <a:lvl4pPr marL="1371431" algn="l" defTabSz="914286" rtl="0" eaLnBrk="1" latinLnBrk="0" hangingPunct="1">
      <a:defRPr sz="1300" kern="1200">
        <a:solidFill>
          <a:schemeClr val="tx1"/>
        </a:solidFill>
        <a:latin typeface="+mn-lt"/>
        <a:ea typeface="+mn-ea"/>
        <a:cs typeface="+mn-cs"/>
      </a:defRPr>
    </a:lvl4pPr>
    <a:lvl5pPr marL="1828574" algn="l" defTabSz="914286" rtl="0" eaLnBrk="1" latinLnBrk="0" hangingPunct="1">
      <a:defRPr sz="1300" kern="1200">
        <a:solidFill>
          <a:schemeClr val="tx1"/>
        </a:solidFill>
        <a:latin typeface="+mn-lt"/>
        <a:ea typeface="+mn-ea"/>
        <a:cs typeface="+mn-cs"/>
      </a:defRPr>
    </a:lvl5pPr>
    <a:lvl6pPr marL="2285717" algn="l" defTabSz="914286" rtl="0" eaLnBrk="1" latinLnBrk="0" hangingPunct="1">
      <a:defRPr sz="1300" kern="1200">
        <a:solidFill>
          <a:schemeClr val="tx1"/>
        </a:solidFill>
        <a:latin typeface="+mn-lt"/>
        <a:ea typeface="+mn-ea"/>
        <a:cs typeface="+mn-cs"/>
      </a:defRPr>
    </a:lvl6pPr>
    <a:lvl7pPr marL="2742860" algn="l" defTabSz="914286" rtl="0" eaLnBrk="1" latinLnBrk="0" hangingPunct="1">
      <a:defRPr sz="1300" kern="1200">
        <a:solidFill>
          <a:schemeClr val="tx1"/>
        </a:solidFill>
        <a:latin typeface="+mn-lt"/>
        <a:ea typeface="+mn-ea"/>
        <a:cs typeface="+mn-cs"/>
      </a:defRPr>
    </a:lvl7pPr>
    <a:lvl8pPr marL="3200005" algn="l" defTabSz="914286" rtl="0" eaLnBrk="1" latinLnBrk="0" hangingPunct="1">
      <a:defRPr sz="1300" kern="1200">
        <a:solidFill>
          <a:schemeClr val="tx1"/>
        </a:solidFill>
        <a:latin typeface="+mn-lt"/>
        <a:ea typeface="+mn-ea"/>
        <a:cs typeface="+mn-cs"/>
      </a:defRPr>
    </a:lvl8pPr>
    <a:lvl9pPr marL="3657148" algn="l" defTabSz="914286"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4538"/>
            <a:ext cx="5260975" cy="3722687"/>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2E227BB-0EA6-4732-8E60-7DF0EBD0AC25}" type="slidenum">
              <a:rPr lang="en-AU" smtClean="0"/>
              <a:t>1</a:t>
            </a:fld>
            <a:endParaRPr lang="en-AU"/>
          </a:p>
        </p:txBody>
      </p:sp>
    </p:spTree>
    <p:extLst>
      <p:ext uri="{BB962C8B-B14F-4D97-AF65-F5344CB8AC3E}">
        <p14:creationId xmlns:p14="http://schemas.microsoft.com/office/powerpoint/2010/main" val="585749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82E227BB-0EA6-4732-8E60-7DF0EBD0AC25}" type="slidenum">
              <a:rPr lang="en-AU" smtClean="0"/>
              <a:t>10</a:t>
            </a:fld>
            <a:endParaRPr lang="en-AU"/>
          </a:p>
        </p:txBody>
      </p:sp>
      <p:sp>
        <p:nvSpPr>
          <p:cNvPr id="5" name="Notes Placeholder 4"/>
          <p:cNvSpPr>
            <a:spLocks noGrp="1"/>
          </p:cNvSpPr>
          <p:nvPr>
            <p:ph type="body" sz="quarter" idx="11"/>
          </p:nvPr>
        </p:nvSpPr>
        <p:spPr/>
        <p:txBody>
          <a:bodyPr/>
          <a:lstStyle/>
          <a:p>
            <a:endParaRPr lang="en-AU"/>
          </a:p>
        </p:txBody>
      </p:sp>
    </p:spTree>
    <p:extLst>
      <p:ext uri="{BB962C8B-B14F-4D97-AF65-F5344CB8AC3E}">
        <p14:creationId xmlns:p14="http://schemas.microsoft.com/office/powerpoint/2010/main" val="2705872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2E227BB-0EA6-4732-8E60-7DF0EBD0AC25}" type="slidenum">
              <a:rPr lang="en-AU" smtClean="0"/>
              <a:t>11</a:t>
            </a:fld>
            <a:endParaRPr lang="en-AU"/>
          </a:p>
        </p:txBody>
      </p:sp>
    </p:spTree>
    <p:extLst>
      <p:ext uri="{BB962C8B-B14F-4D97-AF65-F5344CB8AC3E}">
        <p14:creationId xmlns:p14="http://schemas.microsoft.com/office/powerpoint/2010/main" val="2705872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82E227BB-0EA6-4732-8E60-7DF0EBD0AC25}" type="slidenum">
              <a:rPr lang="en-AU" smtClean="0"/>
              <a:t>12</a:t>
            </a:fld>
            <a:endParaRPr lang="en-AU"/>
          </a:p>
        </p:txBody>
      </p:sp>
      <p:sp>
        <p:nvSpPr>
          <p:cNvPr id="5" name="Notes Placeholder 4"/>
          <p:cNvSpPr>
            <a:spLocks noGrp="1"/>
          </p:cNvSpPr>
          <p:nvPr>
            <p:ph type="body" sz="quarter" idx="11"/>
          </p:nvPr>
        </p:nvSpPr>
        <p:spPr/>
        <p:txBody>
          <a:bodyPr/>
          <a:lstStyle/>
          <a:p>
            <a:endParaRPr lang="en-AU"/>
          </a:p>
        </p:txBody>
      </p:sp>
    </p:spTree>
    <p:extLst>
      <p:ext uri="{BB962C8B-B14F-4D97-AF65-F5344CB8AC3E}">
        <p14:creationId xmlns:p14="http://schemas.microsoft.com/office/powerpoint/2010/main" val="3413489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82E227BB-0EA6-4732-8E60-7DF0EBD0AC25}" type="slidenum">
              <a:rPr lang="en-AU" smtClean="0"/>
              <a:t>13</a:t>
            </a:fld>
            <a:endParaRPr lang="en-AU"/>
          </a:p>
        </p:txBody>
      </p:sp>
      <p:sp>
        <p:nvSpPr>
          <p:cNvPr id="5" name="Notes Placeholder 4"/>
          <p:cNvSpPr>
            <a:spLocks noGrp="1"/>
          </p:cNvSpPr>
          <p:nvPr>
            <p:ph type="body" sz="quarter" idx="11"/>
          </p:nvPr>
        </p:nvSpPr>
        <p:spPr/>
        <p:txBody>
          <a:bodyPr/>
          <a:lstStyle/>
          <a:p>
            <a:endParaRPr lang="en-AU"/>
          </a:p>
        </p:txBody>
      </p:sp>
    </p:spTree>
    <p:extLst>
      <p:ext uri="{BB962C8B-B14F-4D97-AF65-F5344CB8AC3E}">
        <p14:creationId xmlns:p14="http://schemas.microsoft.com/office/powerpoint/2010/main" val="411692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82E227BB-0EA6-4732-8E60-7DF0EBD0AC25}" type="slidenum">
              <a:rPr lang="en-AU" smtClean="0"/>
              <a:t>14</a:t>
            </a:fld>
            <a:endParaRPr lang="en-AU"/>
          </a:p>
        </p:txBody>
      </p:sp>
      <p:sp>
        <p:nvSpPr>
          <p:cNvPr id="5" name="Notes Placeholder 4"/>
          <p:cNvSpPr>
            <a:spLocks noGrp="1"/>
          </p:cNvSpPr>
          <p:nvPr>
            <p:ph type="body" sz="quarter" idx="11"/>
          </p:nvPr>
        </p:nvSpPr>
        <p:spPr/>
        <p:txBody>
          <a:bodyPr/>
          <a:lstStyle/>
          <a:p>
            <a:endParaRPr lang="en-AU"/>
          </a:p>
        </p:txBody>
      </p:sp>
    </p:spTree>
    <p:extLst>
      <p:ext uri="{BB962C8B-B14F-4D97-AF65-F5344CB8AC3E}">
        <p14:creationId xmlns:p14="http://schemas.microsoft.com/office/powerpoint/2010/main" val="3672970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82E227BB-0EA6-4732-8E60-7DF0EBD0AC25}" type="slidenum">
              <a:rPr lang="en-AU" smtClean="0"/>
              <a:t>15</a:t>
            </a:fld>
            <a:endParaRPr lang="en-AU"/>
          </a:p>
        </p:txBody>
      </p:sp>
      <p:sp>
        <p:nvSpPr>
          <p:cNvPr id="5" name="Notes Placeholder 4"/>
          <p:cNvSpPr>
            <a:spLocks noGrp="1"/>
          </p:cNvSpPr>
          <p:nvPr>
            <p:ph type="body" sz="quarter" idx="11"/>
          </p:nvPr>
        </p:nvSpPr>
        <p:spPr/>
        <p:txBody>
          <a:bodyPr/>
          <a:lstStyle/>
          <a:p>
            <a:endParaRPr lang="en-AU"/>
          </a:p>
        </p:txBody>
      </p:sp>
    </p:spTree>
    <p:extLst>
      <p:ext uri="{BB962C8B-B14F-4D97-AF65-F5344CB8AC3E}">
        <p14:creationId xmlns:p14="http://schemas.microsoft.com/office/powerpoint/2010/main" val="1065573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82E227BB-0EA6-4732-8E60-7DF0EBD0AC25}" type="slidenum">
              <a:rPr lang="en-AU" smtClean="0"/>
              <a:t>16</a:t>
            </a:fld>
            <a:endParaRPr lang="en-AU"/>
          </a:p>
        </p:txBody>
      </p:sp>
      <p:sp>
        <p:nvSpPr>
          <p:cNvPr id="5" name="Notes Placeholder 4"/>
          <p:cNvSpPr>
            <a:spLocks noGrp="1"/>
          </p:cNvSpPr>
          <p:nvPr>
            <p:ph type="body" sz="quarter" idx="11"/>
          </p:nvPr>
        </p:nvSpPr>
        <p:spPr/>
        <p:txBody>
          <a:bodyPr/>
          <a:lstStyle/>
          <a:p>
            <a:endParaRPr lang="en-AU"/>
          </a:p>
        </p:txBody>
      </p:sp>
      <p:sp>
        <p:nvSpPr>
          <p:cNvPr id="6" name="Notes Placeholder 5"/>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57952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82E227BB-0EA6-4732-8E60-7DF0EBD0AC25}" type="slidenum">
              <a:rPr lang="en-AU" smtClean="0"/>
              <a:t>17</a:t>
            </a:fld>
            <a:endParaRPr lang="en-AU"/>
          </a:p>
        </p:txBody>
      </p:sp>
      <p:sp>
        <p:nvSpPr>
          <p:cNvPr id="5" name="Notes Placeholder 4"/>
          <p:cNvSpPr>
            <a:spLocks noGrp="1"/>
          </p:cNvSpPr>
          <p:nvPr>
            <p:ph type="body" sz="quarter" idx="11"/>
          </p:nvPr>
        </p:nvSpPr>
        <p:spPr/>
        <p:txBody>
          <a:bodyPr/>
          <a:lstStyle/>
          <a:p>
            <a:endParaRPr lang="en-AU"/>
          </a:p>
        </p:txBody>
      </p:sp>
    </p:spTree>
    <p:extLst>
      <p:ext uri="{BB962C8B-B14F-4D97-AF65-F5344CB8AC3E}">
        <p14:creationId xmlns:p14="http://schemas.microsoft.com/office/powerpoint/2010/main" val="31151168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82E227BB-0EA6-4732-8E60-7DF0EBD0AC25}" type="slidenum">
              <a:rPr lang="en-AU" smtClean="0"/>
              <a:t>18</a:t>
            </a:fld>
            <a:endParaRPr lang="en-AU"/>
          </a:p>
        </p:txBody>
      </p:sp>
      <p:sp>
        <p:nvSpPr>
          <p:cNvPr id="5" name="Notes Placeholder 4"/>
          <p:cNvSpPr>
            <a:spLocks noGrp="1"/>
          </p:cNvSpPr>
          <p:nvPr>
            <p:ph type="body" sz="quarter" idx="11"/>
          </p:nvPr>
        </p:nvSpPr>
        <p:spPr/>
        <p:txBody>
          <a:bodyPr/>
          <a:lstStyle/>
          <a:p>
            <a:endParaRPr lang="en-AU"/>
          </a:p>
        </p:txBody>
      </p:sp>
    </p:spTree>
    <p:extLst>
      <p:ext uri="{BB962C8B-B14F-4D97-AF65-F5344CB8AC3E}">
        <p14:creationId xmlns:p14="http://schemas.microsoft.com/office/powerpoint/2010/main" val="29606694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82E227BB-0EA6-4732-8E60-7DF0EBD0AC25}" type="slidenum">
              <a:rPr lang="en-AU" smtClean="0"/>
              <a:t>19</a:t>
            </a:fld>
            <a:endParaRPr lang="en-AU"/>
          </a:p>
        </p:txBody>
      </p:sp>
      <p:sp>
        <p:nvSpPr>
          <p:cNvPr id="5" name="Notes Placeholder 4"/>
          <p:cNvSpPr>
            <a:spLocks noGrp="1"/>
          </p:cNvSpPr>
          <p:nvPr>
            <p:ph type="body" sz="quarter" idx="11"/>
          </p:nvPr>
        </p:nvSpPr>
        <p:spPr/>
        <p:txBody>
          <a:bodyPr/>
          <a:lstStyle/>
          <a:p>
            <a:endParaRPr lang="en-AU"/>
          </a:p>
        </p:txBody>
      </p:sp>
    </p:spTree>
    <p:extLst>
      <p:ext uri="{BB962C8B-B14F-4D97-AF65-F5344CB8AC3E}">
        <p14:creationId xmlns:p14="http://schemas.microsoft.com/office/powerpoint/2010/main" val="224988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2E227BB-0EA6-4732-8E60-7DF0EBD0AC25}" type="slidenum">
              <a:rPr lang="en-AU" smtClean="0"/>
              <a:t>2</a:t>
            </a:fld>
            <a:endParaRPr lang="en-AU"/>
          </a:p>
        </p:txBody>
      </p:sp>
    </p:spTree>
    <p:extLst>
      <p:ext uri="{BB962C8B-B14F-4D97-AF65-F5344CB8AC3E}">
        <p14:creationId xmlns:p14="http://schemas.microsoft.com/office/powerpoint/2010/main" val="1093589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2E227BB-0EA6-4732-8E60-7DF0EBD0AC25}" type="slidenum">
              <a:rPr lang="en-AU" smtClean="0"/>
              <a:t>20</a:t>
            </a:fld>
            <a:endParaRPr lang="en-AU"/>
          </a:p>
        </p:txBody>
      </p:sp>
    </p:spTree>
    <p:extLst>
      <p:ext uri="{BB962C8B-B14F-4D97-AF65-F5344CB8AC3E}">
        <p14:creationId xmlns:p14="http://schemas.microsoft.com/office/powerpoint/2010/main" val="2705872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82E227BB-0EA6-4732-8E60-7DF0EBD0AC25}" type="slidenum">
              <a:rPr lang="en-AU" smtClean="0"/>
              <a:t>21</a:t>
            </a:fld>
            <a:endParaRPr lang="en-AU"/>
          </a:p>
        </p:txBody>
      </p:sp>
    </p:spTree>
    <p:extLst>
      <p:ext uri="{BB962C8B-B14F-4D97-AF65-F5344CB8AC3E}">
        <p14:creationId xmlns:p14="http://schemas.microsoft.com/office/powerpoint/2010/main" val="2505672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82E227BB-0EA6-4732-8E60-7DF0EBD0AC25}" type="slidenum">
              <a:rPr lang="en-AU" smtClean="0"/>
              <a:t>3</a:t>
            </a:fld>
            <a:endParaRPr lang="en-AU"/>
          </a:p>
        </p:txBody>
      </p:sp>
      <p:sp>
        <p:nvSpPr>
          <p:cNvPr id="5" name="Notes Placeholder 4"/>
          <p:cNvSpPr>
            <a:spLocks noGrp="1"/>
          </p:cNvSpPr>
          <p:nvPr>
            <p:ph type="body" sz="quarter" idx="11"/>
          </p:nvPr>
        </p:nvSpPr>
        <p:spPr/>
        <p:txBody>
          <a:bodyPr/>
          <a:lstStyle/>
          <a:p>
            <a:endParaRPr lang="en-AU"/>
          </a:p>
        </p:txBody>
      </p:sp>
    </p:spTree>
    <p:extLst>
      <p:ext uri="{BB962C8B-B14F-4D97-AF65-F5344CB8AC3E}">
        <p14:creationId xmlns:p14="http://schemas.microsoft.com/office/powerpoint/2010/main" val="3305407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2E227BB-0EA6-4732-8E60-7DF0EBD0AC25}" type="slidenum">
              <a:rPr lang="en-AU" smtClean="0"/>
              <a:t>4</a:t>
            </a:fld>
            <a:endParaRPr lang="en-AU"/>
          </a:p>
        </p:txBody>
      </p:sp>
    </p:spTree>
    <p:extLst>
      <p:ext uri="{BB962C8B-B14F-4D97-AF65-F5344CB8AC3E}">
        <p14:creationId xmlns:p14="http://schemas.microsoft.com/office/powerpoint/2010/main" val="1380436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dirty="0"/>
          </a:p>
          <a:p>
            <a:endParaRPr lang="en-AU" sz="2000" dirty="0"/>
          </a:p>
          <a:p>
            <a:endParaRPr lang="en-AU" dirty="0"/>
          </a:p>
        </p:txBody>
      </p:sp>
      <p:sp>
        <p:nvSpPr>
          <p:cNvPr id="4" name="Slide Number Placeholder 3"/>
          <p:cNvSpPr>
            <a:spLocks noGrp="1"/>
          </p:cNvSpPr>
          <p:nvPr>
            <p:ph type="sldNum" sz="quarter" idx="10"/>
          </p:nvPr>
        </p:nvSpPr>
        <p:spPr/>
        <p:txBody>
          <a:bodyPr/>
          <a:lstStyle/>
          <a:p>
            <a:fld id="{82E227BB-0EA6-4732-8E60-7DF0EBD0AC25}" type="slidenum">
              <a:rPr lang="en-AU" smtClean="0"/>
              <a:t>5</a:t>
            </a:fld>
            <a:endParaRPr lang="en-AU"/>
          </a:p>
        </p:txBody>
      </p:sp>
    </p:spTree>
    <p:extLst>
      <p:ext uri="{BB962C8B-B14F-4D97-AF65-F5344CB8AC3E}">
        <p14:creationId xmlns:p14="http://schemas.microsoft.com/office/powerpoint/2010/main" val="1612473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2E227BB-0EA6-4732-8E60-7DF0EBD0AC25}" type="slidenum">
              <a:rPr lang="en-AU" smtClean="0"/>
              <a:t>6</a:t>
            </a:fld>
            <a:endParaRPr lang="en-AU"/>
          </a:p>
        </p:txBody>
      </p:sp>
    </p:spTree>
    <p:extLst>
      <p:ext uri="{BB962C8B-B14F-4D97-AF65-F5344CB8AC3E}">
        <p14:creationId xmlns:p14="http://schemas.microsoft.com/office/powerpoint/2010/main" val="1010006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2E227BB-0EA6-4732-8E60-7DF0EBD0AC25}" type="slidenum">
              <a:rPr lang="en-AU" smtClean="0"/>
              <a:t>7</a:t>
            </a:fld>
            <a:endParaRPr lang="en-AU"/>
          </a:p>
        </p:txBody>
      </p:sp>
    </p:spTree>
    <p:extLst>
      <p:ext uri="{BB962C8B-B14F-4D97-AF65-F5344CB8AC3E}">
        <p14:creationId xmlns:p14="http://schemas.microsoft.com/office/powerpoint/2010/main" val="4125738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2E227BB-0EA6-4732-8E60-7DF0EBD0AC25}" type="slidenum">
              <a:rPr lang="en-AU" smtClean="0"/>
              <a:t>8</a:t>
            </a:fld>
            <a:endParaRPr lang="en-AU"/>
          </a:p>
        </p:txBody>
      </p:sp>
    </p:spTree>
    <p:extLst>
      <p:ext uri="{BB962C8B-B14F-4D97-AF65-F5344CB8AC3E}">
        <p14:creationId xmlns:p14="http://schemas.microsoft.com/office/powerpoint/2010/main" val="3232673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82E227BB-0EA6-4732-8E60-7DF0EBD0AC25}" type="slidenum">
              <a:rPr lang="en-AU" smtClean="0"/>
              <a:t>9</a:t>
            </a:fld>
            <a:endParaRPr lang="en-AU"/>
          </a:p>
        </p:txBody>
      </p:sp>
      <p:sp>
        <p:nvSpPr>
          <p:cNvPr id="3" name="Notes Placeholder 2"/>
          <p:cNvSpPr>
            <a:spLocks noGrp="1"/>
          </p:cNvSpPr>
          <p:nvPr>
            <p:ph type="body" sz="quarter" idx="11"/>
          </p:nvPr>
        </p:nvSpPr>
        <p:spPr/>
        <p:txBody>
          <a:bodyPr/>
          <a:lstStyle/>
          <a:p>
            <a:endParaRPr lang="en-AU"/>
          </a:p>
        </p:txBody>
      </p:sp>
    </p:spTree>
    <p:extLst>
      <p:ext uri="{BB962C8B-B14F-4D97-AF65-F5344CB8AC3E}">
        <p14:creationId xmlns:p14="http://schemas.microsoft.com/office/powerpoint/2010/main" val="342348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48" y="2349387"/>
            <a:ext cx="9085342" cy="1621111"/>
          </a:xfrm>
        </p:spPr>
        <p:txBody>
          <a:bodyPr/>
          <a:lstStyle/>
          <a:p>
            <a:r>
              <a:rPr lang="en-AU" smtClean="0"/>
              <a:t>Click to edit Master title style</a:t>
            </a:r>
            <a:endParaRPr lang="en-US"/>
          </a:p>
        </p:txBody>
      </p:sp>
      <p:sp>
        <p:nvSpPr>
          <p:cNvPr id="3" name="Subtitle 2"/>
          <p:cNvSpPr>
            <a:spLocks noGrp="1"/>
          </p:cNvSpPr>
          <p:nvPr>
            <p:ph type="subTitle" idx="1"/>
          </p:nvPr>
        </p:nvSpPr>
        <p:spPr>
          <a:xfrm>
            <a:off x="1603297" y="4285615"/>
            <a:ext cx="7482047" cy="1932728"/>
          </a:xfrm>
        </p:spPr>
        <p:txBody>
          <a:bodyPr/>
          <a:lstStyle>
            <a:lvl1pPr marL="0" indent="0" algn="ctr">
              <a:buNone/>
              <a:defRPr>
                <a:solidFill>
                  <a:schemeClr val="tx1">
                    <a:tint val="75000"/>
                  </a:schemeClr>
                </a:solidFill>
              </a:defRPr>
            </a:lvl1pPr>
            <a:lvl2pPr marL="521373" indent="0" algn="ctr">
              <a:buNone/>
              <a:defRPr>
                <a:solidFill>
                  <a:schemeClr val="tx1">
                    <a:tint val="75000"/>
                  </a:schemeClr>
                </a:solidFill>
              </a:defRPr>
            </a:lvl2pPr>
            <a:lvl3pPr marL="1042744" indent="0" algn="ctr">
              <a:buNone/>
              <a:defRPr>
                <a:solidFill>
                  <a:schemeClr val="tx1">
                    <a:tint val="75000"/>
                  </a:schemeClr>
                </a:solidFill>
              </a:defRPr>
            </a:lvl3pPr>
            <a:lvl4pPr marL="1564117" indent="0" algn="ctr">
              <a:buNone/>
              <a:defRPr>
                <a:solidFill>
                  <a:schemeClr val="tx1">
                    <a:tint val="75000"/>
                  </a:schemeClr>
                </a:solidFill>
              </a:defRPr>
            </a:lvl4pPr>
            <a:lvl5pPr marL="2085489" indent="0" algn="ctr">
              <a:buNone/>
              <a:defRPr>
                <a:solidFill>
                  <a:schemeClr val="tx1">
                    <a:tint val="75000"/>
                  </a:schemeClr>
                </a:solidFill>
              </a:defRPr>
            </a:lvl5pPr>
            <a:lvl6pPr marL="2606860" indent="0" algn="ctr">
              <a:buNone/>
              <a:defRPr>
                <a:solidFill>
                  <a:schemeClr val="tx1">
                    <a:tint val="75000"/>
                  </a:schemeClr>
                </a:solidFill>
              </a:defRPr>
            </a:lvl6pPr>
            <a:lvl7pPr marL="3128233" indent="0" algn="ctr">
              <a:buNone/>
              <a:defRPr>
                <a:solidFill>
                  <a:schemeClr val="tx1">
                    <a:tint val="75000"/>
                  </a:schemeClr>
                </a:solidFill>
              </a:defRPr>
            </a:lvl7pPr>
            <a:lvl8pPr marL="3649605" indent="0" algn="ctr">
              <a:buNone/>
              <a:defRPr>
                <a:solidFill>
                  <a:schemeClr val="tx1">
                    <a:tint val="75000"/>
                  </a:schemeClr>
                </a:solidFill>
              </a:defRPr>
            </a:lvl8pPr>
            <a:lvl9pPr marL="4170977"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1A357220-C9F6-4057-9F63-1043E17AE1C6}" type="datetime1">
              <a:rPr lang="en-US" smtClean="0"/>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377B5-FF68-F94D-BA8C-C63EDB2BBE79}" type="slidenum">
              <a:rPr lang="en-US" smtClean="0"/>
              <a:t>‹#›</a:t>
            </a:fld>
            <a:endParaRPr lang="en-US"/>
          </a:p>
        </p:txBody>
      </p:sp>
    </p:spTree>
    <p:extLst>
      <p:ext uri="{BB962C8B-B14F-4D97-AF65-F5344CB8AC3E}">
        <p14:creationId xmlns:p14="http://schemas.microsoft.com/office/powerpoint/2010/main" val="1518471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52246503-D128-4AE4-8C15-12DDD340BFE2}" type="datetime1">
              <a:rPr lang="en-US" smtClean="0"/>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377B5-FF68-F94D-BA8C-C63EDB2BBE79}" type="slidenum">
              <a:rPr lang="en-US" smtClean="0"/>
              <a:t>‹#›</a:t>
            </a:fld>
            <a:endParaRPr lang="en-US"/>
          </a:p>
        </p:txBody>
      </p:sp>
    </p:spTree>
    <p:extLst>
      <p:ext uri="{BB962C8B-B14F-4D97-AF65-F5344CB8AC3E}">
        <p14:creationId xmlns:p14="http://schemas.microsoft.com/office/powerpoint/2010/main" val="4221610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59365" y="334378"/>
            <a:ext cx="2809479" cy="7116431"/>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625362" y="334378"/>
            <a:ext cx="8255859" cy="7116431"/>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9121A8E8-3C69-4803-BA0D-9132AAC16265}" type="datetime1">
              <a:rPr lang="en-US" smtClean="0"/>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377B5-FF68-F94D-BA8C-C63EDB2BBE79}" type="slidenum">
              <a:rPr lang="en-US" smtClean="0"/>
              <a:t>‹#›</a:t>
            </a:fld>
            <a:endParaRPr lang="en-US"/>
          </a:p>
        </p:txBody>
      </p:sp>
    </p:spTree>
    <p:extLst>
      <p:ext uri="{BB962C8B-B14F-4D97-AF65-F5344CB8AC3E}">
        <p14:creationId xmlns:p14="http://schemas.microsoft.com/office/powerpoint/2010/main" val="2218087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85BBF47E-78DB-4B35-B434-9834E8C2CFB6}" type="datetime1">
              <a:rPr lang="en-US" smtClean="0"/>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377B5-FF68-F94D-BA8C-C63EDB2BBE79}" type="slidenum">
              <a:rPr lang="en-US" smtClean="0"/>
              <a:t>‹#›</a:t>
            </a:fld>
            <a:endParaRPr lang="en-US"/>
          </a:p>
        </p:txBody>
      </p:sp>
    </p:spTree>
    <p:extLst>
      <p:ext uri="{BB962C8B-B14F-4D97-AF65-F5344CB8AC3E}">
        <p14:creationId xmlns:p14="http://schemas.microsoft.com/office/powerpoint/2010/main" val="1664636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3"/>
            <a:ext cx="9085342" cy="1502066"/>
          </a:xfrm>
        </p:spPr>
        <p:txBody>
          <a:bodyPr anchor="t"/>
          <a:lstStyle>
            <a:lvl1pPr algn="l">
              <a:defRPr sz="4600" b="1" cap="all"/>
            </a:lvl1pPr>
          </a:lstStyle>
          <a:p>
            <a:r>
              <a:rPr lang="en-AU" smtClean="0"/>
              <a:t>Click to edit Master title style</a:t>
            </a:r>
            <a:endParaRPr lang="en-US"/>
          </a:p>
        </p:txBody>
      </p:sp>
      <p:sp>
        <p:nvSpPr>
          <p:cNvPr id="3" name="Text Placeholder 2"/>
          <p:cNvSpPr>
            <a:spLocks noGrp="1"/>
          </p:cNvSpPr>
          <p:nvPr>
            <p:ph type="body" idx="1"/>
          </p:nvPr>
        </p:nvSpPr>
        <p:spPr>
          <a:xfrm>
            <a:off x="844329" y="3205460"/>
            <a:ext cx="9085342" cy="1654373"/>
          </a:xfrm>
        </p:spPr>
        <p:txBody>
          <a:bodyPr anchor="b"/>
          <a:lstStyle>
            <a:lvl1pPr marL="0" indent="0">
              <a:buNone/>
              <a:defRPr sz="2300">
                <a:solidFill>
                  <a:schemeClr val="tx1">
                    <a:tint val="75000"/>
                  </a:schemeClr>
                </a:solidFill>
              </a:defRPr>
            </a:lvl1pPr>
            <a:lvl2pPr marL="521373" indent="0">
              <a:buNone/>
              <a:defRPr sz="2100">
                <a:solidFill>
                  <a:schemeClr val="tx1">
                    <a:tint val="75000"/>
                  </a:schemeClr>
                </a:solidFill>
              </a:defRPr>
            </a:lvl2pPr>
            <a:lvl3pPr marL="1042744" indent="0">
              <a:buNone/>
              <a:defRPr sz="1800">
                <a:solidFill>
                  <a:schemeClr val="tx1">
                    <a:tint val="75000"/>
                  </a:schemeClr>
                </a:solidFill>
              </a:defRPr>
            </a:lvl3pPr>
            <a:lvl4pPr marL="1564117" indent="0">
              <a:buNone/>
              <a:defRPr sz="1600">
                <a:solidFill>
                  <a:schemeClr val="tx1">
                    <a:tint val="75000"/>
                  </a:schemeClr>
                </a:solidFill>
              </a:defRPr>
            </a:lvl4pPr>
            <a:lvl5pPr marL="2085489" indent="0">
              <a:buNone/>
              <a:defRPr sz="1600">
                <a:solidFill>
                  <a:schemeClr val="tx1">
                    <a:tint val="75000"/>
                  </a:schemeClr>
                </a:solidFill>
              </a:defRPr>
            </a:lvl5pPr>
            <a:lvl6pPr marL="2606860" indent="0">
              <a:buNone/>
              <a:defRPr sz="1600">
                <a:solidFill>
                  <a:schemeClr val="tx1">
                    <a:tint val="75000"/>
                  </a:schemeClr>
                </a:solidFill>
              </a:defRPr>
            </a:lvl6pPr>
            <a:lvl7pPr marL="3128233" indent="0">
              <a:buNone/>
              <a:defRPr sz="1600">
                <a:solidFill>
                  <a:schemeClr val="tx1">
                    <a:tint val="75000"/>
                  </a:schemeClr>
                </a:solidFill>
              </a:defRPr>
            </a:lvl7pPr>
            <a:lvl8pPr marL="3649605" indent="0">
              <a:buNone/>
              <a:defRPr sz="1600">
                <a:solidFill>
                  <a:schemeClr val="tx1">
                    <a:tint val="75000"/>
                  </a:schemeClr>
                </a:solidFill>
              </a:defRPr>
            </a:lvl8pPr>
            <a:lvl9pPr marL="4170977" indent="0">
              <a:buNone/>
              <a:defRPr sz="16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A37DF7B3-FEEA-4BA2-A201-B76BBD6AFD58}" type="datetime1">
              <a:rPr lang="en-US" smtClean="0"/>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377B5-FF68-F94D-BA8C-C63EDB2BBE79}" type="slidenum">
              <a:rPr lang="en-US" smtClean="0"/>
              <a:t>‹#›</a:t>
            </a:fld>
            <a:endParaRPr lang="en-US"/>
          </a:p>
        </p:txBody>
      </p:sp>
    </p:spTree>
    <p:extLst>
      <p:ext uri="{BB962C8B-B14F-4D97-AF65-F5344CB8AC3E}">
        <p14:creationId xmlns:p14="http://schemas.microsoft.com/office/powerpoint/2010/main" val="1715995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625362" y="1946734"/>
            <a:ext cx="5531741" cy="550407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6335247" y="1946734"/>
            <a:ext cx="5533597" cy="550407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54718580-A2E1-449D-97EA-654CFE9FFF8A}" type="datetime1">
              <a:rPr lang="en-US" smtClean="0"/>
              <a:t>3/7/2016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6377B5-FF68-F94D-BA8C-C63EDB2BBE79}" type="slidenum">
              <a:rPr lang="en-US" smtClean="0"/>
              <a:t>‹#›</a:t>
            </a:fld>
            <a:endParaRPr lang="en-US"/>
          </a:p>
        </p:txBody>
      </p:sp>
    </p:spTree>
    <p:extLst>
      <p:ext uri="{BB962C8B-B14F-4D97-AF65-F5344CB8AC3E}">
        <p14:creationId xmlns:p14="http://schemas.microsoft.com/office/powerpoint/2010/main" val="390237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432" y="302866"/>
            <a:ext cx="9619774" cy="1260475"/>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534432" y="1692890"/>
            <a:ext cx="4722671" cy="705515"/>
          </a:xfrm>
        </p:spPr>
        <p:txBody>
          <a:bodyPr anchor="b"/>
          <a:lstStyle>
            <a:lvl1pPr marL="0" indent="0">
              <a:buNone/>
              <a:defRPr sz="2700" b="1"/>
            </a:lvl1pPr>
            <a:lvl2pPr marL="521373" indent="0">
              <a:buNone/>
              <a:defRPr sz="2300" b="1"/>
            </a:lvl2pPr>
            <a:lvl3pPr marL="1042744" indent="0">
              <a:buNone/>
              <a:defRPr sz="2100" b="1"/>
            </a:lvl3pPr>
            <a:lvl4pPr marL="1564117" indent="0">
              <a:buNone/>
              <a:defRPr sz="1800" b="1"/>
            </a:lvl4pPr>
            <a:lvl5pPr marL="2085489" indent="0">
              <a:buNone/>
              <a:defRPr sz="1800" b="1"/>
            </a:lvl5pPr>
            <a:lvl6pPr marL="2606860" indent="0">
              <a:buNone/>
              <a:defRPr sz="1800" b="1"/>
            </a:lvl6pPr>
            <a:lvl7pPr marL="3128233" indent="0">
              <a:buNone/>
              <a:defRPr sz="1800" b="1"/>
            </a:lvl7pPr>
            <a:lvl8pPr marL="3649605" indent="0">
              <a:buNone/>
              <a:defRPr sz="1800" b="1"/>
            </a:lvl8pPr>
            <a:lvl9pPr marL="4170977" indent="0">
              <a:buNone/>
              <a:defRPr sz="1800" b="1"/>
            </a:lvl9pPr>
          </a:lstStyle>
          <a:p>
            <a:pPr lvl="0"/>
            <a:r>
              <a:rPr lang="en-AU" smtClean="0"/>
              <a:t>Click to edit Master text styles</a:t>
            </a:r>
          </a:p>
        </p:txBody>
      </p:sp>
      <p:sp>
        <p:nvSpPr>
          <p:cNvPr id="4" name="Content Placeholder 3"/>
          <p:cNvSpPr>
            <a:spLocks noGrp="1"/>
          </p:cNvSpPr>
          <p:nvPr>
            <p:ph sz="half" idx="2"/>
          </p:nvPr>
        </p:nvSpPr>
        <p:spPr>
          <a:xfrm>
            <a:off x="534432" y="2398405"/>
            <a:ext cx="4722671"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5429680" y="1692890"/>
            <a:ext cx="4724526" cy="705515"/>
          </a:xfrm>
        </p:spPr>
        <p:txBody>
          <a:bodyPr anchor="b"/>
          <a:lstStyle>
            <a:lvl1pPr marL="0" indent="0">
              <a:buNone/>
              <a:defRPr sz="2700" b="1"/>
            </a:lvl1pPr>
            <a:lvl2pPr marL="521373" indent="0">
              <a:buNone/>
              <a:defRPr sz="2300" b="1"/>
            </a:lvl2pPr>
            <a:lvl3pPr marL="1042744" indent="0">
              <a:buNone/>
              <a:defRPr sz="2100" b="1"/>
            </a:lvl3pPr>
            <a:lvl4pPr marL="1564117" indent="0">
              <a:buNone/>
              <a:defRPr sz="1800" b="1"/>
            </a:lvl4pPr>
            <a:lvl5pPr marL="2085489" indent="0">
              <a:buNone/>
              <a:defRPr sz="1800" b="1"/>
            </a:lvl5pPr>
            <a:lvl6pPr marL="2606860" indent="0">
              <a:buNone/>
              <a:defRPr sz="1800" b="1"/>
            </a:lvl6pPr>
            <a:lvl7pPr marL="3128233" indent="0">
              <a:buNone/>
              <a:defRPr sz="1800" b="1"/>
            </a:lvl7pPr>
            <a:lvl8pPr marL="3649605" indent="0">
              <a:buNone/>
              <a:defRPr sz="1800" b="1"/>
            </a:lvl8pPr>
            <a:lvl9pPr marL="4170977" indent="0">
              <a:buNone/>
              <a:defRPr sz="1800" b="1"/>
            </a:lvl9pPr>
          </a:lstStyle>
          <a:p>
            <a:pPr lvl="0"/>
            <a:r>
              <a:rPr lang="en-AU" smtClean="0"/>
              <a:t>Click to edit Master text styles</a:t>
            </a:r>
          </a:p>
        </p:txBody>
      </p:sp>
      <p:sp>
        <p:nvSpPr>
          <p:cNvPr id="6" name="Content Placeholder 5"/>
          <p:cNvSpPr>
            <a:spLocks noGrp="1"/>
          </p:cNvSpPr>
          <p:nvPr>
            <p:ph sz="quarter" idx="4"/>
          </p:nvPr>
        </p:nvSpPr>
        <p:spPr>
          <a:xfrm>
            <a:off x="5429680" y="2398405"/>
            <a:ext cx="4724526"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B6A3F7E3-471A-4312-BAAE-F81A7E9A21DA}" type="datetime1">
              <a:rPr lang="en-US" smtClean="0"/>
              <a:t>3/7/2016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6377B5-FF68-F94D-BA8C-C63EDB2BBE79}" type="slidenum">
              <a:rPr lang="en-US" smtClean="0"/>
              <a:t>‹#›</a:t>
            </a:fld>
            <a:endParaRPr lang="en-US"/>
          </a:p>
        </p:txBody>
      </p:sp>
    </p:spTree>
    <p:extLst>
      <p:ext uri="{BB962C8B-B14F-4D97-AF65-F5344CB8AC3E}">
        <p14:creationId xmlns:p14="http://schemas.microsoft.com/office/powerpoint/2010/main" val="4060048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DEE38EDA-9399-470F-8161-A9E5FBB1E50F}" type="datetime1">
              <a:rPr lang="en-US" smtClean="0"/>
              <a:t>3/7/2016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6377B5-FF68-F94D-BA8C-C63EDB2BBE79}" type="slidenum">
              <a:rPr lang="en-US" smtClean="0"/>
              <a:t>‹#›</a:t>
            </a:fld>
            <a:endParaRPr lang="en-US"/>
          </a:p>
        </p:txBody>
      </p:sp>
    </p:spTree>
    <p:extLst>
      <p:ext uri="{BB962C8B-B14F-4D97-AF65-F5344CB8AC3E}">
        <p14:creationId xmlns:p14="http://schemas.microsoft.com/office/powerpoint/2010/main" val="3839650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1E5354-080A-4230-87BE-34FFF26EB696}" type="datetime1">
              <a:rPr lang="en-US" smtClean="0"/>
              <a:t>3/7/2016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6377B5-FF68-F94D-BA8C-C63EDB2BBE79}" type="slidenum">
              <a:rPr lang="en-US" smtClean="0"/>
              <a:t>‹#›</a:t>
            </a:fld>
            <a:endParaRPr lang="en-US"/>
          </a:p>
        </p:txBody>
      </p:sp>
    </p:spTree>
    <p:extLst>
      <p:ext uri="{BB962C8B-B14F-4D97-AF65-F5344CB8AC3E}">
        <p14:creationId xmlns:p14="http://schemas.microsoft.com/office/powerpoint/2010/main" val="2811480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434" y="301113"/>
            <a:ext cx="3516488" cy="1281483"/>
          </a:xfrm>
        </p:spPr>
        <p:txBody>
          <a:bodyPr anchor="b"/>
          <a:lstStyle>
            <a:lvl1pPr algn="l">
              <a:defRPr sz="2300" b="1"/>
            </a:lvl1pPr>
          </a:lstStyle>
          <a:p>
            <a:r>
              <a:rPr lang="en-AU" smtClean="0"/>
              <a:t>Click to edit Master title style</a:t>
            </a:r>
            <a:endParaRPr lang="en-US"/>
          </a:p>
        </p:txBody>
      </p:sp>
      <p:sp>
        <p:nvSpPr>
          <p:cNvPr id="3" name="Content Placeholder 2"/>
          <p:cNvSpPr>
            <a:spLocks noGrp="1"/>
          </p:cNvSpPr>
          <p:nvPr>
            <p:ph idx="1"/>
          </p:nvPr>
        </p:nvSpPr>
        <p:spPr>
          <a:xfrm>
            <a:off x="4178960" y="301115"/>
            <a:ext cx="5975246" cy="645468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534434" y="1582598"/>
            <a:ext cx="3516488" cy="5173200"/>
          </a:xfrm>
        </p:spPr>
        <p:txBody>
          <a:bodyPr/>
          <a:lstStyle>
            <a:lvl1pPr marL="0" indent="0">
              <a:buNone/>
              <a:defRPr sz="1600"/>
            </a:lvl1pPr>
            <a:lvl2pPr marL="521373" indent="0">
              <a:buNone/>
              <a:defRPr sz="1400"/>
            </a:lvl2pPr>
            <a:lvl3pPr marL="1042744" indent="0">
              <a:buNone/>
              <a:defRPr sz="1100"/>
            </a:lvl3pPr>
            <a:lvl4pPr marL="1564117" indent="0">
              <a:buNone/>
              <a:defRPr sz="1000"/>
            </a:lvl4pPr>
            <a:lvl5pPr marL="2085489" indent="0">
              <a:buNone/>
              <a:defRPr sz="1000"/>
            </a:lvl5pPr>
            <a:lvl6pPr marL="2606860" indent="0">
              <a:buNone/>
              <a:defRPr sz="1000"/>
            </a:lvl6pPr>
            <a:lvl7pPr marL="3128233" indent="0">
              <a:buNone/>
              <a:defRPr sz="1000"/>
            </a:lvl7pPr>
            <a:lvl8pPr marL="3649605" indent="0">
              <a:buNone/>
              <a:defRPr sz="1000"/>
            </a:lvl8pPr>
            <a:lvl9pPr marL="4170977" indent="0">
              <a:buNone/>
              <a:defRPr sz="10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89667658-E133-4DAE-92FF-97D5E55B5226}" type="datetime1">
              <a:rPr lang="en-US" smtClean="0"/>
              <a:t>3/7/2016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6377B5-FF68-F94D-BA8C-C63EDB2BBE79}" type="slidenum">
              <a:rPr lang="en-US" smtClean="0"/>
              <a:t>‹#›</a:t>
            </a:fld>
            <a:endParaRPr lang="en-US"/>
          </a:p>
        </p:txBody>
      </p:sp>
    </p:spTree>
    <p:extLst>
      <p:ext uri="{BB962C8B-B14F-4D97-AF65-F5344CB8AC3E}">
        <p14:creationId xmlns:p14="http://schemas.microsoft.com/office/powerpoint/2010/main" val="120495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049" y="5293995"/>
            <a:ext cx="6413183" cy="624986"/>
          </a:xfrm>
        </p:spPr>
        <p:txBody>
          <a:bodyPr anchor="b"/>
          <a:lstStyle>
            <a:lvl1pPr algn="l">
              <a:defRPr sz="2300" b="1"/>
            </a:lvl1pPr>
          </a:lstStyle>
          <a:p>
            <a:r>
              <a:rPr lang="en-AU" smtClean="0"/>
              <a:t>Click to edit Master title style</a:t>
            </a:r>
            <a:endParaRPr lang="en-US"/>
          </a:p>
        </p:txBody>
      </p:sp>
      <p:sp>
        <p:nvSpPr>
          <p:cNvPr id="3" name="Picture Placeholder 2"/>
          <p:cNvSpPr>
            <a:spLocks noGrp="1"/>
          </p:cNvSpPr>
          <p:nvPr>
            <p:ph type="pic" idx="1"/>
          </p:nvPr>
        </p:nvSpPr>
        <p:spPr>
          <a:xfrm>
            <a:off x="2095049" y="675755"/>
            <a:ext cx="6413183" cy="4537710"/>
          </a:xfrm>
        </p:spPr>
        <p:txBody>
          <a:bodyPr/>
          <a:lstStyle>
            <a:lvl1pPr marL="0" indent="0">
              <a:buNone/>
              <a:defRPr sz="3600"/>
            </a:lvl1pPr>
            <a:lvl2pPr marL="521373" indent="0">
              <a:buNone/>
              <a:defRPr sz="3200"/>
            </a:lvl2pPr>
            <a:lvl3pPr marL="1042744" indent="0">
              <a:buNone/>
              <a:defRPr sz="2700"/>
            </a:lvl3pPr>
            <a:lvl4pPr marL="1564117" indent="0">
              <a:buNone/>
              <a:defRPr sz="2300"/>
            </a:lvl4pPr>
            <a:lvl5pPr marL="2085489" indent="0">
              <a:buNone/>
              <a:defRPr sz="2300"/>
            </a:lvl5pPr>
            <a:lvl6pPr marL="2606860" indent="0">
              <a:buNone/>
              <a:defRPr sz="2300"/>
            </a:lvl6pPr>
            <a:lvl7pPr marL="3128233" indent="0">
              <a:buNone/>
              <a:defRPr sz="2300"/>
            </a:lvl7pPr>
            <a:lvl8pPr marL="3649605" indent="0">
              <a:buNone/>
              <a:defRPr sz="2300"/>
            </a:lvl8pPr>
            <a:lvl9pPr marL="4170977" indent="0">
              <a:buNone/>
              <a:defRPr sz="2300"/>
            </a:lvl9pPr>
          </a:lstStyle>
          <a:p>
            <a:endParaRPr lang="en-US"/>
          </a:p>
        </p:txBody>
      </p:sp>
      <p:sp>
        <p:nvSpPr>
          <p:cNvPr id="4" name="Text Placeholder 3"/>
          <p:cNvSpPr>
            <a:spLocks noGrp="1"/>
          </p:cNvSpPr>
          <p:nvPr>
            <p:ph type="body" sz="half" idx="2"/>
          </p:nvPr>
        </p:nvSpPr>
        <p:spPr>
          <a:xfrm>
            <a:off x="2095049" y="5918981"/>
            <a:ext cx="6413183" cy="887584"/>
          </a:xfrm>
        </p:spPr>
        <p:txBody>
          <a:bodyPr/>
          <a:lstStyle>
            <a:lvl1pPr marL="0" indent="0">
              <a:buNone/>
              <a:defRPr sz="1600"/>
            </a:lvl1pPr>
            <a:lvl2pPr marL="521373" indent="0">
              <a:buNone/>
              <a:defRPr sz="1400"/>
            </a:lvl2pPr>
            <a:lvl3pPr marL="1042744" indent="0">
              <a:buNone/>
              <a:defRPr sz="1100"/>
            </a:lvl3pPr>
            <a:lvl4pPr marL="1564117" indent="0">
              <a:buNone/>
              <a:defRPr sz="1000"/>
            </a:lvl4pPr>
            <a:lvl5pPr marL="2085489" indent="0">
              <a:buNone/>
              <a:defRPr sz="1000"/>
            </a:lvl5pPr>
            <a:lvl6pPr marL="2606860" indent="0">
              <a:buNone/>
              <a:defRPr sz="1000"/>
            </a:lvl6pPr>
            <a:lvl7pPr marL="3128233" indent="0">
              <a:buNone/>
              <a:defRPr sz="1000"/>
            </a:lvl7pPr>
            <a:lvl8pPr marL="3649605" indent="0">
              <a:buNone/>
              <a:defRPr sz="1000"/>
            </a:lvl8pPr>
            <a:lvl9pPr marL="4170977" indent="0">
              <a:buNone/>
              <a:defRPr sz="10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2E267785-4E56-48FC-8152-6643DC3535BE}" type="datetime1">
              <a:rPr lang="en-US" smtClean="0"/>
              <a:t>3/7/2016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6377B5-FF68-F94D-BA8C-C63EDB2BBE79}" type="slidenum">
              <a:rPr lang="en-US" smtClean="0"/>
              <a:t>‹#›</a:t>
            </a:fld>
            <a:endParaRPr lang="en-US"/>
          </a:p>
        </p:txBody>
      </p:sp>
    </p:spTree>
    <p:extLst>
      <p:ext uri="{BB962C8B-B14F-4D97-AF65-F5344CB8AC3E}">
        <p14:creationId xmlns:p14="http://schemas.microsoft.com/office/powerpoint/2010/main" val="730815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432" y="302866"/>
            <a:ext cx="9619774" cy="1260475"/>
          </a:xfrm>
          <a:prstGeom prst="rect">
            <a:avLst/>
          </a:prstGeom>
        </p:spPr>
        <p:txBody>
          <a:bodyPr vert="horz" lIns="104274" tIns="52138" rIns="104274" bIns="52138" rtlCol="0" anchor="ctr">
            <a:normAutofit/>
          </a:bodyPr>
          <a:lstStyle/>
          <a:p>
            <a:r>
              <a:rPr lang="en-AU" smtClean="0"/>
              <a:t>Click to edit Master title style</a:t>
            </a:r>
            <a:endParaRPr lang="en-US"/>
          </a:p>
        </p:txBody>
      </p:sp>
      <p:sp>
        <p:nvSpPr>
          <p:cNvPr id="3" name="Text Placeholder 2"/>
          <p:cNvSpPr>
            <a:spLocks noGrp="1"/>
          </p:cNvSpPr>
          <p:nvPr>
            <p:ph type="body" idx="1"/>
          </p:nvPr>
        </p:nvSpPr>
        <p:spPr>
          <a:xfrm>
            <a:off x="534432" y="1764667"/>
            <a:ext cx="9619774" cy="4991131"/>
          </a:xfrm>
          <a:prstGeom prst="rect">
            <a:avLst/>
          </a:prstGeom>
        </p:spPr>
        <p:txBody>
          <a:bodyPr vert="horz" lIns="104274" tIns="52138" rIns="104274" bIns="52138"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534432" y="7009643"/>
            <a:ext cx="2494016" cy="402652"/>
          </a:xfrm>
          <a:prstGeom prst="rect">
            <a:avLst/>
          </a:prstGeom>
        </p:spPr>
        <p:txBody>
          <a:bodyPr vert="horz" lIns="104274" tIns="52138" rIns="104274" bIns="52138" rtlCol="0" anchor="ctr"/>
          <a:lstStyle>
            <a:lvl1pPr algn="l">
              <a:defRPr sz="1400">
                <a:solidFill>
                  <a:schemeClr val="tx1">
                    <a:tint val="75000"/>
                  </a:schemeClr>
                </a:solidFill>
              </a:defRPr>
            </a:lvl1pPr>
          </a:lstStyle>
          <a:p>
            <a:fld id="{F4488D0A-8A96-4484-ABB2-E82FBC50BF2C}" type="datetime1">
              <a:rPr lang="en-US" smtClean="0"/>
              <a:t>3/7/2016</a:t>
            </a:fld>
            <a:endParaRPr lang="en-US"/>
          </a:p>
        </p:txBody>
      </p:sp>
      <p:sp>
        <p:nvSpPr>
          <p:cNvPr id="5" name="Footer Placeholder 4"/>
          <p:cNvSpPr>
            <a:spLocks noGrp="1"/>
          </p:cNvSpPr>
          <p:nvPr>
            <p:ph type="ftr" sz="quarter" idx="3"/>
          </p:nvPr>
        </p:nvSpPr>
        <p:spPr>
          <a:xfrm>
            <a:off x="3651953" y="7009643"/>
            <a:ext cx="3384735" cy="402652"/>
          </a:xfrm>
          <a:prstGeom prst="rect">
            <a:avLst/>
          </a:prstGeom>
        </p:spPr>
        <p:txBody>
          <a:bodyPr vert="horz" lIns="104274" tIns="52138" rIns="104274" bIns="52138"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660190" y="7009643"/>
            <a:ext cx="2494016" cy="402652"/>
          </a:xfrm>
          <a:prstGeom prst="rect">
            <a:avLst/>
          </a:prstGeom>
        </p:spPr>
        <p:txBody>
          <a:bodyPr vert="horz" lIns="104274" tIns="52138" rIns="104274" bIns="52138" rtlCol="0" anchor="ctr"/>
          <a:lstStyle>
            <a:lvl1pPr algn="r">
              <a:defRPr sz="1400">
                <a:solidFill>
                  <a:schemeClr val="tx1">
                    <a:tint val="75000"/>
                  </a:schemeClr>
                </a:solidFill>
              </a:defRPr>
            </a:lvl1pPr>
          </a:lstStyle>
          <a:p>
            <a:fld id="{876377B5-FF68-F94D-BA8C-C63EDB2BBE79}" type="slidenum">
              <a:rPr lang="en-US" smtClean="0"/>
              <a:t>‹#›</a:t>
            </a:fld>
            <a:endParaRPr lang="en-US"/>
          </a:p>
        </p:txBody>
      </p:sp>
    </p:spTree>
    <p:extLst>
      <p:ext uri="{BB962C8B-B14F-4D97-AF65-F5344CB8AC3E}">
        <p14:creationId xmlns:p14="http://schemas.microsoft.com/office/powerpoint/2010/main" val="3725971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521373" rtl="0" eaLnBrk="1" latinLnBrk="0" hangingPunct="1">
        <a:spcBef>
          <a:spcPct val="0"/>
        </a:spcBef>
        <a:buNone/>
        <a:defRPr sz="5000" kern="1200">
          <a:solidFill>
            <a:schemeClr val="tx1"/>
          </a:solidFill>
          <a:latin typeface="+mj-lt"/>
          <a:ea typeface="+mj-ea"/>
          <a:cs typeface="+mj-cs"/>
        </a:defRPr>
      </a:lvl1pPr>
    </p:titleStyle>
    <p:bodyStyle>
      <a:lvl1pPr marL="391028" indent="-391028" algn="l" defTabSz="521373" rtl="0" eaLnBrk="1" latinLnBrk="0" hangingPunct="1">
        <a:spcBef>
          <a:spcPct val="20000"/>
        </a:spcBef>
        <a:buFont typeface="Arial"/>
        <a:buChar char="•"/>
        <a:defRPr sz="3600" kern="1200">
          <a:solidFill>
            <a:schemeClr val="tx1"/>
          </a:solidFill>
          <a:latin typeface="+mn-lt"/>
          <a:ea typeface="+mn-ea"/>
          <a:cs typeface="+mn-cs"/>
        </a:defRPr>
      </a:lvl1pPr>
      <a:lvl2pPr marL="847230" indent="-325858" algn="l" defTabSz="521373" rtl="0" eaLnBrk="1" latinLnBrk="0" hangingPunct="1">
        <a:spcBef>
          <a:spcPct val="20000"/>
        </a:spcBef>
        <a:buFont typeface="Arial"/>
        <a:buChar char="–"/>
        <a:defRPr sz="3200" kern="1200">
          <a:solidFill>
            <a:schemeClr val="tx1"/>
          </a:solidFill>
          <a:latin typeface="+mn-lt"/>
          <a:ea typeface="+mn-ea"/>
          <a:cs typeface="+mn-cs"/>
        </a:defRPr>
      </a:lvl2pPr>
      <a:lvl3pPr marL="1303431" indent="-260685" algn="l" defTabSz="521373" rtl="0" eaLnBrk="1" latinLnBrk="0" hangingPunct="1">
        <a:spcBef>
          <a:spcPct val="20000"/>
        </a:spcBef>
        <a:buFont typeface="Arial"/>
        <a:buChar char="•"/>
        <a:defRPr sz="2700" kern="1200">
          <a:solidFill>
            <a:schemeClr val="tx1"/>
          </a:solidFill>
          <a:latin typeface="+mn-lt"/>
          <a:ea typeface="+mn-ea"/>
          <a:cs typeface="+mn-cs"/>
        </a:defRPr>
      </a:lvl3pPr>
      <a:lvl4pPr marL="1824802" indent="-260685" algn="l" defTabSz="521373" rtl="0" eaLnBrk="1" latinLnBrk="0" hangingPunct="1">
        <a:spcBef>
          <a:spcPct val="20000"/>
        </a:spcBef>
        <a:buFont typeface="Arial"/>
        <a:buChar char="–"/>
        <a:defRPr sz="2300" kern="1200">
          <a:solidFill>
            <a:schemeClr val="tx1"/>
          </a:solidFill>
          <a:latin typeface="+mn-lt"/>
          <a:ea typeface="+mn-ea"/>
          <a:cs typeface="+mn-cs"/>
        </a:defRPr>
      </a:lvl4pPr>
      <a:lvl5pPr marL="2346175" indent="-260685" algn="l" defTabSz="521373" rtl="0" eaLnBrk="1" latinLnBrk="0" hangingPunct="1">
        <a:spcBef>
          <a:spcPct val="20000"/>
        </a:spcBef>
        <a:buFont typeface="Arial"/>
        <a:buChar char="»"/>
        <a:defRPr sz="2300" kern="1200">
          <a:solidFill>
            <a:schemeClr val="tx1"/>
          </a:solidFill>
          <a:latin typeface="+mn-lt"/>
          <a:ea typeface="+mn-ea"/>
          <a:cs typeface="+mn-cs"/>
        </a:defRPr>
      </a:lvl5pPr>
      <a:lvl6pPr marL="2867547" indent="-260685" algn="l" defTabSz="521373" rtl="0" eaLnBrk="1" latinLnBrk="0" hangingPunct="1">
        <a:spcBef>
          <a:spcPct val="20000"/>
        </a:spcBef>
        <a:buFont typeface="Arial"/>
        <a:buChar char="•"/>
        <a:defRPr sz="2300" kern="1200">
          <a:solidFill>
            <a:schemeClr val="tx1"/>
          </a:solidFill>
          <a:latin typeface="+mn-lt"/>
          <a:ea typeface="+mn-ea"/>
          <a:cs typeface="+mn-cs"/>
        </a:defRPr>
      </a:lvl6pPr>
      <a:lvl7pPr marL="3388919" indent="-260685" algn="l" defTabSz="521373" rtl="0" eaLnBrk="1" latinLnBrk="0" hangingPunct="1">
        <a:spcBef>
          <a:spcPct val="20000"/>
        </a:spcBef>
        <a:buFont typeface="Arial"/>
        <a:buChar char="•"/>
        <a:defRPr sz="2300" kern="1200">
          <a:solidFill>
            <a:schemeClr val="tx1"/>
          </a:solidFill>
          <a:latin typeface="+mn-lt"/>
          <a:ea typeface="+mn-ea"/>
          <a:cs typeface="+mn-cs"/>
        </a:defRPr>
      </a:lvl7pPr>
      <a:lvl8pPr marL="3910291" indent="-260685" algn="l" defTabSz="521373" rtl="0" eaLnBrk="1" latinLnBrk="0" hangingPunct="1">
        <a:spcBef>
          <a:spcPct val="20000"/>
        </a:spcBef>
        <a:buFont typeface="Arial"/>
        <a:buChar char="•"/>
        <a:defRPr sz="2300" kern="1200">
          <a:solidFill>
            <a:schemeClr val="tx1"/>
          </a:solidFill>
          <a:latin typeface="+mn-lt"/>
          <a:ea typeface="+mn-ea"/>
          <a:cs typeface="+mn-cs"/>
        </a:defRPr>
      </a:lvl8pPr>
      <a:lvl9pPr marL="4431663" indent="-260685" algn="l" defTabSz="521373"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1373" rtl="0" eaLnBrk="1" latinLnBrk="0" hangingPunct="1">
        <a:defRPr sz="2100" kern="1200">
          <a:solidFill>
            <a:schemeClr val="tx1"/>
          </a:solidFill>
          <a:latin typeface="+mn-lt"/>
          <a:ea typeface="+mn-ea"/>
          <a:cs typeface="+mn-cs"/>
        </a:defRPr>
      </a:lvl1pPr>
      <a:lvl2pPr marL="521373" algn="l" defTabSz="521373" rtl="0" eaLnBrk="1" latinLnBrk="0" hangingPunct="1">
        <a:defRPr sz="2100" kern="1200">
          <a:solidFill>
            <a:schemeClr val="tx1"/>
          </a:solidFill>
          <a:latin typeface="+mn-lt"/>
          <a:ea typeface="+mn-ea"/>
          <a:cs typeface="+mn-cs"/>
        </a:defRPr>
      </a:lvl2pPr>
      <a:lvl3pPr marL="1042744" algn="l" defTabSz="521373" rtl="0" eaLnBrk="1" latinLnBrk="0" hangingPunct="1">
        <a:defRPr sz="2100" kern="1200">
          <a:solidFill>
            <a:schemeClr val="tx1"/>
          </a:solidFill>
          <a:latin typeface="+mn-lt"/>
          <a:ea typeface="+mn-ea"/>
          <a:cs typeface="+mn-cs"/>
        </a:defRPr>
      </a:lvl3pPr>
      <a:lvl4pPr marL="1564117" algn="l" defTabSz="521373" rtl="0" eaLnBrk="1" latinLnBrk="0" hangingPunct="1">
        <a:defRPr sz="2100" kern="1200">
          <a:solidFill>
            <a:schemeClr val="tx1"/>
          </a:solidFill>
          <a:latin typeface="+mn-lt"/>
          <a:ea typeface="+mn-ea"/>
          <a:cs typeface="+mn-cs"/>
        </a:defRPr>
      </a:lvl4pPr>
      <a:lvl5pPr marL="2085489" algn="l" defTabSz="521373" rtl="0" eaLnBrk="1" latinLnBrk="0" hangingPunct="1">
        <a:defRPr sz="2100" kern="1200">
          <a:solidFill>
            <a:schemeClr val="tx1"/>
          </a:solidFill>
          <a:latin typeface="+mn-lt"/>
          <a:ea typeface="+mn-ea"/>
          <a:cs typeface="+mn-cs"/>
        </a:defRPr>
      </a:lvl5pPr>
      <a:lvl6pPr marL="2606860" algn="l" defTabSz="521373" rtl="0" eaLnBrk="1" latinLnBrk="0" hangingPunct="1">
        <a:defRPr sz="2100" kern="1200">
          <a:solidFill>
            <a:schemeClr val="tx1"/>
          </a:solidFill>
          <a:latin typeface="+mn-lt"/>
          <a:ea typeface="+mn-ea"/>
          <a:cs typeface="+mn-cs"/>
        </a:defRPr>
      </a:lvl6pPr>
      <a:lvl7pPr marL="3128233" algn="l" defTabSz="521373" rtl="0" eaLnBrk="1" latinLnBrk="0" hangingPunct="1">
        <a:defRPr sz="2100" kern="1200">
          <a:solidFill>
            <a:schemeClr val="tx1"/>
          </a:solidFill>
          <a:latin typeface="+mn-lt"/>
          <a:ea typeface="+mn-ea"/>
          <a:cs typeface="+mn-cs"/>
        </a:defRPr>
      </a:lvl7pPr>
      <a:lvl8pPr marL="3649605" algn="l" defTabSz="521373" rtl="0" eaLnBrk="1" latinLnBrk="0" hangingPunct="1">
        <a:defRPr sz="2100" kern="1200">
          <a:solidFill>
            <a:schemeClr val="tx1"/>
          </a:solidFill>
          <a:latin typeface="+mn-lt"/>
          <a:ea typeface="+mn-ea"/>
          <a:cs typeface="+mn-cs"/>
        </a:defRPr>
      </a:lvl8pPr>
      <a:lvl9pPr marL="4170977" algn="l" defTabSz="521373"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MT0270 - PowerPoint Slides - V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87207"/>
            <a:ext cx="10688638" cy="7553135"/>
          </a:xfrm>
          <a:prstGeom prst="rect">
            <a:avLst/>
          </a:prstGeom>
        </p:spPr>
      </p:pic>
      <p:sp>
        <p:nvSpPr>
          <p:cNvPr id="2" name="TextBox 1"/>
          <p:cNvSpPr txBox="1"/>
          <p:nvPr/>
        </p:nvSpPr>
        <p:spPr>
          <a:xfrm>
            <a:off x="974558" y="5811252"/>
            <a:ext cx="9112244" cy="1569650"/>
          </a:xfrm>
          <a:prstGeom prst="rect">
            <a:avLst/>
          </a:prstGeom>
          <a:noFill/>
        </p:spPr>
        <p:txBody>
          <a:bodyPr wrap="square" lIns="91428" tIns="45715" rIns="91428" bIns="45715" rtlCol="0">
            <a:spAutoFit/>
          </a:bodyPr>
          <a:lstStyle/>
          <a:p>
            <a:pPr algn="ctr"/>
            <a:r>
              <a:rPr lang="en-US" sz="3200" b="1" dirty="0" err="1" smtClean="0">
                <a:solidFill>
                  <a:schemeClr val="bg1"/>
                </a:solidFill>
              </a:rPr>
              <a:t>Radcomms</a:t>
            </a:r>
            <a:r>
              <a:rPr lang="en-US" sz="3200" b="1" dirty="0" smtClean="0">
                <a:solidFill>
                  <a:schemeClr val="bg1"/>
                </a:solidFill>
              </a:rPr>
              <a:t> 2016 Day One</a:t>
            </a:r>
          </a:p>
          <a:p>
            <a:pPr algn="ctr"/>
            <a:r>
              <a:rPr lang="en-US" sz="3200" b="1" dirty="0" smtClean="0">
                <a:solidFill>
                  <a:schemeClr val="bg1"/>
                </a:solidFill>
              </a:rPr>
              <a:t>Disruption and Transformation </a:t>
            </a:r>
          </a:p>
          <a:p>
            <a:pPr algn="ctr"/>
            <a:r>
              <a:rPr lang="en-US" sz="3200" b="1" dirty="0" smtClean="0">
                <a:solidFill>
                  <a:schemeClr val="bg1"/>
                </a:solidFill>
              </a:rPr>
              <a:t>Mobile Broadband – </a:t>
            </a:r>
            <a:r>
              <a:rPr lang="en-AU" sz="3200" b="1" dirty="0" smtClean="0">
                <a:solidFill>
                  <a:schemeClr val="bg1"/>
                </a:solidFill>
              </a:rPr>
              <a:t>Terrestrial Perspective </a:t>
            </a:r>
            <a:endParaRPr lang="en-AU" sz="4800" dirty="0">
              <a:solidFill>
                <a:schemeClr val="bg1"/>
              </a:solidFill>
            </a:endParaRPr>
          </a:p>
        </p:txBody>
      </p:sp>
    </p:spTree>
    <p:extLst>
      <p:ext uri="{BB962C8B-B14F-4D97-AF65-F5344CB8AC3E}">
        <p14:creationId xmlns:p14="http://schemas.microsoft.com/office/powerpoint/2010/main" val="960976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5465"/>
            <a:ext cx="10688638" cy="2056483"/>
          </a:xfrm>
          <a:prstGeom prst="rect">
            <a:avLst/>
          </a:prstGeom>
        </p:spPr>
      </p:pic>
      <p:sp>
        <p:nvSpPr>
          <p:cNvPr id="8" name="Title 7"/>
          <p:cNvSpPr>
            <a:spLocks noGrp="1"/>
          </p:cNvSpPr>
          <p:nvPr>
            <p:ph type="title"/>
          </p:nvPr>
        </p:nvSpPr>
        <p:spPr>
          <a:xfrm>
            <a:off x="534432" y="237789"/>
            <a:ext cx="9619774" cy="1260475"/>
          </a:xfrm>
        </p:spPr>
        <p:txBody>
          <a:bodyPr>
            <a:normAutofit/>
          </a:bodyPr>
          <a:lstStyle/>
          <a:p>
            <a:pPr>
              <a:defRPr/>
            </a:pPr>
            <a:r>
              <a:rPr lang="en-AU" sz="4100" b="1" dirty="0" smtClean="0">
                <a:solidFill>
                  <a:schemeClr val="bg1"/>
                </a:solidFill>
                <a:effectLst>
                  <a:outerShdw blurRad="38100" dist="38100" dir="2700000" algn="tl">
                    <a:srgbClr val="000000">
                      <a:alpha val="43137"/>
                    </a:srgbClr>
                  </a:outerShdw>
                </a:effectLst>
              </a:rPr>
              <a:t>MBB Strategy – Highlights</a:t>
            </a:r>
            <a:endParaRPr lang="en-AU" sz="4100" b="1" dirty="0">
              <a:solidFill>
                <a:schemeClr val="bg1"/>
              </a:solidFill>
              <a:effectLst>
                <a:outerShdw blurRad="38100" dist="38100" dir="2700000" algn="tl">
                  <a:srgbClr val="000000">
                    <a:alpha val="43137"/>
                  </a:srgbClr>
                </a:outerShdw>
              </a:effectLst>
            </a:endParaRPr>
          </a:p>
        </p:txBody>
      </p:sp>
      <p:sp>
        <p:nvSpPr>
          <p:cNvPr id="2" name="Content Placeholder 1"/>
          <p:cNvSpPr>
            <a:spLocks noGrp="1"/>
          </p:cNvSpPr>
          <p:nvPr>
            <p:ph idx="1"/>
          </p:nvPr>
        </p:nvSpPr>
        <p:spPr>
          <a:xfrm>
            <a:off x="534432" y="1764666"/>
            <a:ext cx="9619774" cy="5589171"/>
          </a:xfrm>
        </p:spPr>
        <p:txBody>
          <a:bodyPr>
            <a:normAutofit fontScale="92500" lnSpcReduction="10000"/>
          </a:bodyPr>
          <a:lstStyle/>
          <a:p>
            <a:r>
              <a:rPr lang="en-AU" sz="3200" b="1" dirty="0" smtClean="0"/>
              <a:t>AMTA </a:t>
            </a:r>
            <a:r>
              <a:rPr lang="en-AU" sz="3200" b="1" dirty="0"/>
              <a:t>supportive of a contingency-based holistic approach in place of spectrum </a:t>
            </a:r>
            <a:r>
              <a:rPr lang="en-AU" sz="3200" b="1" dirty="0" smtClean="0"/>
              <a:t>targets</a:t>
            </a:r>
          </a:p>
          <a:p>
            <a:endParaRPr lang="en-AU" sz="3200" b="1" dirty="0" smtClean="0"/>
          </a:p>
          <a:p>
            <a:r>
              <a:rPr lang="en-AU" sz="3200" b="1" dirty="0"/>
              <a:t>Separation of domestic and international </a:t>
            </a:r>
            <a:r>
              <a:rPr lang="en-AU" sz="3200" b="1" dirty="0" smtClean="0"/>
              <a:t>processes</a:t>
            </a:r>
          </a:p>
          <a:p>
            <a:endParaRPr lang="en-AU" sz="3200" b="1" dirty="0" smtClean="0"/>
          </a:p>
          <a:p>
            <a:r>
              <a:rPr lang="en-AU" sz="3200" b="1" dirty="0"/>
              <a:t>Highest value use assessments can be carried out at any stage </a:t>
            </a:r>
            <a:r>
              <a:rPr lang="en-AU" sz="3200" b="1" dirty="0">
                <a:sym typeface="Wingdings" panose="05000000000000000000" pitchFamily="2" charset="2"/>
              </a:rPr>
              <a:t></a:t>
            </a:r>
            <a:r>
              <a:rPr lang="en-AU" sz="3200" b="1" dirty="0"/>
              <a:t> facilitate greater market-based </a:t>
            </a:r>
            <a:r>
              <a:rPr lang="en-AU" sz="3200" b="1" dirty="0" smtClean="0"/>
              <a:t>activity</a:t>
            </a:r>
          </a:p>
          <a:p>
            <a:endParaRPr lang="en-AU" sz="3200" b="1" dirty="0" smtClean="0"/>
          </a:p>
          <a:p>
            <a:r>
              <a:rPr lang="en-AU" sz="3200" b="1" dirty="0"/>
              <a:t>Influencing international spectrum </a:t>
            </a:r>
            <a:r>
              <a:rPr lang="en-AU" sz="3200" b="1" dirty="0" smtClean="0"/>
              <a:t>harmonisation</a:t>
            </a:r>
          </a:p>
          <a:p>
            <a:endParaRPr lang="en-AU" sz="3200" b="1" dirty="0" smtClean="0"/>
          </a:p>
          <a:p>
            <a:r>
              <a:rPr lang="en-AU" sz="3200" b="1" dirty="0"/>
              <a:t>WRC-15 outcomes – new bands for </a:t>
            </a:r>
            <a:r>
              <a:rPr lang="en-AU" sz="3200" b="1" dirty="0" smtClean="0"/>
              <a:t>IMT</a:t>
            </a:r>
          </a:p>
          <a:p>
            <a:pPr marL="0" indent="0">
              <a:buNone/>
            </a:pPr>
            <a:endParaRPr lang="en-AU" sz="3200" b="1" dirty="0"/>
          </a:p>
          <a:p>
            <a:pPr marL="0" indent="0">
              <a:buNone/>
            </a:pPr>
            <a:endParaRPr lang="en-AU" sz="3200" b="1" dirty="0" smtClean="0"/>
          </a:p>
        </p:txBody>
      </p:sp>
      <p:sp>
        <p:nvSpPr>
          <p:cNvPr id="3" name="Slide Number Placeholder 2"/>
          <p:cNvSpPr>
            <a:spLocks noGrp="1"/>
          </p:cNvSpPr>
          <p:nvPr>
            <p:ph type="sldNum" sz="quarter" idx="12"/>
          </p:nvPr>
        </p:nvSpPr>
        <p:spPr/>
        <p:txBody>
          <a:bodyPr/>
          <a:lstStyle/>
          <a:p>
            <a:fld id="{876377B5-FF68-F94D-BA8C-C63EDB2BBE79}" type="slidenum">
              <a:rPr lang="en-US" smtClean="0"/>
              <a:t>10</a:t>
            </a:fld>
            <a:endParaRPr lang="en-US"/>
          </a:p>
        </p:txBody>
      </p:sp>
    </p:spTree>
    <p:extLst>
      <p:ext uri="{BB962C8B-B14F-4D97-AF65-F5344CB8AC3E}">
        <p14:creationId xmlns:p14="http://schemas.microsoft.com/office/powerpoint/2010/main" val="1431951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5465"/>
            <a:ext cx="10688638" cy="2056483"/>
          </a:xfrm>
          <a:prstGeom prst="rect">
            <a:avLst/>
          </a:prstGeom>
        </p:spPr>
      </p:pic>
      <p:sp>
        <p:nvSpPr>
          <p:cNvPr id="8" name="Title 7"/>
          <p:cNvSpPr>
            <a:spLocks noGrp="1"/>
          </p:cNvSpPr>
          <p:nvPr>
            <p:ph type="title"/>
          </p:nvPr>
        </p:nvSpPr>
        <p:spPr>
          <a:xfrm>
            <a:off x="534432" y="237789"/>
            <a:ext cx="9619774" cy="1260475"/>
          </a:xfrm>
        </p:spPr>
        <p:txBody>
          <a:bodyPr>
            <a:normAutofit/>
          </a:bodyPr>
          <a:lstStyle/>
          <a:p>
            <a:pPr>
              <a:defRPr/>
            </a:pPr>
            <a:r>
              <a:rPr lang="en-AU" sz="4100" b="1" dirty="0" smtClean="0">
                <a:solidFill>
                  <a:schemeClr val="bg1"/>
                </a:solidFill>
                <a:effectLst>
                  <a:outerShdw blurRad="38100" dist="38100" dir="2700000" algn="tl">
                    <a:srgbClr val="000000">
                      <a:alpha val="43137"/>
                    </a:srgbClr>
                  </a:outerShdw>
                </a:effectLst>
              </a:rPr>
              <a:t>MBB </a:t>
            </a:r>
            <a:r>
              <a:rPr lang="en-AU" sz="4100" b="1" dirty="0">
                <a:solidFill>
                  <a:schemeClr val="bg1"/>
                </a:solidFill>
                <a:effectLst>
                  <a:outerShdw blurRad="38100" dist="38100" dir="2700000" algn="tl">
                    <a:srgbClr val="000000">
                      <a:alpha val="43137"/>
                    </a:srgbClr>
                  </a:outerShdw>
                </a:effectLst>
              </a:rPr>
              <a:t>Strategy – </a:t>
            </a:r>
            <a:r>
              <a:rPr lang="en-AU" sz="4100" b="1" dirty="0" smtClean="0">
                <a:solidFill>
                  <a:schemeClr val="bg1"/>
                </a:solidFill>
                <a:effectLst>
                  <a:outerShdw blurRad="38100" dist="38100" dir="2700000" algn="tl">
                    <a:srgbClr val="000000">
                      <a:alpha val="43137"/>
                    </a:srgbClr>
                  </a:outerShdw>
                </a:effectLst>
              </a:rPr>
              <a:t>Key takeaways</a:t>
            </a:r>
            <a:endParaRPr lang="en-AU" sz="4100" b="1" dirty="0">
              <a:solidFill>
                <a:schemeClr val="bg1"/>
              </a:solidFill>
              <a:effectLst>
                <a:outerShdw blurRad="38100" dist="38100" dir="2700000" algn="tl">
                  <a:srgbClr val="000000">
                    <a:alpha val="43137"/>
                  </a:srgbClr>
                </a:outerShdw>
              </a:effectLst>
            </a:endParaRPr>
          </a:p>
        </p:txBody>
      </p:sp>
      <p:sp>
        <p:nvSpPr>
          <p:cNvPr id="2" name="Content Placeholder 1"/>
          <p:cNvSpPr>
            <a:spLocks noGrp="1"/>
          </p:cNvSpPr>
          <p:nvPr>
            <p:ph idx="1"/>
          </p:nvPr>
        </p:nvSpPr>
        <p:spPr>
          <a:xfrm>
            <a:off x="258184" y="1764666"/>
            <a:ext cx="9983095" cy="5589171"/>
          </a:xfrm>
        </p:spPr>
        <p:txBody>
          <a:bodyPr>
            <a:normAutofit lnSpcReduction="10000"/>
          </a:bodyPr>
          <a:lstStyle/>
          <a:p>
            <a:pPr marL="0" indent="0" algn="ctr">
              <a:buNone/>
            </a:pPr>
            <a:endParaRPr lang="en-AU" b="1" i="1" dirty="0" smtClean="0"/>
          </a:p>
          <a:p>
            <a:r>
              <a:rPr lang="en-AU" b="1" i="1" dirty="0" smtClean="0"/>
              <a:t>“The </a:t>
            </a:r>
            <a:r>
              <a:rPr lang="en-AU" b="1" i="1" dirty="0"/>
              <a:t>ACMA will focus on the desired outcome—that is, delivery of mobile broadband services enabled by mobile broadband capacity, with provision of spectrum being one of several inputs to delivering this outcome</a:t>
            </a:r>
            <a:r>
              <a:rPr lang="en-AU" b="1" i="1" dirty="0" smtClean="0"/>
              <a:t>.” </a:t>
            </a:r>
          </a:p>
          <a:p>
            <a:pPr marL="0" indent="0">
              <a:buNone/>
            </a:pPr>
            <a:endParaRPr lang="en-AU" b="1" i="1" dirty="0"/>
          </a:p>
          <a:p>
            <a:r>
              <a:rPr lang="en-AU" b="1" i="1" dirty="0" smtClean="0"/>
              <a:t>“The </a:t>
            </a:r>
            <a:r>
              <a:rPr lang="en-AU" b="1" i="1" dirty="0"/>
              <a:t>ACMA </a:t>
            </a:r>
            <a:r>
              <a:rPr lang="en-AU" b="1" i="1" dirty="0" smtClean="0"/>
              <a:t>will….seek </a:t>
            </a:r>
            <a:r>
              <a:rPr lang="en-AU" b="1" i="1" dirty="0"/>
              <a:t>to provide the right spectrum at the right time to address the growth in demand for mobile broadband capacity</a:t>
            </a:r>
            <a:r>
              <a:rPr lang="en-AU" b="1" i="1" dirty="0" smtClean="0"/>
              <a:t>.” </a:t>
            </a:r>
            <a:endParaRPr lang="en-AU" b="1" i="1" dirty="0"/>
          </a:p>
          <a:p>
            <a:pPr marL="0" indent="0">
              <a:buNone/>
            </a:pPr>
            <a:endParaRPr lang="en-AU" b="1" i="1" dirty="0"/>
          </a:p>
        </p:txBody>
      </p:sp>
      <p:sp>
        <p:nvSpPr>
          <p:cNvPr id="3" name="Slide Number Placeholder 2"/>
          <p:cNvSpPr>
            <a:spLocks noGrp="1"/>
          </p:cNvSpPr>
          <p:nvPr>
            <p:ph type="sldNum" sz="quarter" idx="12"/>
          </p:nvPr>
        </p:nvSpPr>
        <p:spPr>
          <a:xfrm>
            <a:off x="6766560" y="7009643"/>
            <a:ext cx="3387646" cy="402652"/>
          </a:xfrm>
        </p:spPr>
        <p:txBody>
          <a:bodyPr/>
          <a:lstStyle/>
          <a:p>
            <a:r>
              <a:rPr lang="en-US" dirty="0" smtClean="0"/>
              <a:t>2015 ACMA Beyond 2020                             </a:t>
            </a:r>
            <a:fld id="{876377B5-FF68-F94D-BA8C-C63EDB2BBE79}" type="slidenum">
              <a:rPr lang="en-US" smtClean="0"/>
              <a:t>11</a:t>
            </a:fld>
            <a:r>
              <a:rPr lang="en-US" dirty="0" smtClean="0"/>
              <a:t>   </a:t>
            </a:r>
            <a:endParaRPr lang="en-US" dirty="0"/>
          </a:p>
        </p:txBody>
      </p:sp>
    </p:spTree>
    <p:extLst>
      <p:ext uri="{BB962C8B-B14F-4D97-AF65-F5344CB8AC3E}">
        <p14:creationId xmlns:p14="http://schemas.microsoft.com/office/powerpoint/2010/main" val="2238214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5465"/>
            <a:ext cx="10688638" cy="2056483"/>
          </a:xfrm>
          <a:prstGeom prst="rect">
            <a:avLst/>
          </a:prstGeom>
        </p:spPr>
      </p:pic>
      <p:sp>
        <p:nvSpPr>
          <p:cNvPr id="8" name="Title 7"/>
          <p:cNvSpPr>
            <a:spLocks noGrp="1"/>
          </p:cNvSpPr>
          <p:nvPr>
            <p:ph type="title"/>
          </p:nvPr>
        </p:nvSpPr>
        <p:spPr>
          <a:xfrm>
            <a:off x="534432" y="237789"/>
            <a:ext cx="9619774" cy="1260475"/>
          </a:xfrm>
        </p:spPr>
        <p:txBody>
          <a:bodyPr>
            <a:normAutofit/>
          </a:bodyPr>
          <a:lstStyle/>
          <a:p>
            <a:pPr>
              <a:defRPr/>
            </a:pPr>
            <a:r>
              <a:rPr lang="en-AU" sz="4100" b="1" dirty="0" smtClean="0">
                <a:solidFill>
                  <a:schemeClr val="bg1"/>
                </a:solidFill>
                <a:effectLst>
                  <a:outerShdw blurRad="38100" dist="38100" dir="2700000" algn="tl">
                    <a:srgbClr val="000000">
                      <a:alpha val="43137"/>
                    </a:srgbClr>
                  </a:outerShdw>
                </a:effectLst>
              </a:rPr>
              <a:t>Beyond 2020….</a:t>
            </a:r>
            <a:endParaRPr lang="en-AU" sz="4100" b="1" dirty="0">
              <a:solidFill>
                <a:schemeClr val="bg1"/>
              </a:solidFill>
              <a:effectLst>
                <a:outerShdw blurRad="38100" dist="38100" dir="2700000" algn="tl">
                  <a:srgbClr val="000000">
                    <a:alpha val="43137"/>
                  </a:srgbClr>
                </a:outerShdw>
              </a:effectLst>
            </a:endParaRPr>
          </a:p>
        </p:txBody>
      </p:sp>
      <p:sp>
        <p:nvSpPr>
          <p:cNvPr id="2" name="Content Placeholder 1"/>
          <p:cNvSpPr>
            <a:spLocks noGrp="1"/>
          </p:cNvSpPr>
          <p:nvPr>
            <p:ph idx="1"/>
          </p:nvPr>
        </p:nvSpPr>
        <p:spPr>
          <a:xfrm>
            <a:off x="534432" y="1764666"/>
            <a:ext cx="9619774" cy="5589171"/>
          </a:xfrm>
        </p:spPr>
        <p:txBody>
          <a:bodyPr>
            <a:normAutofit/>
          </a:bodyPr>
          <a:lstStyle/>
          <a:p>
            <a:endParaRPr lang="en-AU" sz="2800" b="1" dirty="0" smtClean="0"/>
          </a:p>
          <a:p>
            <a:r>
              <a:rPr lang="en-AU" sz="2800" b="1" dirty="0" smtClean="0"/>
              <a:t>ACMA strategy – good initial approach with refinements</a:t>
            </a:r>
          </a:p>
          <a:p>
            <a:pPr marL="0" indent="0">
              <a:buNone/>
            </a:pPr>
            <a:endParaRPr lang="en-AU" sz="2800" b="1" dirty="0" smtClean="0"/>
          </a:p>
          <a:p>
            <a:r>
              <a:rPr lang="en-AU" sz="2800" b="1" dirty="0" smtClean="0"/>
              <a:t>WRC cycle – potential limiting factor </a:t>
            </a:r>
          </a:p>
          <a:p>
            <a:pPr marL="0" indent="0">
              <a:buNone/>
            </a:pPr>
            <a:endParaRPr lang="en-AU" sz="2800" b="1" dirty="0" smtClean="0"/>
          </a:p>
          <a:p>
            <a:r>
              <a:rPr lang="en-AU" sz="2800" b="1" dirty="0" smtClean="0"/>
              <a:t>Respect for the balancing act for all stakeholders</a:t>
            </a:r>
          </a:p>
          <a:p>
            <a:pPr marL="0" indent="0">
              <a:buNone/>
            </a:pPr>
            <a:endParaRPr lang="en-AU" sz="2800" b="1" dirty="0" smtClean="0"/>
          </a:p>
          <a:p>
            <a:r>
              <a:rPr lang="en-AU" sz="3200" b="1" dirty="0" smtClean="0"/>
              <a:t>Contemporary policy approach with matching ACMA strategy – a “must have” given ecosystem dynamics</a:t>
            </a:r>
            <a:endParaRPr lang="en-AU" sz="3200" b="1" dirty="0"/>
          </a:p>
        </p:txBody>
      </p:sp>
      <p:sp>
        <p:nvSpPr>
          <p:cNvPr id="3" name="Slide Number Placeholder 2"/>
          <p:cNvSpPr>
            <a:spLocks noGrp="1"/>
          </p:cNvSpPr>
          <p:nvPr>
            <p:ph type="sldNum" sz="quarter" idx="12"/>
          </p:nvPr>
        </p:nvSpPr>
        <p:spPr/>
        <p:txBody>
          <a:bodyPr/>
          <a:lstStyle/>
          <a:p>
            <a:fld id="{876377B5-FF68-F94D-BA8C-C63EDB2BBE79}" type="slidenum">
              <a:rPr lang="en-US" smtClean="0"/>
              <a:t>12</a:t>
            </a:fld>
            <a:endParaRPr lang="en-US"/>
          </a:p>
        </p:txBody>
      </p:sp>
    </p:spTree>
    <p:extLst>
      <p:ext uri="{BB962C8B-B14F-4D97-AF65-F5344CB8AC3E}">
        <p14:creationId xmlns:p14="http://schemas.microsoft.com/office/powerpoint/2010/main" val="11514053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5465"/>
            <a:ext cx="10688638" cy="2056483"/>
          </a:xfrm>
          <a:prstGeom prst="rect">
            <a:avLst/>
          </a:prstGeom>
        </p:spPr>
      </p:pic>
      <p:sp>
        <p:nvSpPr>
          <p:cNvPr id="8" name="Title 7"/>
          <p:cNvSpPr>
            <a:spLocks noGrp="1"/>
          </p:cNvSpPr>
          <p:nvPr>
            <p:ph type="title"/>
          </p:nvPr>
        </p:nvSpPr>
        <p:spPr>
          <a:xfrm>
            <a:off x="534432" y="237789"/>
            <a:ext cx="9619774" cy="1260475"/>
          </a:xfrm>
        </p:spPr>
        <p:txBody>
          <a:bodyPr>
            <a:normAutofit fontScale="90000"/>
          </a:bodyPr>
          <a:lstStyle/>
          <a:p>
            <a:pPr>
              <a:defRPr/>
            </a:pPr>
            <a:r>
              <a:rPr lang="en-AU" sz="4100" b="1" dirty="0" smtClean="0">
                <a:solidFill>
                  <a:schemeClr val="bg1"/>
                </a:solidFill>
                <a:effectLst>
                  <a:outerShdw blurRad="38100" dist="38100" dir="2700000" algn="tl">
                    <a:srgbClr val="000000">
                      <a:alpha val="43137"/>
                    </a:srgbClr>
                  </a:outerShdw>
                </a:effectLst>
              </a:rPr>
              <a:t>Spectrum Review</a:t>
            </a:r>
            <a:br>
              <a:rPr lang="en-AU" sz="4100" b="1" dirty="0" smtClean="0">
                <a:solidFill>
                  <a:schemeClr val="bg1"/>
                </a:solidFill>
                <a:effectLst>
                  <a:outerShdw blurRad="38100" dist="38100" dir="2700000" algn="tl">
                    <a:srgbClr val="000000">
                      <a:alpha val="43137"/>
                    </a:srgbClr>
                  </a:outerShdw>
                </a:effectLst>
              </a:rPr>
            </a:br>
            <a:r>
              <a:rPr lang="en-AU" sz="4100" b="1" dirty="0" smtClean="0">
                <a:solidFill>
                  <a:schemeClr val="bg1"/>
                </a:solidFill>
                <a:effectLst>
                  <a:outerShdw blurRad="38100" dist="38100" dir="2700000" algn="tl">
                    <a:srgbClr val="000000">
                      <a:alpha val="43137"/>
                    </a:srgbClr>
                  </a:outerShdw>
                </a:effectLst>
              </a:rPr>
              <a:t>What does reform look like?</a:t>
            </a:r>
            <a:endParaRPr lang="en-AU" sz="4100" b="1" dirty="0">
              <a:solidFill>
                <a:schemeClr val="bg1"/>
              </a:solidFill>
              <a:effectLst>
                <a:outerShdw blurRad="38100" dist="38100" dir="2700000" algn="tl">
                  <a:srgbClr val="000000">
                    <a:alpha val="43137"/>
                  </a:srgbClr>
                </a:outerShdw>
              </a:effectLst>
            </a:endParaRPr>
          </a:p>
        </p:txBody>
      </p:sp>
      <p:sp>
        <p:nvSpPr>
          <p:cNvPr id="2" name="Content Placeholder 1"/>
          <p:cNvSpPr>
            <a:spLocks noGrp="1"/>
          </p:cNvSpPr>
          <p:nvPr>
            <p:ph idx="1"/>
          </p:nvPr>
        </p:nvSpPr>
        <p:spPr>
          <a:xfrm>
            <a:off x="107575" y="1764666"/>
            <a:ext cx="10477949" cy="5589171"/>
          </a:xfrm>
        </p:spPr>
        <p:txBody>
          <a:bodyPr>
            <a:normAutofit lnSpcReduction="10000"/>
          </a:bodyPr>
          <a:lstStyle/>
          <a:p>
            <a:r>
              <a:rPr lang="en-AU" sz="2000" b="1" dirty="0" smtClean="0"/>
              <a:t>Transparency</a:t>
            </a:r>
            <a:r>
              <a:rPr lang="en-AU" sz="2000" dirty="0" smtClean="0"/>
              <a:t> - </a:t>
            </a:r>
            <a:r>
              <a:rPr lang="en-AU" sz="2000" dirty="0"/>
              <a:t>providing a clear and transparent policy framework </a:t>
            </a:r>
            <a:endParaRPr lang="en-AU" sz="2000" dirty="0" smtClean="0"/>
          </a:p>
          <a:p>
            <a:pPr marL="0" indent="0">
              <a:buNone/>
            </a:pPr>
            <a:endParaRPr lang="en-AU" sz="2000" dirty="0" smtClean="0"/>
          </a:p>
          <a:p>
            <a:r>
              <a:rPr lang="en-AU" sz="2000" b="1" dirty="0" smtClean="0"/>
              <a:t>Efficiency </a:t>
            </a:r>
            <a:r>
              <a:rPr lang="en-AU" sz="2000" dirty="0" smtClean="0"/>
              <a:t>- </a:t>
            </a:r>
            <a:r>
              <a:rPr lang="en-AU" sz="2000" dirty="0"/>
              <a:t>promoting efficient allocation and use of </a:t>
            </a:r>
            <a:r>
              <a:rPr lang="en-AU" sz="2000" dirty="0" smtClean="0"/>
              <a:t>spectrum</a:t>
            </a:r>
          </a:p>
          <a:p>
            <a:pPr marL="0" indent="0">
              <a:buNone/>
            </a:pPr>
            <a:r>
              <a:rPr lang="en-AU" sz="2000" dirty="0" smtClean="0"/>
              <a:t> </a:t>
            </a:r>
          </a:p>
          <a:p>
            <a:pPr lvl="0"/>
            <a:r>
              <a:rPr lang="en-AU" sz="2000" b="1" dirty="0" smtClean="0"/>
              <a:t>Flexibility</a:t>
            </a:r>
            <a:r>
              <a:rPr lang="en-AU" sz="2000" dirty="0" smtClean="0"/>
              <a:t> - </a:t>
            </a:r>
            <a:r>
              <a:rPr lang="en-AU" sz="2000" dirty="0"/>
              <a:t>ensuring arrangements are as flexible as possible to promote choice and </a:t>
            </a:r>
            <a:r>
              <a:rPr lang="en-AU" sz="2000" b="1" dirty="0" smtClean="0"/>
              <a:t>innovation</a:t>
            </a:r>
          </a:p>
          <a:p>
            <a:pPr marL="0" lvl="0" indent="0">
              <a:buNone/>
            </a:pPr>
            <a:r>
              <a:rPr lang="en-AU" sz="2000" dirty="0" smtClean="0"/>
              <a:t> </a:t>
            </a:r>
          </a:p>
          <a:p>
            <a:pPr lvl="0"/>
            <a:r>
              <a:rPr lang="en-AU" sz="2000" b="1" dirty="0"/>
              <a:t>C</a:t>
            </a:r>
            <a:r>
              <a:rPr lang="en-AU" sz="2000" b="1" dirty="0" smtClean="0"/>
              <a:t>ertainty</a:t>
            </a:r>
            <a:r>
              <a:rPr lang="en-AU" sz="2000" dirty="0" smtClean="0"/>
              <a:t> - </a:t>
            </a:r>
            <a:r>
              <a:rPr lang="en-AU" sz="2000" dirty="0"/>
              <a:t>providing confidence about regulatory arrangements and spectrum access terms and conditions and promote international harmonisation in Australia’s </a:t>
            </a:r>
            <a:r>
              <a:rPr lang="en-AU" sz="2000" dirty="0" smtClean="0"/>
              <a:t>interests</a:t>
            </a:r>
          </a:p>
          <a:p>
            <a:pPr marL="0" lvl="0" indent="0">
              <a:buNone/>
            </a:pPr>
            <a:endParaRPr lang="en-AU" sz="2000" dirty="0" smtClean="0"/>
          </a:p>
          <a:p>
            <a:r>
              <a:rPr lang="en-AU" sz="2000" b="1" dirty="0" smtClean="0"/>
              <a:t>Simplicity </a:t>
            </a:r>
            <a:r>
              <a:rPr lang="en-AU" sz="2000" dirty="0" smtClean="0"/>
              <a:t>- </a:t>
            </a:r>
            <a:r>
              <a:rPr lang="en-AU" sz="2000" dirty="0"/>
              <a:t>creating a framework that is simpler, easier to understand and uses the least cost regulation required to achieve the </a:t>
            </a:r>
            <a:r>
              <a:rPr lang="en-AU" sz="2000" dirty="0" smtClean="0"/>
              <a:t>objective</a:t>
            </a:r>
          </a:p>
          <a:p>
            <a:pPr marL="0" indent="0">
              <a:buNone/>
            </a:pPr>
            <a:endParaRPr lang="en-AU" sz="2000" dirty="0" smtClean="0"/>
          </a:p>
          <a:p>
            <a:pPr marL="0" indent="0">
              <a:buNone/>
            </a:pPr>
            <a:r>
              <a:rPr lang="en-AU" sz="2000" dirty="0"/>
              <a:t>The proposed reform approach is to restructure and rationalise the legislative framework to:</a:t>
            </a:r>
          </a:p>
          <a:p>
            <a:pPr lvl="0"/>
            <a:r>
              <a:rPr lang="en-AU" sz="2000" dirty="0"/>
              <a:t>provide for greater </a:t>
            </a:r>
            <a:r>
              <a:rPr lang="en-AU" sz="2000" b="1" dirty="0"/>
              <a:t>market-based</a:t>
            </a:r>
            <a:r>
              <a:rPr lang="en-AU" sz="2000" dirty="0"/>
              <a:t> </a:t>
            </a:r>
            <a:r>
              <a:rPr lang="en-AU" sz="2000" dirty="0" smtClean="0"/>
              <a:t>activity</a:t>
            </a:r>
            <a:endParaRPr lang="en-AU" sz="2000" dirty="0"/>
          </a:p>
          <a:p>
            <a:r>
              <a:rPr lang="en-AU" sz="2000" b="1" dirty="0"/>
              <a:t>simplify regulatory structures, streamline regulatory processes </a:t>
            </a:r>
            <a:r>
              <a:rPr lang="en-AU" sz="2000" dirty="0"/>
              <a:t>and clarify the role for Government</a:t>
            </a:r>
            <a:endParaRPr lang="en-AU" sz="2000" b="1" dirty="0" smtClean="0"/>
          </a:p>
          <a:p>
            <a:pPr marL="0" indent="0">
              <a:buNone/>
            </a:pPr>
            <a:endParaRPr lang="en-AU" dirty="0" smtClean="0"/>
          </a:p>
          <a:p>
            <a:endParaRPr lang="en-AU" dirty="0"/>
          </a:p>
        </p:txBody>
      </p:sp>
      <p:sp>
        <p:nvSpPr>
          <p:cNvPr id="3" name="Slide Number Placeholder 2"/>
          <p:cNvSpPr>
            <a:spLocks noGrp="1"/>
          </p:cNvSpPr>
          <p:nvPr>
            <p:ph type="sldNum" sz="quarter" idx="12"/>
          </p:nvPr>
        </p:nvSpPr>
        <p:spPr>
          <a:xfrm>
            <a:off x="6013524" y="7009643"/>
            <a:ext cx="4675113" cy="402652"/>
          </a:xfrm>
        </p:spPr>
        <p:txBody>
          <a:bodyPr/>
          <a:lstStyle/>
          <a:p>
            <a:r>
              <a:rPr lang="en-US" dirty="0" smtClean="0"/>
              <a:t>Spectrum Review </a:t>
            </a:r>
            <a:r>
              <a:rPr lang="en-US" dirty="0" err="1" smtClean="0"/>
              <a:t>Dept</a:t>
            </a:r>
            <a:r>
              <a:rPr lang="en-US" dirty="0" smtClean="0"/>
              <a:t> of </a:t>
            </a:r>
            <a:r>
              <a:rPr lang="en-US" dirty="0" err="1" smtClean="0"/>
              <a:t>Comms</a:t>
            </a:r>
            <a:r>
              <a:rPr lang="en-US" dirty="0" smtClean="0"/>
              <a:t> 2015                </a:t>
            </a:r>
            <a:fld id="{876377B5-FF68-F94D-BA8C-C63EDB2BBE79}" type="slidenum">
              <a:rPr lang="en-US" smtClean="0"/>
              <a:t>13</a:t>
            </a:fld>
            <a:endParaRPr lang="en-US" dirty="0"/>
          </a:p>
        </p:txBody>
      </p:sp>
    </p:spTree>
    <p:extLst>
      <p:ext uri="{BB962C8B-B14F-4D97-AF65-F5344CB8AC3E}">
        <p14:creationId xmlns:p14="http://schemas.microsoft.com/office/powerpoint/2010/main" val="2865611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5465"/>
            <a:ext cx="10688638" cy="2056483"/>
          </a:xfrm>
          <a:prstGeom prst="rect">
            <a:avLst/>
          </a:prstGeom>
        </p:spPr>
      </p:pic>
      <p:sp>
        <p:nvSpPr>
          <p:cNvPr id="8" name="Title 7"/>
          <p:cNvSpPr>
            <a:spLocks noGrp="1"/>
          </p:cNvSpPr>
          <p:nvPr>
            <p:ph type="title"/>
          </p:nvPr>
        </p:nvSpPr>
        <p:spPr>
          <a:xfrm>
            <a:off x="534432" y="237789"/>
            <a:ext cx="9619774" cy="1260475"/>
          </a:xfrm>
        </p:spPr>
        <p:txBody>
          <a:bodyPr>
            <a:normAutofit/>
          </a:bodyPr>
          <a:lstStyle/>
          <a:p>
            <a:pPr>
              <a:defRPr/>
            </a:pPr>
            <a:r>
              <a:rPr lang="en-AU" sz="4100" b="1" dirty="0" smtClean="0">
                <a:solidFill>
                  <a:schemeClr val="bg1"/>
                </a:solidFill>
                <a:effectLst>
                  <a:outerShdw blurRad="38100" dist="38100" dir="2700000" algn="tl">
                    <a:srgbClr val="000000">
                      <a:alpha val="43137"/>
                    </a:srgbClr>
                  </a:outerShdw>
                </a:effectLst>
              </a:rPr>
              <a:t>New Framework thinking</a:t>
            </a:r>
            <a:endParaRPr lang="en-AU" sz="4100" b="1" dirty="0">
              <a:solidFill>
                <a:schemeClr val="bg1"/>
              </a:solidFill>
              <a:effectLst>
                <a:outerShdw blurRad="38100" dist="38100" dir="2700000" algn="tl">
                  <a:srgbClr val="000000">
                    <a:alpha val="43137"/>
                  </a:srgbClr>
                </a:outerShdw>
              </a:effectLst>
            </a:endParaRPr>
          </a:p>
        </p:txBody>
      </p:sp>
      <p:sp>
        <p:nvSpPr>
          <p:cNvPr id="2" name="Content Placeholder 1"/>
          <p:cNvSpPr>
            <a:spLocks noGrp="1"/>
          </p:cNvSpPr>
          <p:nvPr>
            <p:ph idx="1"/>
          </p:nvPr>
        </p:nvSpPr>
        <p:spPr>
          <a:xfrm>
            <a:off x="129093" y="1764666"/>
            <a:ext cx="10445674" cy="5589171"/>
          </a:xfrm>
        </p:spPr>
        <p:txBody>
          <a:bodyPr>
            <a:normAutofit lnSpcReduction="10000"/>
          </a:bodyPr>
          <a:lstStyle/>
          <a:p>
            <a:r>
              <a:rPr lang="en-AU" sz="2600" b="1" dirty="0"/>
              <a:t>Proactive </a:t>
            </a:r>
            <a:r>
              <a:rPr lang="en-AU" sz="2600" b="1" dirty="0" smtClean="0"/>
              <a:t>approach – early response to market </a:t>
            </a:r>
            <a:r>
              <a:rPr lang="en-AU" sz="2600" b="1" dirty="0"/>
              <a:t>signals </a:t>
            </a:r>
            <a:r>
              <a:rPr lang="en-AU" sz="2600" b="1" dirty="0" smtClean="0"/>
              <a:t>in consultation with industry – ongoing dialogue</a:t>
            </a:r>
          </a:p>
          <a:p>
            <a:pPr marL="0" indent="0">
              <a:buNone/>
            </a:pPr>
            <a:r>
              <a:rPr lang="en-AU" sz="2600" b="1" dirty="0" smtClean="0"/>
              <a:t> </a:t>
            </a:r>
          </a:p>
          <a:p>
            <a:r>
              <a:rPr lang="en-AU" sz="2600" b="1" dirty="0" smtClean="0"/>
              <a:t>Simultaneous planning – domestic and regional / international</a:t>
            </a:r>
          </a:p>
          <a:p>
            <a:pPr marL="0" indent="0">
              <a:buNone/>
            </a:pPr>
            <a:endParaRPr lang="en-AU" sz="2600" b="1" dirty="0" smtClean="0"/>
          </a:p>
          <a:p>
            <a:r>
              <a:rPr lang="en-AU" sz="2600" b="1" dirty="0" smtClean="0"/>
              <a:t>Develop ability to </a:t>
            </a:r>
            <a:r>
              <a:rPr lang="en-AU" sz="2600" b="1" u="sng" dirty="0" smtClean="0"/>
              <a:t>prioritise</a:t>
            </a:r>
            <a:r>
              <a:rPr lang="en-AU" sz="2600" b="1" dirty="0" smtClean="0"/>
              <a:t> spectrum flow of spectrum to market</a:t>
            </a:r>
          </a:p>
          <a:p>
            <a:pPr marL="0" indent="0">
              <a:buNone/>
            </a:pPr>
            <a:endParaRPr lang="en-AU" sz="2600" b="1" dirty="0" smtClean="0"/>
          </a:p>
          <a:p>
            <a:r>
              <a:rPr lang="en-AU" sz="2600" b="1" dirty="0" smtClean="0"/>
              <a:t>Work with industry to understand complexities of dealing with demand</a:t>
            </a:r>
          </a:p>
          <a:p>
            <a:pPr marL="0" indent="0">
              <a:buNone/>
            </a:pPr>
            <a:endParaRPr lang="en-AU" sz="2600" b="1" dirty="0" smtClean="0"/>
          </a:p>
          <a:p>
            <a:r>
              <a:rPr lang="en-AU" sz="2600" b="1" dirty="0" smtClean="0"/>
              <a:t>Future will rely on flexibility and agility – keep options open</a:t>
            </a:r>
          </a:p>
          <a:p>
            <a:pPr marL="0" indent="0">
              <a:buNone/>
            </a:pPr>
            <a:endParaRPr lang="en-AU" sz="2600" b="1" dirty="0" smtClean="0"/>
          </a:p>
          <a:p>
            <a:r>
              <a:rPr lang="en-AU" sz="2600" b="1" dirty="0" smtClean="0"/>
              <a:t>Influencing and leading – spectrum and innovation</a:t>
            </a:r>
          </a:p>
          <a:p>
            <a:pPr marL="0" indent="0">
              <a:buNone/>
            </a:pPr>
            <a:endParaRPr lang="en-AU" sz="2600" b="1" dirty="0" smtClean="0"/>
          </a:p>
          <a:p>
            <a:endParaRPr lang="en-AU" sz="2400" b="1" dirty="0" smtClean="0"/>
          </a:p>
          <a:p>
            <a:endParaRPr lang="en-AU" dirty="0" smtClean="0"/>
          </a:p>
          <a:p>
            <a:endParaRPr lang="en-AU" dirty="0"/>
          </a:p>
        </p:txBody>
      </p:sp>
      <p:sp>
        <p:nvSpPr>
          <p:cNvPr id="3" name="Slide Number Placeholder 2"/>
          <p:cNvSpPr>
            <a:spLocks noGrp="1"/>
          </p:cNvSpPr>
          <p:nvPr>
            <p:ph type="sldNum" sz="quarter" idx="12"/>
          </p:nvPr>
        </p:nvSpPr>
        <p:spPr/>
        <p:txBody>
          <a:bodyPr/>
          <a:lstStyle/>
          <a:p>
            <a:fld id="{876377B5-FF68-F94D-BA8C-C63EDB2BBE79}" type="slidenum">
              <a:rPr lang="en-US" smtClean="0"/>
              <a:t>14</a:t>
            </a:fld>
            <a:endParaRPr lang="en-US"/>
          </a:p>
        </p:txBody>
      </p:sp>
    </p:spTree>
    <p:extLst>
      <p:ext uri="{BB962C8B-B14F-4D97-AF65-F5344CB8AC3E}">
        <p14:creationId xmlns:p14="http://schemas.microsoft.com/office/powerpoint/2010/main" val="1604461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5465"/>
            <a:ext cx="10688638" cy="2056483"/>
          </a:xfrm>
          <a:prstGeom prst="rect">
            <a:avLst/>
          </a:prstGeom>
        </p:spPr>
      </p:pic>
      <p:sp>
        <p:nvSpPr>
          <p:cNvPr id="8" name="Title 7"/>
          <p:cNvSpPr>
            <a:spLocks noGrp="1"/>
          </p:cNvSpPr>
          <p:nvPr>
            <p:ph type="title"/>
          </p:nvPr>
        </p:nvSpPr>
        <p:spPr>
          <a:xfrm>
            <a:off x="534432" y="237789"/>
            <a:ext cx="9619774" cy="1260475"/>
          </a:xfrm>
        </p:spPr>
        <p:txBody>
          <a:bodyPr>
            <a:normAutofit/>
          </a:bodyPr>
          <a:lstStyle/>
          <a:p>
            <a:pPr>
              <a:defRPr/>
            </a:pPr>
            <a:r>
              <a:rPr lang="en-AU" sz="4100" b="1" dirty="0" smtClean="0">
                <a:solidFill>
                  <a:schemeClr val="bg1"/>
                </a:solidFill>
                <a:effectLst>
                  <a:outerShdw blurRad="38100" dist="38100" dir="2700000" algn="tl">
                    <a:srgbClr val="000000">
                      <a:alpha val="43137"/>
                    </a:srgbClr>
                  </a:outerShdw>
                </a:effectLst>
              </a:rPr>
              <a:t>The road ahead: WRC-19 prep</a:t>
            </a:r>
            <a:endParaRPr lang="en-AU" sz="4100" b="1" dirty="0">
              <a:solidFill>
                <a:schemeClr val="bg1"/>
              </a:solidFill>
              <a:effectLst>
                <a:outerShdw blurRad="38100" dist="38100" dir="2700000" algn="tl">
                  <a:srgbClr val="000000">
                    <a:alpha val="43137"/>
                  </a:srgbClr>
                </a:outerShdw>
              </a:effectLst>
            </a:endParaRPr>
          </a:p>
        </p:txBody>
      </p:sp>
      <p:sp>
        <p:nvSpPr>
          <p:cNvPr id="2" name="Content Placeholder 1"/>
          <p:cNvSpPr>
            <a:spLocks noGrp="1"/>
          </p:cNvSpPr>
          <p:nvPr>
            <p:ph idx="1"/>
          </p:nvPr>
        </p:nvSpPr>
        <p:spPr>
          <a:xfrm>
            <a:off x="534432" y="1764666"/>
            <a:ext cx="9619774" cy="5589171"/>
          </a:xfrm>
        </p:spPr>
        <p:txBody>
          <a:bodyPr>
            <a:normAutofit/>
          </a:bodyPr>
          <a:lstStyle/>
          <a:p>
            <a:r>
              <a:rPr lang="en-AU" sz="3200" b="1" dirty="0"/>
              <a:t>WRC-19 Agenda item 1.13—ITU-R commitment to study spectrum for IMT in bands between 24.25 GHz and 86 </a:t>
            </a:r>
            <a:r>
              <a:rPr lang="en-AU" sz="3200" b="1" dirty="0" smtClean="0"/>
              <a:t>GHz</a:t>
            </a:r>
            <a:r>
              <a:rPr lang="en-AU" sz="3200" dirty="0" smtClean="0"/>
              <a:t>:</a:t>
            </a:r>
            <a:endParaRPr lang="en-AU" sz="3200" b="1" dirty="0" smtClean="0"/>
          </a:p>
          <a:p>
            <a:pPr lvl="1"/>
            <a:r>
              <a:rPr lang="en-AU" sz="2800" b="1" dirty="0"/>
              <a:t>What is in: 24.25-27.5 GHz and mm-wave spectrum (above 31 GHz</a:t>
            </a:r>
            <a:r>
              <a:rPr lang="en-AU" sz="2800" b="1" dirty="0" smtClean="0"/>
              <a:t>)</a:t>
            </a:r>
          </a:p>
          <a:p>
            <a:pPr lvl="1"/>
            <a:r>
              <a:rPr lang="en-AU" sz="2800" b="1" dirty="0"/>
              <a:t>What is out: cm-wave spectrum (3-30 GHz</a:t>
            </a:r>
            <a:r>
              <a:rPr lang="en-AU" sz="2800" b="1" dirty="0" smtClean="0"/>
              <a:t>)</a:t>
            </a:r>
          </a:p>
          <a:p>
            <a:pPr lvl="1"/>
            <a:r>
              <a:rPr lang="en-AU" sz="2800" b="1" dirty="0" smtClean="0"/>
              <a:t>ACMA </a:t>
            </a:r>
            <a:r>
              <a:rPr lang="en-AU" sz="2800" b="1" i="1" dirty="0" smtClean="0"/>
              <a:t>monitoring</a:t>
            </a:r>
            <a:r>
              <a:rPr lang="en-AU" sz="2800" b="1" dirty="0" smtClean="0"/>
              <a:t> </a:t>
            </a:r>
            <a:r>
              <a:rPr lang="en-AU" sz="2800" b="1" dirty="0"/>
              <a:t>domestically, </a:t>
            </a:r>
            <a:r>
              <a:rPr lang="en-AU" sz="2800" b="1" dirty="0" smtClean="0"/>
              <a:t>Australia needs </a:t>
            </a:r>
            <a:r>
              <a:rPr lang="en-AU" sz="2800" b="1" dirty="0"/>
              <a:t>to </a:t>
            </a:r>
            <a:r>
              <a:rPr lang="en-AU" sz="2800" b="1" dirty="0" smtClean="0"/>
              <a:t>be proactive and </a:t>
            </a:r>
            <a:r>
              <a:rPr lang="en-AU" sz="2800" b="1" i="1" dirty="0" smtClean="0"/>
              <a:t>support</a:t>
            </a:r>
            <a:r>
              <a:rPr lang="en-AU" sz="2800" b="1" dirty="0" smtClean="0"/>
              <a:t> internationally</a:t>
            </a:r>
          </a:p>
          <a:p>
            <a:r>
              <a:rPr lang="en-AU" sz="3200" b="1" dirty="0"/>
              <a:t>WRC-19 Agenda item 1.16</a:t>
            </a:r>
          </a:p>
          <a:p>
            <a:pPr lvl="1"/>
            <a:r>
              <a:rPr lang="en-AU" sz="2800" b="1" dirty="0"/>
              <a:t>5 GHz RLAN bands (5150-5350 MHz, 5350-5470 MHz and 5850-5925 MHz)</a:t>
            </a:r>
          </a:p>
          <a:p>
            <a:pPr lvl="1"/>
            <a:endParaRPr lang="en-AU" sz="2800" b="1" dirty="0" smtClean="0"/>
          </a:p>
        </p:txBody>
      </p:sp>
      <p:sp>
        <p:nvSpPr>
          <p:cNvPr id="3" name="Slide Number Placeholder 2"/>
          <p:cNvSpPr>
            <a:spLocks noGrp="1"/>
          </p:cNvSpPr>
          <p:nvPr>
            <p:ph type="sldNum" sz="quarter" idx="12"/>
          </p:nvPr>
        </p:nvSpPr>
        <p:spPr/>
        <p:txBody>
          <a:bodyPr/>
          <a:lstStyle/>
          <a:p>
            <a:fld id="{876377B5-FF68-F94D-BA8C-C63EDB2BBE79}" type="slidenum">
              <a:rPr lang="en-US" smtClean="0"/>
              <a:t>15</a:t>
            </a:fld>
            <a:endParaRPr lang="en-US"/>
          </a:p>
        </p:txBody>
      </p:sp>
    </p:spTree>
    <p:extLst>
      <p:ext uri="{BB962C8B-B14F-4D97-AF65-F5344CB8AC3E}">
        <p14:creationId xmlns:p14="http://schemas.microsoft.com/office/powerpoint/2010/main" val="17924888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5465"/>
            <a:ext cx="10688638" cy="2056483"/>
          </a:xfrm>
          <a:prstGeom prst="rect">
            <a:avLst/>
          </a:prstGeom>
        </p:spPr>
      </p:pic>
      <p:sp>
        <p:nvSpPr>
          <p:cNvPr id="8" name="Title 7"/>
          <p:cNvSpPr>
            <a:spLocks noGrp="1"/>
          </p:cNvSpPr>
          <p:nvPr>
            <p:ph type="title"/>
          </p:nvPr>
        </p:nvSpPr>
        <p:spPr>
          <a:xfrm>
            <a:off x="534432" y="237789"/>
            <a:ext cx="9619774" cy="1260475"/>
          </a:xfrm>
        </p:spPr>
        <p:txBody>
          <a:bodyPr>
            <a:normAutofit/>
          </a:bodyPr>
          <a:lstStyle/>
          <a:p>
            <a:pPr>
              <a:defRPr/>
            </a:pPr>
            <a:r>
              <a:rPr lang="en-AU" sz="4100" b="1" dirty="0" smtClean="0">
                <a:solidFill>
                  <a:schemeClr val="bg1"/>
                </a:solidFill>
                <a:effectLst>
                  <a:outerShdw blurRad="38100" dist="38100" dir="2700000" algn="tl">
                    <a:srgbClr val="000000">
                      <a:alpha val="43137"/>
                    </a:srgbClr>
                  </a:outerShdw>
                </a:effectLst>
              </a:rPr>
              <a:t>The road ahead: 5G</a:t>
            </a:r>
            <a:endParaRPr lang="en-AU" sz="4100" b="1" dirty="0">
              <a:solidFill>
                <a:schemeClr val="bg1"/>
              </a:solidFill>
              <a:effectLst>
                <a:outerShdw blurRad="38100" dist="38100" dir="2700000" algn="tl">
                  <a:srgbClr val="000000">
                    <a:alpha val="43137"/>
                  </a:srgbClr>
                </a:outerShdw>
              </a:effectLst>
            </a:endParaRPr>
          </a:p>
        </p:txBody>
      </p:sp>
      <p:sp>
        <p:nvSpPr>
          <p:cNvPr id="2" name="Content Placeholder 1"/>
          <p:cNvSpPr>
            <a:spLocks noGrp="1"/>
          </p:cNvSpPr>
          <p:nvPr>
            <p:ph idx="1"/>
          </p:nvPr>
        </p:nvSpPr>
        <p:spPr>
          <a:xfrm>
            <a:off x="534432" y="1764666"/>
            <a:ext cx="9619774" cy="5589171"/>
          </a:xfrm>
        </p:spPr>
        <p:txBody>
          <a:bodyPr>
            <a:normAutofit/>
          </a:bodyPr>
          <a:lstStyle/>
          <a:p>
            <a:r>
              <a:rPr lang="en-AU" sz="3200" b="1" dirty="0"/>
              <a:t>ACMA occasional research paper on</a:t>
            </a:r>
            <a:r>
              <a:rPr lang="en-AU" sz="3200" dirty="0"/>
              <a:t> </a:t>
            </a:r>
            <a:r>
              <a:rPr lang="en-AU" sz="3200" b="1" i="1" dirty="0"/>
              <a:t>5G and mobile network </a:t>
            </a:r>
            <a:r>
              <a:rPr lang="en-AU" sz="3200" b="1" i="1" dirty="0" smtClean="0"/>
              <a:t>developments</a:t>
            </a:r>
            <a:endParaRPr lang="en-AU" sz="3200" b="1" dirty="0"/>
          </a:p>
          <a:p>
            <a:pPr lvl="1"/>
            <a:r>
              <a:rPr lang="en-AU" sz="2400" b="1" dirty="0" smtClean="0"/>
              <a:t>Indicates ACMA support for facilitating access to spectrum to accommodate increased use of mobile broadband, M2M and </a:t>
            </a:r>
            <a:r>
              <a:rPr lang="en-AU" sz="2400" b="1" dirty="0" err="1" smtClean="0"/>
              <a:t>IoT</a:t>
            </a:r>
            <a:endParaRPr lang="en-AU" sz="2400" b="1" dirty="0" smtClean="0"/>
          </a:p>
          <a:p>
            <a:r>
              <a:rPr lang="en-AU" sz="3200" b="1" dirty="0"/>
              <a:t>5G spectrum—both</a:t>
            </a:r>
            <a:r>
              <a:rPr lang="en-AU" sz="3200" b="1" dirty="0" smtClean="0"/>
              <a:t>:</a:t>
            </a:r>
          </a:p>
          <a:p>
            <a:pPr lvl="1"/>
            <a:r>
              <a:rPr lang="en-AU" sz="2800" b="1" dirty="0"/>
              <a:t>below 6 GHz, evolution of LTE</a:t>
            </a:r>
            <a:endParaRPr lang="en-AU" sz="2800" b="1" dirty="0" smtClean="0"/>
          </a:p>
          <a:p>
            <a:pPr lvl="2"/>
            <a:r>
              <a:rPr lang="en-AU" sz="2300" b="1" dirty="0" smtClean="0"/>
              <a:t>for applications requiring coverage</a:t>
            </a:r>
            <a:r>
              <a:rPr lang="en-AU" sz="2300" b="1" dirty="0"/>
              <a:t>, reliability, </a:t>
            </a:r>
            <a:r>
              <a:rPr lang="en-AU" sz="2300" b="1" dirty="0" smtClean="0"/>
              <a:t>and/or narrowband signals</a:t>
            </a:r>
          </a:p>
          <a:p>
            <a:pPr lvl="1"/>
            <a:r>
              <a:rPr lang="en-AU" sz="2800" b="1" dirty="0"/>
              <a:t>above 6 GHz, new radio access technology envisioned</a:t>
            </a:r>
            <a:endParaRPr lang="en-AU" sz="2800" b="1" dirty="0" smtClean="0"/>
          </a:p>
          <a:p>
            <a:pPr lvl="2"/>
            <a:r>
              <a:rPr lang="en-AU" sz="2300" b="1" dirty="0" smtClean="0"/>
              <a:t>for </a:t>
            </a:r>
            <a:r>
              <a:rPr lang="en-AU" sz="2300" b="1" dirty="0"/>
              <a:t>increasingly wider bandwidth </a:t>
            </a:r>
            <a:r>
              <a:rPr lang="en-AU" sz="2300" b="1" dirty="0" smtClean="0"/>
              <a:t>applications </a:t>
            </a:r>
            <a:r>
              <a:rPr lang="en-AU" sz="2300" b="1" dirty="0"/>
              <a:t>in both cm-wave (e.g. 15 </a:t>
            </a:r>
            <a:r>
              <a:rPr lang="en-AU" sz="2300" b="1" dirty="0" smtClean="0"/>
              <a:t>GHz) </a:t>
            </a:r>
            <a:r>
              <a:rPr lang="en-AU" sz="2300" b="1" dirty="0"/>
              <a:t>and mm-wave (e.g. 37 GHz, 39 GHz, 73 GHz) </a:t>
            </a:r>
            <a:r>
              <a:rPr lang="en-AU" sz="2300" b="1" dirty="0" smtClean="0"/>
              <a:t>spectrum</a:t>
            </a:r>
          </a:p>
        </p:txBody>
      </p:sp>
      <p:sp>
        <p:nvSpPr>
          <p:cNvPr id="3" name="Slide Number Placeholder 2"/>
          <p:cNvSpPr>
            <a:spLocks noGrp="1"/>
          </p:cNvSpPr>
          <p:nvPr>
            <p:ph type="sldNum" sz="quarter" idx="12"/>
          </p:nvPr>
        </p:nvSpPr>
        <p:spPr/>
        <p:txBody>
          <a:bodyPr/>
          <a:lstStyle/>
          <a:p>
            <a:fld id="{876377B5-FF68-F94D-BA8C-C63EDB2BBE79}" type="slidenum">
              <a:rPr lang="en-US" smtClean="0"/>
              <a:t>16</a:t>
            </a:fld>
            <a:endParaRPr lang="en-US"/>
          </a:p>
        </p:txBody>
      </p:sp>
    </p:spTree>
    <p:extLst>
      <p:ext uri="{BB962C8B-B14F-4D97-AF65-F5344CB8AC3E}">
        <p14:creationId xmlns:p14="http://schemas.microsoft.com/office/powerpoint/2010/main" val="33991166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5465"/>
            <a:ext cx="10688638" cy="2056483"/>
          </a:xfrm>
          <a:prstGeom prst="rect">
            <a:avLst/>
          </a:prstGeom>
        </p:spPr>
      </p:pic>
      <p:sp>
        <p:nvSpPr>
          <p:cNvPr id="8" name="Title 7"/>
          <p:cNvSpPr>
            <a:spLocks noGrp="1"/>
          </p:cNvSpPr>
          <p:nvPr>
            <p:ph type="title"/>
          </p:nvPr>
        </p:nvSpPr>
        <p:spPr>
          <a:xfrm>
            <a:off x="534432" y="237789"/>
            <a:ext cx="9619774" cy="1260475"/>
          </a:xfrm>
        </p:spPr>
        <p:txBody>
          <a:bodyPr>
            <a:normAutofit/>
          </a:bodyPr>
          <a:lstStyle/>
          <a:p>
            <a:pPr>
              <a:defRPr/>
            </a:pPr>
            <a:r>
              <a:rPr lang="en-AU" sz="4100" b="1" dirty="0" smtClean="0">
                <a:solidFill>
                  <a:schemeClr val="bg1"/>
                </a:solidFill>
                <a:effectLst>
                  <a:outerShdw blurRad="38100" dist="38100" dir="2700000" algn="tl">
                    <a:srgbClr val="000000">
                      <a:alpha val="43137"/>
                    </a:srgbClr>
                  </a:outerShdw>
                </a:effectLst>
              </a:rPr>
              <a:t>The road ahead: 5G</a:t>
            </a:r>
            <a:endParaRPr lang="en-AU" sz="4100" b="1" dirty="0">
              <a:solidFill>
                <a:schemeClr val="bg1"/>
              </a:solidFill>
              <a:effectLst>
                <a:outerShdw blurRad="38100" dist="38100" dir="2700000" algn="tl">
                  <a:srgbClr val="000000">
                    <a:alpha val="43137"/>
                  </a:srgbClr>
                </a:outerShdw>
              </a:effectLst>
            </a:endParaRPr>
          </a:p>
        </p:txBody>
      </p:sp>
      <p:sp>
        <p:nvSpPr>
          <p:cNvPr id="2" name="Content Placeholder 1"/>
          <p:cNvSpPr>
            <a:spLocks noGrp="1"/>
          </p:cNvSpPr>
          <p:nvPr>
            <p:ph idx="1"/>
          </p:nvPr>
        </p:nvSpPr>
        <p:spPr>
          <a:xfrm>
            <a:off x="534432" y="1764666"/>
            <a:ext cx="9619774" cy="5589171"/>
          </a:xfrm>
        </p:spPr>
        <p:txBody>
          <a:bodyPr>
            <a:normAutofit fontScale="85000" lnSpcReduction="20000"/>
          </a:bodyPr>
          <a:lstStyle/>
          <a:p>
            <a:r>
              <a:rPr lang="en-AU" sz="3200" b="1" dirty="0"/>
              <a:t>5G network </a:t>
            </a:r>
            <a:r>
              <a:rPr lang="en-AU" sz="3200" b="1" dirty="0" smtClean="0"/>
              <a:t>architecture</a:t>
            </a:r>
          </a:p>
          <a:p>
            <a:pPr lvl="1"/>
            <a:r>
              <a:rPr lang="en-AU" sz="2800" b="1" dirty="0" smtClean="0"/>
              <a:t>Shift </a:t>
            </a:r>
            <a:r>
              <a:rPr lang="en-AU" sz="2800" b="1" dirty="0"/>
              <a:t>in focus from technology to use cases (e.g. ‘Network Slicing’)</a:t>
            </a:r>
            <a:endParaRPr lang="en-AU" sz="2800" b="1" dirty="0" smtClean="0"/>
          </a:p>
          <a:p>
            <a:r>
              <a:rPr lang="en-AU" sz="3200" b="1" dirty="0" smtClean="0"/>
              <a:t>5G </a:t>
            </a:r>
            <a:r>
              <a:rPr lang="en-AU" sz="3200" b="1" dirty="0"/>
              <a:t>use </a:t>
            </a:r>
            <a:r>
              <a:rPr lang="en-AU" sz="3200" b="1" dirty="0" smtClean="0"/>
              <a:t>case examples</a:t>
            </a:r>
          </a:p>
          <a:p>
            <a:pPr lvl="1"/>
            <a:r>
              <a:rPr lang="en-AU" sz="2800" b="1" dirty="0" smtClean="0"/>
              <a:t>‘Extreme’ mobile broadband incl. 4K video and Virtual Reality—low latency, very high bandwidth</a:t>
            </a:r>
          </a:p>
          <a:p>
            <a:pPr lvl="1"/>
            <a:r>
              <a:rPr lang="en-AU" sz="2800" b="1" dirty="0" smtClean="0"/>
              <a:t>Massive MTC incl. sensor </a:t>
            </a:r>
            <a:r>
              <a:rPr lang="en-AU" sz="2800" b="1" dirty="0"/>
              <a:t>networks—low latency, narrow bandwidth, low power consumption, massive number of connections</a:t>
            </a:r>
          </a:p>
          <a:p>
            <a:pPr lvl="1"/>
            <a:r>
              <a:rPr lang="en-AU" sz="2800" b="1" dirty="0" smtClean="0"/>
              <a:t>Autonomous driving—ultra-reliable and low latency </a:t>
            </a:r>
            <a:r>
              <a:rPr lang="en-AU" sz="2800" b="1" dirty="0" err="1" smtClean="0"/>
              <a:t>comms</a:t>
            </a:r>
            <a:r>
              <a:rPr lang="en-AU" sz="2800" b="1" dirty="0" smtClean="0"/>
              <a:t> required</a:t>
            </a:r>
          </a:p>
          <a:p>
            <a:r>
              <a:rPr lang="en-AU" sz="3200" b="1" dirty="0" smtClean="0"/>
              <a:t>5G standardisation work commenced</a:t>
            </a:r>
          </a:p>
          <a:p>
            <a:r>
              <a:rPr lang="en-AU" sz="3200" b="1" dirty="0" smtClean="0"/>
              <a:t>5G trials</a:t>
            </a:r>
          </a:p>
          <a:p>
            <a:pPr lvl="1"/>
            <a:r>
              <a:rPr lang="en-AU" sz="2800" b="1" dirty="0" smtClean="0"/>
              <a:t>Partnerships </a:t>
            </a:r>
            <a:r>
              <a:rPr lang="en-AU" sz="2800" b="1" dirty="0"/>
              <a:t>between carriers and vendors to test 5G prototype systems capable of tens of gigabits per second throughput, and featuring Multi-User MIMO, Massive MIMO and beam-forming, along with new modulation techniques</a:t>
            </a:r>
            <a:endParaRPr lang="en-AU" sz="2800" b="1" dirty="0" smtClean="0"/>
          </a:p>
        </p:txBody>
      </p:sp>
      <p:sp>
        <p:nvSpPr>
          <p:cNvPr id="3" name="Slide Number Placeholder 2"/>
          <p:cNvSpPr>
            <a:spLocks noGrp="1"/>
          </p:cNvSpPr>
          <p:nvPr>
            <p:ph type="sldNum" sz="quarter" idx="12"/>
          </p:nvPr>
        </p:nvSpPr>
        <p:spPr/>
        <p:txBody>
          <a:bodyPr/>
          <a:lstStyle/>
          <a:p>
            <a:fld id="{876377B5-FF68-F94D-BA8C-C63EDB2BBE79}" type="slidenum">
              <a:rPr lang="en-US" smtClean="0"/>
              <a:t>17</a:t>
            </a:fld>
            <a:endParaRPr lang="en-US"/>
          </a:p>
        </p:txBody>
      </p:sp>
    </p:spTree>
    <p:extLst>
      <p:ext uri="{BB962C8B-B14F-4D97-AF65-F5344CB8AC3E}">
        <p14:creationId xmlns:p14="http://schemas.microsoft.com/office/powerpoint/2010/main" val="13412019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5465"/>
            <a:ext cx="10688638" cy="2056483"/>
          </a:xfrm>
          <a:prstGeom prst="rect">
            <a:avLst/>
          </a:prstGeom>
        </p:spPr>
      </p:pic>
      <p:sp>
        <p:nvSpPr>
          <p:cNvPr id="8" name="Title 7"/>
          <p:cNvSpPr>
            <a:spLocks noGrp="1"/>
          </p:cNvSpPr>
          <p:nvPr>
            <p:ph type="title"/>
          </p:nvPr>
        </p:nvSpPr>
        <p:spPr>
          <a:xfrm>
            <a:off x="534432" y="237789"/>
            <a:ext cx="9619774" cy="1260475"/>
          </a:xfrm>
        </p:spPr>
        <p:txBody>
          <a:bodyPr>
            <a:normAutofit/>
          </a:bodyPr>
          <a:lstStyle/>
          <a:p>
            <a:pPr>
              <a:defRPr/>
            </a:pPr>
            <a:r>
              <a:rPr lang="en-AU" sz="4100" b="1" dirty="0" smtClean="0">
                <a:solidFill>
                  <a:schemeClr val="bg1"/>
                </a:solidFill>
                <a:effectLst>
                  <a:outerShdw blurRad="38100" dist="38100" dir="2700000" algn="tl">
                    <a:srgbClr val="000000">
                      <a:alpha val="43137"/>
                    </a:srgbClr>
                  </a:outerShdw>
                </a:effectLst>
              </a:rPr>
              <a:t>The road ahead: </a:t>
            </a:r>
            <a:r>
              <a:rPr lang="en-AU" sz="4100" b="1" dirty="0" err="1" smtClean="0">
                <a:solidFill>
                  <a:schemeClr val="bg1"/>
                </a:solidFill>
                <a:effectLst>
                  <a:outerShdw blurRad="38100" dist="38100" dir="2700000" algn="tl">
                    <a:srgbClr val="000000">
                      <a:alpha val="43137"/>
                    </a:srgbClr>
                  </a:outerShdw>
                </a:effectLst>
              </a:rPr>
              <a:t>IoT</a:t>
            </a:r>
            <a:endParaRPr lang="en-AU" sz="4100" b="1" dirty="0">
              <a:solidFill>
                <a:schemeClr val="bg1"/>
              </a:solidFill>
              <a:effectLst>
                <a:outerShdw blurRad="38100" dist="38100" dir="2700000" algn="tl">
                  <a:srgbClr val="000000">
                    <a:alpha val="43137"/>
                  </a:srgbClr>
                </a:outerShdw>
              </a:effectLst>
            </a:endParaRPr>
          </a:p>
        </p:txBody>
      </p:sp>
      <p:sp>
        <p:nvSpPr>
          <p:cNvPr id="2" name="Content Placeholder 1"/>
          <p:cNvSpPr>
            <a:spLocks noGrp="1"/>
          </p:cNvSpPr>
          <p:nvPr>
            <p:ph idx="1"/>
          </p:nvPr>
        </p:nvSpPr>
        <p:spPr>
          <a:xfrm>
            <a:off x="534432" y="1764666"/>
            <a:ext cx="9619774" cy="5589171"/>
          </a:xfrm>
        </p:spPr>
        <p:txBody>
          <a:bodyPr>
            <a:normAutofit fontScale="92500" lnSpcReduction="10000"/>
          </a:bodyPr>
          <a:lstStyle/>
          <a:p>
            <a:r>
              <a:rPr lang="en-AU" b="1" dirty="0" err="1" smtClean="0"/>
              <a:t>IoT</a:t>
            </a:r>
            <a:r>
              <a:rPr lang="en-AU" b="1" dirty="0" smtClean="0"/>
              <a:t> a major driver of 5G…. </a:t>
            </a:r>
          </a:p>
          <a:p>
            <a:r>
              <a:rPr lang="en-AU" b="1" dirty="0" smtClean="0"/>
              <a:t>5G a major enabler of </a:t>
            </a:r>
            <a:r>
              <a:rPr lang="en-AU" b="1" dirty="0" err="1" smtClean="0"/>
              <a:t>IoT</a:t>
            </a:r>
            <a:endParaRPr lang="en-AU" b="1" dirty="0" smtClean="0"/>
          </a:p>
          <a:p>
            <a:r>
              <a:rPr lang="en-AU" b="1" dirty="0" smtClean="0"/>
              <a:t>Key </a:t>
            </a:r>
            <a:r>
              <a:rPr lang="en-AU" sz="3900" b="1" dirty="0" smtClean="0"/>
              <a:t>spectrum </a:t>
            </a:r>
            <a:r>
              <a:rPr lang="en-AU" b="1" dirty="0" smtClean="0"/>
              <a:t>for </a:t>
            </a:r>
            <a:r>
              <a:rPr lang="en-AU" b="1" dirty="0" err="1" smtClean="0"/>
              <a:t>IoT</a:t>
            </a:r>
            <a:endParaRPr lang="en-AU" b="1" dirty="0" smtClean="0"/>
          </a:p>
          <a:p>
            <a:pPr lvl="1"/>
            <a:r>
              <a:rPr lang="en-AU" b="1" dirty="0" smtClean="0"/>
              <a:t>Typical use of existing proprietary standalone networks is in class-licensed ISM bands</a:t>
            </a:r>
          </a:p>
          <a:p>
            <a:pPr lvl="1"/>
            <a:r>
              <a:rPr lang="en-AU" b="1" dirty="0" smtClean="0"/>
              <a:t>Some </a:t>
            </a:r>
            <a:r>
              <a:rPr lang="en-AU" b="1" dirty="0" err="1" smtClean="0"/>
              <a:t>IoT</a:t>
            </a:r>
            <a:r>
              <a:rPr lang="en-AU" b="1" dirty="0" smtClean="0"/>
              <a:t> techs will be able to operate in licensed GSM &amp; LTE bands</a:t>
            </a:r>
          </a:p>
          <a:p>
            <a:pPr lvl="1"/>
            <a:r>
              <a:rPr lang="en-AU" b="1" dirty="0" smtClean="0"/>
              <a:t>5G spectrum above 6 GHz may be used for future </a:t>
            </a:r>
            <a:r>
              <a:rPr lang="en-AU" b="1" dirty="0" err="1" smtClean="0"/>
              <a:t>IoT</a:t>
            </a:r>
            <a:endParaRPr lang="en-AU" b="1" dirty="0" smtClean="0"/>
          </a:p>
          <a:p>
            <a:r>
              <a:rPr lang="en-AU" b="1" dirty="0" err="1" smtClean="0"/>
              <a:t>IoT</a:t>
            </a:r>
            <a:r>
              <a:rPr lang="en-AU" b="1" dirty="0" smtClean="0"/>
              <a:t> standardisation</a:t>
            </a:r>
          </a:p>
          <a:p>
            <a:pPr lvl="1"/>
            <a:r>
              <a:rPr lang="en-AU" b="1" dirty="0" smtClean="0"/>
              <a:t>3GPP developing specifications for three main technologies: LTE-M, NB-</a:t>
            </a:r>
            <a:r>
              <a:rPr lang="en-AU" b="1" dirty="0" err="1" smtClean="0"/>
              <a:t>IoT</a:t>
            </a:r>
            <a:r>
              <a:rPr lang="en-AU" b="1" dirty="0" smtClean="0"/>
              <a:t>, EC-GSM-</a:t>
            </a:r>
            <a:r>
              <a:rPr lang="en-AU" b="1" dirty="0" err="1" smtClean="0"/>
              <a:t>IoT</a:t>
            </a:r>
            <a:endParaRPr lang="en-AU" b="1" dirty="0" smtClean="0"/>
          </a:p>
        </p:txBody>
      </p:sp>
      <p:sp>
        <p:nvSpPr>
          <p:cNvPr id="3" name="Slide Number Placeholder 2"/>
          <p:cNvSpPr>
            <a:spLocks noGrp="1"/>
          </p:cNvSpPr>
          <p:nvPr>
            <p:ph type="sldNum" sz="quarter" idx="12"/>
          </p:nvPr>
        </p:nvSpPr>
        <p:spPr/>
        <p:txBody>
          <a:bodyPr/>
          <a:lstStyle/>
          <a:p>
            <a:fld id="{876377B5-FF68-F94D-BA8C-C63EDB2BBE79}" type="slidenum">
              <a:rPr lang="en-US" smtClean="0"/>
              <a:t>18</a:t>
            </a:fld>
            <a:endParaRPr lang="en-US"/>
          </a:p>
        </p:txBody>
      </p:sp>
    </p:spTree>
    <p:extLst>
      <p:ext uri="{BB962C8B-B14F-4D97-AF65-F5344CB8AC3E}">
        <p14:creationId xmlns:p14="http://schemas.microsoft.com/office/powerpoint/2010/main" val="440629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5465"/>
            <a:ext cx="10688638" cy="2056483"/>
          </a:xfrm>
          <a:prstGeom prst="rect">
            <a:avLst/>
          </a:prstGeom>
        </p:spPr>
      </p:pic>
      <p:sp>
        <p:nvSpPr>
          <p:cNvPr id="8" name="Title 7"/>
          <p:cNvSpPr>
            <a:spLocks noGrp="1"/>
          </p:cNvSpPr>
          <p:nvPr>
            <p:ph type="title"/>
          </p:nvPr>
        </p:nvSpPr>
        <p:spPr>
          <a:xfrm>
            <a:off x="534432" y="237789"/>
            <a:ext cx="9619774" cy="1260475"/>
          </a:xfrm>
        </p:spPr>
        <p:txBody>
          <a:bodyPr>
            <a:normAutofit/>
          </a:bodyPr>
          <a:lstStyle/>
          <a:p>
            <a:pPr>
              <a:defRPr/>
            </a:pPr>
            <a:r>
              <a:rPr lang="en-AU" sz="4100" b="1" dirty="0" smtClean="0">
                <a:solidFill>
                  <a:schemeClr val="bg1"/>
                </a:solidFill>
                <a:effectLst>
                  <a:outerShdw blurRad="38100" dist="38100" dir="2700000" algn="tl">
                    <a:srgbClr val="000000">
                      <a:alpha val="43137"/>
                    </a:srgbClr>
                  </a:outerShdw>
                </a:effectLst>
              </a:rPr>
              <a:t>Continued Evolution of 4G</a:t>
            </a:r>
            <a:endParaRPr lang="en-AU" sz="4100" b="1" dirty="0">
              <a:solidFill>
                <a:schemeClr val="bg1"/>
              </a:solidFill>
              <a:effectLst>
                <a:outerShdw blurRad="38100" dist="38100" dir="2700000" algn="tl">
                  <a:srgbClr val="000000">
                    <a:alpha val="43137"/>
                  </a:srgbClr>
                </a:outerShdw>
              </a:effectLst>
            </a:endParaRPr>
          </a:p>
        </p:txBody>
      </p:sp>
      <p:sp>
        <p:nvSpPr>
          <p:cNvPr id="2" name="Content Placeholder 1"/>
          <p:cNvSpPr>
            <a:spLocks noGrp="1"/>
          </p:cNvSpPr>
          <p:nvPr>
            <p:ph idx="1"/>
          </p:nvPr>
        </p:nvSpPr>
        <p:spPr>
          <a:xfrm>
            <a:off x="534432" y="1764666"/>
            <a:ext cx="9619774" cy="5589171"/>
          </a:xfrm>
        </p:spPr>
        <p:txBody>
          <a:bodyPr>
            <a:normAutofit lnSpcReduction="10000"/>
          </a:bodyPr>
          <a:lstStyle/>
          <a:p>
            <a:r>
              <a:rPr lang="en-AU" b="1" dirty="0" smtClean="0"/>
              <a:t>5G is not the only next step</a:t>
            </a:r>
          </a:p>
          <a:p>
            <a:pPr lvl="1"/>
            <a:r>
              <a:rPr lang="en-AU" b="1" dirty="0" smtClean="0"/>
              <a:t>Mobile communications services will continue to improve between now and commercialisation of 5G (anticipated for 2020)</a:t>
            </a:r>
          </a:p>
          <a:p>
            <a:r>
              <a:rPr lang="en-AU" b="1" dirty="0" smtClean="0"/>
              <a:t>‘4.5G’ and ‘1 </a:t>
            </a:r>
            <a:r>
              <a:rPr lang="en-AU" b="1" dirty="0" err="1" smtClean="0"/>
              <a:t>Gbps</a:t>
            </a:r>
            <a:r>
              <a:rPr lang="en-AU" b="1" dirty="0" smtClean="0"/>
              <a:t> LTE’</a:t>
            </a:r>
          </a:p>
          <a:p>
            <a:pPr lvl="1"/>
            <a:r>
              <a:rPr lang="en-AU" b="1" dirty="0" smtClean="0"/>
              <a:t>Coverage and performance of 4G networks are being improved through incremental upgrades under LTE-Advanced standard:</a:t>
            </a:r>
          </a:p>
          <a:p>
            <a:pPr lvl="2"/>
            <a:r>
              <a:rPr lang="en-AU" b="1" dirty="0" smtClean="0"/>
              <a:t>Carrier Aggregation</a:t>
            </a:r>
          </a:p>
          <a:p>
            <a:pPr lvl="2"/>
            <a:r>
              <a:rPr lang="en-AU" b="1" dirty="0" smtClean="0"/>
              <a:t>MIMO</a:t>
            </a:r>
          </a:p>
          <a:p>
            <a:pPr lvl="2"/>
            <a:r>
              <a:rPr lang="en-AU" b="1" dirty="0" smtClean="0"/>
              <a:t>Higher-order modulation schemes</a:t>
            </a:r>
          </a:p>
        </p:txBody>
      </p:sp>
      <p:sp>
        <p:nvSpPr>
          <p:cNvPr id="3" name="Slide Number Placeholder 2"/>
          <p:cNvSpPr>
            <a:spLocks noGrp="1"/>
          </p:cNvSpPr>
          <p:nvPr>
            <p:ph type="sldNum" sz="quarter" idx="12"/>
          </p:nvPr>
        </p:nvSpPr>
        <p:spPr/>
        <p:txBody>
          <a:bodyPr/>
          <a:lstStyle/>
          <a:p>
            <a:fld id="{876377B5-FF68-F94D-BA8C-C63EDB2BBE79}" type="slidenum">
              <a:rPr lang="en-US" smtClean="0"/>
              <a:t>19</a:t>
            </a:fld>
            <a:endParaRPr lang="en-US"/>
          </a:p>
        </p:txBody>
      </p:sp>
    </p:spTree>
    <p:extLst>
      <p:ext uri="{BB962C8B-B14F-4D97-AF65-F5344CB8AC3E}">
        <p14:creationId xmlns:p14="http://schemas.microsoft.com/office/powerpoint/2010/main" val="1941273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5465"/>
            <a:ext cx="10688638" cy="2056483"/>
          </a:xfrm>
          <a:prstGeom prst="rect">
            <a:avLst/>
          </a:prstGeom>
        </p:spPr>
      </p:pic>
      <p:sp>
        <p:nvSpPr>
          <p:cNvPr id="8" name="Title 7"/>
          <p:cNvSpPr>
            <a:spLocks noGrp="1"/>
          </p:cNvSpPr>
          <p:nvPr>
            <p:ph type="title"/>
          </p:nvPr>
        </p:nvSpPr>
        <p:spPr>
          <a:xfrm>
            <a:off x="1224507" y="251242"/>
            <a:ext cx="9619774" cy="1260475"/>
          </a:xfrm>
        </p:spPr>
        <p:txBody>
          <a:bodyPr>
            <a:normAutofit/>
          </a:bodyPr>
          <a:lstStyle/>
          <a:p>
            <a:r>
              <a:rPr lang="en-AU" dirty="0" smtClean="0">
                <a:solidFill>
                  <a:schemeClr val="bg1"/>
                </a:solidFill>
              </a:rPr>
              <a:t>MWC - 2016</a:t>
            </a:r>
            <a:endParaRPr lang="en-AU" dirty="0">
              <a:solidFill>
                <a:schemeClr val="bg1"/>
              </a:solidFill>
            </a:endParaRPr>
          </a:p>
        </p:txBody>
      </p:sp>
      <p:sp>
        <p:nvSpPr>
          <p:cNvPr id="2" name="Content Placeholder 1"/>
          <p:cNvSpPr>
            <a:spLocks noGrp="1"/>
          </p:cNvSpPr>
          <p:nvPr>
            <p:ph idx="1"/>
          </p:nvPr>
        </p:nvSpPr>
        <p:spPr/>
        <p:txBody>
          <a:bodyPr/>
          <a:lstStyle/>
          <a:p>
            <a:pPr marL="0" indent="0">
              <a:buNone/>
            </a:pPr>
            <a:endParaRPr lang="en-AU" dirty="0"/>
          </a:p>
          <a:p>
            <a:pPr marL="0" indent="0">
              <a:buNone/>
            </a:pPr>
            <a:endParaRPr lang="en-AU" dirty="0" smtClean="0"/>
          </a:p>
          <a:p>
            <a:pPr marL="0" indent="0">
              <a:buNone/>
            </a:pPr>
            <a:endParaRPr lang="en-AU" dirty="0"/>
          </a:p>
          <a:p>
            <a:pPr marL="0" indent="0" algn="ctr">
              <a:buNone/>
            </a:pPr>
            <a:r>
              <a:rPr lang="en-AU" sz="4400" b="1" i="1" dirty="0" smtClean="0"/>
              <a:t>“Mobile is Everything”</a:t>
            </a:r>
            <a:endParaRPr lang="en-AU" sz="4400" b="1" i="1" dirty="0"/>
          </a:p>
        </p:txBody>
      </p:sp>
    </p:spTree>
    <p:extLst>
      <p:ext uri="{BB962C8B-B14F-4D97-AF65-F5344CB8AC3E}">
        <p14:creationId xmlns:p14="http://schemas.microsoft.com/office/powerpoint/2010/main" val="25916176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5465"/>
            <a:ext cx="10688638" cy="2056483"/>
          </a:xfrm>
          <a:prstGeom prst="rect">
            <a:avLst/>
          </a:prstGeom>
        </p:spPr>
      </p:pic>
      <p:sp>
        <p:nvSpPr>
          <p:cNvPr id="8" name="Title 7"/>
          <p:cNvSpPr>
            <a:spLocks noGrp="1"/>
          </p:cNvSpPr>
          <p:nvPr>
            <p:ph type="title"/>
          </p:nvPr>
        </p:nvSpPr>
        <p:spPr>
          <a:xfrm>
            <a:off x="534432" y="237789"/>
            <a:ext cx="9619774" cy="1260475"/>
          </a:xfrm>
        </p:spPr>
        <p:txBody>
          <a:bodyPr>
            <a:normAutofit/>
          </a:bodyPr>
          <a:lstStyle/>
          <a:p>
            <a:pPr>
              <a:defRPr/>
            </a:pPr>
            <a:r>
              <a:rPr lang="en-AU" sz="4100" b="1" dirty="0" smtClean="0">
                <a:solidFill>
                  <a:schemeClr val="bg1"/>
                </a:solidFill>
                <a:effectLst>
                  <a:outerShdw blurRad="38100" dist="38100" dir="2700000" algn="tl">
                    <a:srgbClr val="000000">
                      <a:alpha val="43137"/>
                    </a:srgbClr>
                  </a:outerShdw>
                </a:effectLst>
              </a:rPr>
              <a:t>Final thought</a:t>
            </a:r>
            <a:endParaRPr lang="en-AU" sz="4100" b="1" dirty="0">
              <a:solidFill>
                <a:schemeClr val="bg1"/>
              </a:solidFill>
              <a:effectLst>
                <a:outerShdw blurRad="38100" dist="38100" dir="2700000" algn="tl">
                  <a:srgbClr val="000000">
                    <a:alpha val="43137"/>
                  </a:srgbClr>
                </a:outerShdw>
              </a:effectLst>
            </a:endParaRPr>
          </a:p>
        </p:txBody>
      </p:sp>
      <p:sp>
        <p:nvSpPr>
          <p:cNvPr id="2" name="Content Placeholder 1"/>
          <p:cNvSpPr>
            <a:spLocks noGrp="1"/>
          </p:cNvSpPr>
          <p:nvPr>
            <p:ph idx="1"/>
          </p:nvPr>
        </p:nvSpPr>
        <p:spPr>
          <a:xfrm>
            <a:off x="2108499" y="1764666"/>
            <a:ext cx="6745045" cy="5589171"/>
          </a:xfrm>
        </p:spPr>
        <p:txBody>
          <a:bodyPr>
            <a:normAutofit/>
          </a:bodyPr>
          <a:lstStyle/>
          <a:p>
            <a:pPr marL="0" indent="0" algn="ctr">
              <a:buNone/>
            </a:pPr>
            <a:endParaRPr lang="en-AU" b="1" i="1" dirty="0" smtClean="0"/>
          </a:p>
          <a:p>
            <a:pPr marL="0" indent="0" algn="ctr">
              <a:buNone/>
            </a:pPr>
            <a:endParaRPr lang="en-AU" b="1" i="1" dirty="0"/>
          </a:p>
          <a:p>
            <a:pPr marL="0" indent="0" algn="ctr">
              <a:buNone/>
            </a:pPr>
            <a:r>
              <a:rPr lang="en-AU" b="1" i="1" dirty="0" smtClean="0"/>
              <a:t>“</a:t>
            </a:r>
            <a:r>
              <a:rPr lang="en-AU" b="1" i="1" dirty="0"/>
              <a:t>Mobile sits at the heart of a new ecosystem that is uniting the digital and physical worlds and powering economic growth.”</a:t>
            </a:r>
          </a:p>
          <a:p>
            <a:pPr marL="0" indent="0" algn="ctr">
              <a:buNone/>
            </a:pPr>
            <a:endParaRPr lang="en-AU" sz="4000" b="1" i="1" dirty="0"/>
          </a:p>
          <a:p>
            <a:pPr marL="0" indent="0" algn="r">
              <a:buNone/>
            </a:pPr>
            <a:endParaRPr lang="en-AU" sz="1050" b="1" i="1" dirty="0"/>
          </a:p>
          <a:p>
            <a:pPr marL="0" indent="0" algn="r">
              <a:buNone/>
            </a:pPr>
            <a:endParaRPr lang="en-AU" sz="1050" b="1" i="1" dirty="0"/>
          </a:p>
          <a:p>
            <a:pPr marL="0" indent="0" algn="r">
              <a:buNone/>
            </a:pPr>
            <a:endParaRPr lang="en-AU" sz="1050" b="1" i="1" dirty="0"/>
          </a:p>
          <a:p>
            <a:pPr marL="0" indent="0" algn="r">
              <a:buNone/>
            </a:pPr>
            <a:endParaRPr lang="en-AU" sz="1050" b="1" i="1" dirty="0"/>
          </a:p>
          <a:p>
            <a:pPr marL="0" indent="0" algn="r">
              <a:buNone/>
            </a:pPr>
            <a:r>
              <a:rPr lang="en-AU" sz="1050" b="1" i="1" dirty="0"/>
              <a:t>2015 Anne </a:t>
            </a:r>
            <a:r>
              <a:rPr lang="en-AU" sz="1050" b="1" i="1" dirty="0" err="1"/>
              <a:t>Bouverot</a:t>
            </a:r>
            <a:r>
              <a:rPr lang="en-AU" sz="1050" b="1" i="1" dirty="0"/>
              <a:t> Director General GSMA</a:t>
            </a:r>
          </a:p>
          <a:p>
            <a:pPr marL="0" indent="0">
              <a:buNone/>
            </a:pPr>
            <a:endParaRPr lang="en-AU" dirty="0"/>
          </a:p>
        </p:txBody>
      </p:sp>
      <p:sp>
        <p:nvSpPr>
          <p:cNvPr id="3" name="Slide Number Placeholder 2"/>
          <p:cNvSpPr>
            <a:spLocks noGrp="1"/>
          </p:cNvSpPr>
          <p:nvPr>
            <p:ph type="sldNum" sz="quarter" idx="12"/>
          </p:nvPr>
        </p:nvSpPr>
        <p:spPr/>
        <p:txBody>
          <a:bodyPr/>
          <a:lstStyle/>
          <a:p>
            <a:fld id="{876377B5-FF68-F94D-BA8C-C63EDB2BBE79}" type="slidenum">
              <a:rPr lang="en-US" smtClean="0"/>
              <a:t>20</a:t>
            </a:fld>
            <a:endParaRPr lang="en-US"/>
          </a:p>
        </p:txBody>
      </p:sp>
    </p:spTree>
    <p:extLst>
      <p:ext uri="{BB962C8B-B14F-4D97-AF65-F5344CB8AC3E}">
        <p14:creationId xmlns:p14="http://schemas.microsoft.com/office/powerpoint/2010/main" val="5103220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5465"/>
            <a:ext cx="10688638" cy="2056483"/>
          </a:xfrm>
          <a:prstGeom prst="rect">
            <a:avLst/>
          </a:prstGeom>
        </p:spPr>
      </p:pic>
      <p:sp>
        <p:nvSpPr>
          <p:cNvPr id="8" name="Title 7"/>
          <p:cNvSpPr>
            <a:spLocks noGrp="1"/>
          </p:cNvSpPr>
          <p:nvPr>
            <p:ph type="title"/>
          </p:nvPr>
        </p:nvSpPr>
        <p:spPr>
          <a:xfrm>
            <a:off x="1224507" y="251242"/>
            <a:ext cx="9619774" cy="1260475"/>
          </a:xfrm>
        </p:spPr>
        <p:txBody>
          <a:bodyPr>
            <a:normAutofit/>
          </a:bodyPr>
          <a:lstStyle/>
          <a:p>
            <a:endParaRPr lang="en-AU" dirty="0">
              <a:solidFill>
                <a:schemeClr val="bg1"/>
              </a:solidFill>
            </a:endParaRPr>
          </a:p>
        </p:txBody>
      </p:sp>
      <p:sp>
        <p:nvSpPr>
          <p:cNvPr id="2" name="Content Placeholder 1"/>
          <p:cNvSpPr>
            <a:spLocks noGrp="1"/>
          </p:cNvSpPr>
          <p:nvPr>
            <p:ph idx="1"/>
          </p:nvPr>
        </p:nvSpPr>
        <p:spPr/>
        <p:txBody>
          <a:bodyPr/>
          <a:lstStyle/>
          <a:p>
            <a:pPr marL="0" indent="0">
              <a:buNone/>
            </a:pPr>
            <a:endParaRPr lang="en-AU" dirty="0"/>
          </a:p>
          <a:p>
            <a:pPr marL="0" indent="0">
              <a:buNone/>
            </a:pPr>
            <a:endParaRPr lang="en-AU" dirty="0" smtClean="0"/>
          </a:p>
          <a:p>
            <a:pPr marL="0" indent="0">
              <a:buNone/>
            </a:pPr>
            <a:endParaRPr lang="en-AU" dirty="0"/>
          </a:p>
          <a:p>
            <a:pPr marL="0" indent="0" algn="ctr">
              <a:buNone/>
            </a:pPr>
            <a:r>
              <a:rPr lang="en-AU" b="1" dirty="0" smtClean="0"/>
              <a:t>Thank you</a:t>
            </a:r>
            <a:endParaRPr lang="en-AU" b="1" dirty="0"/>
          </a:p>
        </p:txBody>
      </p:sp>
    </p:spTree>
    <p:extLst>
      <p:ext uri="{BB962C8B-B14F-4D97-AF65-F5344CB8AC3E}">
        <p14:creationId xmlns:p14="http://schemas.microsoft.com/office/powerpoint/2010/main" val="1857877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5465"/>
            <a:ext cx="10688638" cy="2056483"/>
          </a:xfrm>
          <a:prstGeom prst="rect">
            <a:avLst/>
          </a:prstGeom>
        </p:spPr>
      </p:pic>
      <p:sp>
        <p:nvSpPr>
          <p:cNvPr id="8" name="Title 7"/>
          <p:cNvSpPr>
            <a:spLocks noGrp="1"/>
          </p:cNvSpPr>
          <p:nvPr>
            <p:ph type="title"/>
          </p:nvPr>
        </p:nvSpPr>
        <p:spPr>
          <a:xfrm>
            <a:off x="2009104" y="302865"/>
            <a:ext cx="8145102" cy="1260475"/>
          </a:xfrm>
        </p:spPr>
        <p:txBody>
          <a:bodyPr>
            <a:noAutofit/>
          </a:bodyPr>
          <a:lstStyle/>
          <a:p>
            <a:r>
              <a:rPr lang="en-AU" sz="4000" dirty="0">
                <a:solidFill>
                  <a:schemeClr val="bg1"/>
                </a:solidFill>
              </a:rPr>
              <a:t>Effect of Smart Mobile Devices and Connections Growth on Traffic</a:t>
            </a:r>
          </a:p>
        </p:txBody>
      </p:sp>
      <p:sp>
        <p:nvSpPr>
          <p:cNvPr id="5" name="Content Placeholder 2"/>
          <p:cNvSpPr>
            <a:spLocks noGrp="1"/>
          </p:cNvSpPr>
          <p:nvPr>
            <p:ph idx="1"/>
          </p:nvPr>
        </p:nvSpPr>
        <p:spPr>
          <a:xfrm>
            <a:off x="103031" y="1731018"/>
            <a:ext cx="10585607" cy="5831831"/>
          </a:xfrm>
        </p:spPr>
        <p:txBody>
          <a:bodyPr>
            <a:normAutofit/>
          </a:bodyPr>
          <a:lstStyle/>
          <a:p>
            <a:pPr marL="0" indent="0">
              <a:buNone/>
            </a:pPr>
            <a:endParaRPr lang="en-US" b="1" dirty="0" smtClean="0"/>
          </a:p>
          <a:p>
            <a:pPr marL="0" indent="0">
              <a:buNone/>
            </a:pPr>
            <a:endParaRPr lang="en-US" b="1" dirty="0"/>
          </a:p>
          <a:p>
            <a:pPr marL="0" indent="0">
              <a:buNone/>
            </a:pPr>
            <a:endParaRPr lang="en-US" b="1" dirty="0" smtClean="0"/>
          </a:p>
        </p:txBody>
      </p:sp>
      <p:pic>
        <p:nvPicPr>
          <p:cNvPr id="6" name="Picture 2" descr="http://www.cisco.com/c/dam/en/us/solutions/collateral/service-provider/visual-networking-index-vni/white_paper_c11-520862.doc/_jcr_content/renditions/white_paper_c11-520862_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432" y="1867436"/>
            <a:ext cx="9937716" cy="50871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139448" y="7093090"/>
            <a:ext cx="2137893" cy="276999"/>
          </a:xfrm>
          <a:prstGeom prst="rect">
            <a:avLst/>
          </a:prstGeom>
          <a:noFill/>
        </p:spPr>
        <p:txBody>
          <a:bodyPr wrap="square" rtlCol="0">
            <a:spAutoFit/>
          </a:bodyPr>
          <a:lstStyle/>
          <a:p>
            <a:pPr algn="r"/>
            <a:r>
              <a:rPr lang="en-AU" sz="1200" dirty="0" smtClean="0"/>
              <a:t>CISCO VNI 2014</a:t>
            </a:r>
            <a:endParaRPr lang="en-AU" sz="1200" dirty="0"/>
          </a:p>
        </p:txBody>
      </p:sp>
    </p:spTree>
    <p:extLst>
      <p:ext uri="{BB962C8B-B14F-4D97-AF65-F5344CB8AC3E}">
        <p14:creationId xmlns:p14="http://schemas.microsoft.com/office/powerpoint/2010/main" val="2139203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5465"/>
            <a:ext cx="10688638" cy="2056483"/>
          </a:xfrm>
          <a:prstGeom prst="rect">
            <a:avLst/>
          </a:prstGeom>
        </p:spPr>
      </p:pic>
      <p:sp>
        <p:nvSpPr>
          <p:cNvPr id="8" name="Title 7"/>
          <p:cNvSpPr>
            <a:spLocks noGrp="1"/>
          </p:cNvSpPr>
          <p:nvPr>
            <p:ph type="title"/>
          </p:nvPr>
        </p:nvSpPr>
        <p:spPr>
          <a:xfrm>
            <a:off x="1591244" y="237789"/>
            <a:ext cx="9090020" cy="1260475"/>
          </a:xfrm>
        </p:spPr>
        <p:txBody>
          <a:bodyPr>
            <a:normAutofit/>
          </a:bodyPr>
          <a:lstStyle/>
          <a:p>
            <a:pPr>
              <a:defRPr/>
            </a:pPr>
            <a:r>
              <a:rPr lang="en-AU" sz="3200" b="1" dirty="0" smtClean="0">
                <a:solidFill>
                  <a:schemeClr val="bg1"/>
                </a:solidFill>
                <a:effectLst>
                  <a:outerShdw blurRad="38100" dist="38100" dir="2700000" algn="tl">
                    <a:srgbClr val="000000">
                      <a:alpha val="43137"/>
                    </a:srgbClr>
                  </a:outerShdw>
                </a:effectLst>
              </a:rPr>
              <a:t>Evolution of the mobile industry across the world</a:t>
            </a:r>
            <a:endParaRPr lang="en-AU" sz="3200" b="1" dirty="0">
              <a:solidFill>
                <a:schemeClr val="bg1"/>
              </a:solidFill>
              <a:effectLst>
                <a:outerShdw blurRad="38100" dist="38100" dir="2700000" algn="tl">
                  <a:srgbClr val="000000">
                    <a:alpha val="43137"/>
                  </a:srgbClr>
                </a:outerShdw>
              </a:effectLst>
            </a:endParaRPr>
          </a:p>
        </p:txBody>
      </p:sp>
      <p:sp>
        <p:nvSpPr>
          <p:cNvPr id="2" name="Content Placeholder 1"/>
          <p:cNvSpPr>
            <a:spLocks noGrp="1"/>
          </p:cNvSpPr>
          <p:nvPr>
            <p:ph idx="1"/>
          </p:nvPr>
        </p:nvSpPr>
        <p:spPr>
          <a:xfrm>
            <a:off x="534432" y="1764666"/>
            <a:ext cx="9619774" cy="5589171"/>
          </a:xfrm>
        </p:spPr>
        <p:txBody>
          <a:bodyPr>
            <a:normAutofit/>
          </a:bodyPr>
          <a:lstStyle/>
          <a:p>
            <a:endParaRPr lang="en-AU" dirty="0" smtClean="0"/>
          </a:p>
          <a:p>
            <a:pPr marL="0" indent="0">
              <a:buNone/>
            </a:pPr>
            <a:endParaRPr lang="en-AU" dirty="0" smtClean="0"/>
          </a:p>
          <a:p>
            <a:endParaRPr lang="en-AU" dirty="0"/>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6575"/>
          <a:stretch/>
        </p:blipFill>
        <p:spPr bwMode="auto">
          <a:xfrm>
            <a:off x="0" y="1798518"/>
            <a:ext cx="10607313" cy="5449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9076004" y="7248116"/>
            <a:ext cx="1612634" cy="246221"/>
          </a:xfrm>
          <a:prstGeom prst="rect">
            <a:avLst/>
          </a:prstGeom>
          <a:noFill/>
        </p:spPr>
        <p:txBody>
          <a:bodyPr wrap="square" rtlCol="0">
            <a:spAutoFit/>
          </a:bodyPr>
          <a:lstStyle/>
          <a:p>
            <a:r>
              <a:rPr lang="en-AU" sz="1000" dirty="0" smtClean="0"/>
              <a:t>Source: GSMA 2016</a:t>
            </a:r>
            <a:endParaRPr lang="en-AU" sz="1000" dirty="0"/>
          </a:p>
        </p:txBody>
      </p:sp>
    </p:spTree>
    <p:extLst>
      <p:ext uri="{BB962C8B-B14F-4D97-AF65-F5344CB8AC3E}">
        <p14:creationId xmlns:p14="http://schemas.microsoft.com/office/powerpoint/2010/main" val="1071667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5465"/>
            <a:ext cx="10688638" cy="2056483"/>
          </a:xfrm>
          <a:prstGeom prst="rect">
            <a:avLst/>
          </a:prstGeom>
        </p:spPr>
      </p:pic>
      <p:sp>
        <p:nvSpPr>
          <p:cNvPr id="8" name="Title 7"/>
          <p:cNvSpPr>
            <a:spLocks noGrp="1"/>
          </p:cNvSpPr>
          <p:nvPr>
            <p:ph type="title"/>
          </p:nvPr>
        </p:nvSpPr>
        <p:spPr>
          <a:xfrm>
            <a:off x="534432" y="302865"/>
            <a:ext cx="9619774" cy="1260475"/>
          </a:xfrm>
        </p:spPr>
        <p:txBody>
          <a:bodyPr>
            <a:normAutofit fontScale="90000"/>
          </a:bodyPr>
          <a:lstStyle/>
          <a:p>
            <a:r>
              <a:rPr lang="en-AU" dirty="0" smtClean="0">
                <a:solidFill>
                  <a:schemeClr val="bg1"/>
                </a:solidFill>
              </a:rPr>
              <a:t>Mobile 1</a:t>
            </a:r>
            <a:r>
              <a:rPr lang="en-AU" baseline="30000" dirty="0" smtClean="0">
                <a:solidFill>
                  <a:schemeClr val="bg1"/>
                </a:solidFill>
              </a:rPr>
              <a:t>st</a:t>
            </a:r>
            <a:r>
              <a:rPr lang="en-AU" dirty="0" smtClean="0">
                <a:solidFill>
                  <a:schemeClr val="bg1"/>
                </a:solidFill>
              </a:rPr>
              <a:t> Screen</a:t>
            </a:r>
            <a:br>
              <a:rPr lang="en-AU" dirty="0" smtClean="0">
                <a:solidFill>
                  <a:schemeClr val="bg1"/>
                </a:solidFill>
              </a:rPr>
            </a:br>
            <a:endParaRPr lang="en-AU" dirty="0">
              <a:solidFill>
                <a:schemeClr val="bg1"/>
              </a:solidFill>
            </a:endParaRPr>
          </a:p>
        </p:txBody>
      </p:sp>
      <p:sp>
        <p:nvSpPr>
          <p:cNvPr id="5" name="Content Placeholder 2"/>
          <p:cNvSpPr>
            <a:spLocks noGrp="1"/>
          </p:cNvSpPr>
          <p:nvPr>
            <p:ph idx="1"/>
          </p:nvPr>
        </p:nvSpPr>
        <p:spPr>
          <a:xfrm>
            <a:off x="64394" y="3406461"/>
            <a:ext cx="1764406" cy="1017432"/>
          </a:xfrm>
        </p:spPr>
        <p:txBody>
          <a:bodyPr>
            <a:normAutofit/>
          </a:bodyPr>
          <a:lstStyle/>
          <a:p>
            <a:pPr marL="0" indent="0">
              <a:buFontTx/>
              <a:buNone/>
            </a:pPr>
            <a:endParaRPr lang="en-AU" altLang="en-US" dirty="0" smtClean="0"/>
          </a:p>
          <a:p>
            <a:pPr marL="0" indent="0">
              <a:buFontTx/>
              <a:buNone/>
            </a:pPr>
            <a:endParaRPr lang="en-AU" altLang="en-US" b="1" dirty="0" smtClean="0"/>
          </a:p>
        </p:txBody>
      </p:sp>
      <p:pic>
        <p:nvPicPr>
          <p:cNvPr id="6146" name="Picture 2" descr="Multiscre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7741" y="3717800"/>
            <a:ext cx="8106465" cy="363184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assets01.blog.usabilla.com/wp-content/uploads/mobile-firs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768" y="1677538"/>
            <a:ext cx="6667190" cy="195010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4432" y="3406461"/>
            <a:ext cx="1532586" cy="769441"/>
          </a:xfrm>
          <a:prstGeom prst="rect">
            <a:avLst/>
          </a:prstGeom>
          <a:noFill/>
        </p:spPr>
        <p:txBody>
          <a:bodyPr wrap="square" rtlCol="0">
            <a:spAutoFit/>
          </a:bodyPr>
          <a:lstStyle/>
          <a:p>
            <a:r>
              <a:rPr lang="en-AU" sz="4400" b="1" dirty="0" smtClean="0"/>
              <a:t> 1</a:t>
            </a:r>
            <a:r>
              <a:rPr lang="en-AU" sz="4400" b="1" baseline="30000" dirty="0" smtClean="0"/>
              <a:t>st</a:t>
            </a:r>
            <a:r>
              <a:rPr lang="en-AU" sz="4400" b="1" dirty="0" smtClean="0"/>
              <a:t> </a:t>
            </a:r>
            <a:endParaRPr lang="en-AU" sz="3600" b="1" dirty="0"/>
          </a:p>
        </p:txBody>
      </p:sp>
    </p:spTree>
    <p:extLst>
      <p:ext uri="{BB962C8B-B14F-4D97-AF65-F5344CB8AC3E}">
        <p14:creationId xmlns:p14="http://schemas.microsoft.com/office/powerpoint/2010/main" val="815144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5465"/>
            <a:ext cx="10688638" cy="2056483"/>
          </a:xfrm>
          <a:prstGeom prst="rect">
            <a:avLst/>
          </a:prstGeom>
        </p:spPr>
      </p:pic>
      <p:sp>
        <p:nvSpPr>
          <p:cNvPr id="8" name="Title 7"/>
          <p:cNvSpPr>
            <a:spLocks noGrp="1"/>
          </p:cNvSpPr>
          <p:nvPr>
            <p:ph type="title"/>
          </p:nvPr>
        </p:nvSpPr>
        <p:spPr>
          <a:xfrm>
            <a:off x="534432" y="237789"/>
            <a:ext cx="9619774" cy="1260475"/>
          </a:xfrm>
        </p:spPr>
        <p:txBody>
          <a:bodyPr>
            <a:normAutofit/>
          </a:bodyPr>
          <a:lstStyle/>
          <a:p>
            <a:pPr>
              <a:defRPr/>
            </a:pPr>
            <a:r>
              <a:rPr lang="en-AU" sz="3200" dirty="0">
                <a:solidFill>
                  <a:schemeClr val="bg1"/>
                </a:solidFill>
              </a:rPr>
              <a:t>The fourth computing era: </a:t>
            </a:r>
            <a:r>
              <a:rPr lang="en-AU" sz="3200" dirty="0" smtClean="0">
                <a:solidFill>
                  <a:schemeClr val="bg1"/>
                </a:solidFill>
              </a:rPr>
              <a:t/>
            </a:r>
            <a:br>
              <a:rPr lang="en-AU" sz="3200" dirty="0" smtClean="0">
                <a:solidFill>
                  <a:schemeClr val="bg1"/>
                </a:solidFill>
              </a:rPr>
            </a:br>
            <a:r>
              <a:rPr lang="en-AU" sz="3200" dirty="0" smtClean="0">
                <a:solidFill>
                  <a:schemeClr val="bg1"/>
                </a:solidFill>
              </a:rPr>
              <a:t>digitisation </a:t>
            </a:r>
            <a:r>
              <a:rPr lang="en-AU" sz="3200" dirty="0">
                <a:solidFill>
                  <a:schemeClr val="bg1"/>
                </a:solidFill>
              </a:rPr>
              <a:t>of wider economies</a:t>
            </a:r>
            <a:endParaRPr lang="en-AU" sz="3200" b="1" dirty="0">
              <a:solidFill>
                <a:schemeClr val="bg1"/>
              </a:solidFill>
              <a:effectLst>
                <a:outerShdw blurRad="38100" dist="38100" dir="2700000" algn="tl">
                  <a:srgbClr val="000000">
                    <a:alpha val="43137"/>
                  </a:srgbClr>
                </a:outerShdw>
              </a:effectLst>
            </a:endParaRPr>
          </a:p>
        </p:txBody>
      </p:sp>
      <p:sp>
        <p:nvSpPr>
          <p:cNvPr id="2" name="Content Placeholder 1"/>
          <p:cNvSpPr>
            <a:spLocks noGrp="1"/>
          </p:cNvSpPr>
          <p:nvPr>
            <p:ph idx="1"/>
          </p:nvPr>
        </p:nvSpPr>
        <p:spPr>
          <a:xfrm>
            <a:off x="534432" y="1764666"/>
            <a:ext cx="9619774" cy="5589171"/>
          </a:xfrm>
        </p:spPr>
        <p:txBody>
          <a:bodyPr>
            <a:normAutofit/>
          </a:bodyPr>
          <a:lstStyle/>
          <a:p>
            <a:endParaRPr lang="en-AU" dirty="0" smtClean="0"/>
          </a:p>
          <a:p>
            <a:pPr marL="0" indent="0">
              <a:buNone/>
            </a:pPr>
            <a:endParaRPr lang="en-AU" dirty="0" smtClean="0"/>
          </a:p>
        </p:txBody>
      </p:sp>
      <p:sp>
        <p:nvSpPr>
          <p:cNvPr id="6" name="TextBox 5"/>
          <p:cNvSpPr txBox="1"/>
          <p:nvPr/>
        </p:nvSpPr>
        <p:spPr>
          <a:xfrm>
            <a:off x="9104261" y="7316629"/>
            <a:ext cx="1612634" cy="246221"/>
          </a:xfrm>
          <a:prstGeom prst="rect">
            <a:avLst/>
          </a:prstGeom>
          <a:noFill/>
        </p:spPr>
        <p:txBody>
          <a:bodyPr wrap="square" rtlCol="0">
            <a:spAutoFit/>
          </a:bodyPr>
          <a:lstStyle/>
          <a:p>
            <a:r>
              <a:rPr lang="en-AU" sz="1000" dirty="0" smtClean="0"/>
              <a:t>Source: GSMA 2016</a:t>
            </a:r>
            <a:endParaRPr lang="en-AU" sz="1000"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411" y="1741622"/>
            <a:ext cx="9553073" cy="5599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24562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5465"/>
            <a:ext cx="10688638" cy="2056483"/>
          </a:xfrm>
          <a:prstGeom prst="rect">
            <a:avLst/>
          </a:prstGeom>
        </p:spPr>
      </p:pic>
      <p:sp>
        <p:nvSpPr>
          <p:cNvPr id="8" name="Title 7"/>
          <p:cNvSpPr>
            <a:spLocks noGrp="1"/>
          </p:cNvSpPr>
          <p:nvPr>
            <p:ph type="title"/>
          </p:nvPr>
        </p:nvSpPr>
        <p:spPr>
          <a:xfrm>
            <a:off x="534432" y="237789"/>
            <a:ext cx="9619774" cy="1260475"/>
          </a:xfrm>
        </p:spPr>
        <p:txBody>
          <a:bodyPr>
            <a:normAutofit/>
          </a:bodyPr>
          <a:lstStyle/>
          <a:p>
            <a:pPr>
              <a:defRPr/>
            </a:pPr>
            <a:r>
              <a:rPr lang="en-AU" sz="3200" b="1" dirty="0" smtClean="0">
                <a:solidFill>
                  <a:schemeClr val="bg1"/>
                </a:solidFill>
                <a:effectLst>
                  <a:outerShdw blurRad="38100" dist="38100" dir="2700000" algn="tl">
                    <a:srgbClr val="000000">
                      <a:alpha val="43137"/>
                    </a:srgbClr>
                  </a:outerShdw>
                </a:effectLst>
              </a:rPr>
              <a:t>Network Performance – Services and 5G</a:t>
            </a:r>
            <a:endParaRPr lang="en-AU" sz="3200" b="1" dirty="0">
              <a:solidFill>
                <a:schemeClr val="bg1"/>
              </a:solidFill>
              <a:effectLst>
                <a:outerShdw blurRad="38100" dist="38100" dir="2700000" algn="tl">
                  <a:srgbClr val="000000">
                    <a:alpha val="43137"/>
                  </a:srgbClr>
                </a:outerShdw>
              </a:effectLst>
            </a:endParaRPr>
          </a:p>
        </p:txBody>
      </p:sp>
      <p:sp>
        <p:nvSpPr>
          <p:cNvPr id="2" name="Content Placeholder 1"/>
          <p:cNvSpPr>
            <a:spLocks noGrp="1"/>
          </p:cNvSpPr>
          <p:nvPr>
            <p:ph idx="1"/>
          </p:nvPr>
        </p:nvSpPr>
        <p:spPr>
          <a:xfrm>
            <a:off x="534432" y="1764666"/>
            <a:ext cx="9619774" cy="5589171"/>
          </a:xfrm>
        </p:spPr>
        <p:txBody>
          <a:bodyPr>
            <a:normAutofit/>
          </a:bodyPr>
          <a:lstStyle/>
          <a:p>
            <a:endParaRPr lang="en-AU" dirty="0" smtClean="0"/>
          </a:p>
          <a:p>
            <a:pPr marL="0" indent="0">
              <a:buNone/>
            </a:pPr>
            <a:endParaRPr lang="en-AU" dirty="0" smtClean="0"/>
          </a:p>
          <a:p>
            <a:endParaRPr lang="en-AU" dirty="0"/>
          </a:p>
        </p:txBody>
      </p:sp>
      <p:pic>
        <p:nvPicPr>
          <p:cNvPr id="1026" name="Picture 2" descr="Bandwidth and latency requirements of potential 5G use cas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941" y="1764666"/>
            <a:ext cx="10101431" cy="571584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076004" y="7248116"/>
            <a:ext cx="1612634" cy="246221"/>
          </a:xfrm>
          <a:prstGeom prst="rect">
            <a:avLst/>
          </a:prstGeom>
          <a:noFill/>
        </p:spPr>
        <p:txBody>
          <a:bodyPr wrap="square" rtlCol="0">
            <a:spAutoFit/>
          </a:bodyPr>
          <a:lstStyle/>
          <a:p>
            <a:r>
              <a:rPr lang="en-AU" sz="1000" dirty="0" smtClean="0"/>
              <a:t>GSMA 2015</a:t>
            </a:r>
            <a:endParaRPr lang="en-AU" sz="1000" dirty="0"/>
          </a:p>
        </p:txBody>
      </p:sp>
    </p:spTree>
    <p:extLst>
      <p:ext uri="{BB962C8B-B14F-4D97-AF65-F5344CB8AC3E}">
        <p14:creationId xmlns:p14="http://schemas.microsoft.com/office/powerpoint/2010/main" val="42775344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5465"/>
            <a:ext cx="10688638" cy="2056483"/>
          </a:xfrm>
          <a:prstGeom prst="rect">
            <a:avLst/>
          </a:prstGeom>
        </p:spPr>
      </p:pic>
      <p:sp>
        <p:nvSpPr>
          <p:cNvPr id="8" name="Title 7"/>
          <p:cNvSpPr>
            <a:spLocks noGrp="1"/>
          </p:cNvSpPr>
          <p:nvPr>
            <p:ph type="title"/>
          </p:nvPr>
        </p:nvSpPr>
        <p:spPr>
          <a:xfrm>
            <a:off x="2009104" y="302865"/>
            <a:ext cx="8145102" cy="1260475"/>
          </a:xfrm>
        </p:spPr>
        <p:txBody>
          <a:bodyPr>
            <a:normAutofit/>
          </a:bodyPr>
          <a:lstStyle/>
          <a:p>
            <a:r>
              <a:rPr lang="en-AU" dirty="0" smtClean="0">
                <a:solidFill>
                  <a:schemeClr val="bg1"/>
                </a:solidFill>
              </a:rPr>
              <a:t>Policy Issues for Mobile</a:t>
            </a:r>
            <a:endParaRPr lang="en-AU" dirty="0">
              <a:solidFill>
                <a:schemeClr val="bg1"/>
              </a:solidFill>
            </a:endParaRPr>
          </a:p>
        </p:txBody>
      </p:sp>
      <p:sp>
        <p:nvSpPr>
          <p:cNvPr id="5" name="Content Placeholder 2"/>
          <p:cNvSpPr>
            <a:spLocks noGrp="1"/>
          </p:cNvSpPr>
          <p:nvPr>
            <p:ph idx="1"/>
          </p:nvPr>
        </p:nvSpPr>
        <p:spPr>
          <a:xfrm>
            <a:off x="103031" y="1731018"/>
            <a:ext cx="10585607" cy="5831831"/>
          </a:xfrm>
        </p:spPr>
        <p:txBody>
          <a:bodyPr>
            <a:normAutofit/>
          </a:bodyPr>
          <a:lstStyle/>
          <a:p>
            <a:pPr marL="0" indent="0">
              <a:buNone/>
            </a:pPr>
            <a:endParaRPr lang="en-US" b="1" dirty="0" smtClean="0"/>
          </a:p>
          <a:p>
            <a:pPr marL="0" indent="0">
              <a:buNone/>
            </a:pPr>
            <a:r>
              <a:rPr lang="en-US" b="1" dirty="0" err="1" smtClean="0"/>
              <a:t>Minimise</a:t>
            </a:r>
            <a:r>
              <a:rPr lang="en-US" b="1" dirty="0" smtClean="0"/>
              <a:t> regulatory burden – </a:t>
            </a:r>
            <a:r>
              <a:rPr lang="en-US" b="1" dirty="0" err="1" smtClean="0"/>
              <a:t>maximise</a:t>
            </a:r>
            <a:r>
              <a:rPr lang="en-US" b="1" dirty="0" smtClean="0"/>
              <a:t> opportunity</a:t>
            </a:r>
          </a:p>
          <a:p>
            <a:pPr marL="0" indent="0">
              <a:buNone/>
            </a:pPr>
            <a:endParaRPr lang="en-US" b="1" dirty="0" smtClean="0"/>
          </a:p>
          <a:p>
            <a:pPr marL="0" indent="0">
              <a:buNone/>
            </a:pPr>
            <a:r>
              <a:rPr lang="en-US" b="1" dirty="0" smtClean="0"/>
              <a:t>Focus on infrastructure policy settings – </a:t>
            </a:r>
            <a:r>
              <a:rPr lang="en-US" b="1" dirty="0" err="1" smtClean="0"/>
              <a:t>eg</a:t>
            </a:r>
            <a:r>
              <a:rPr lang="en-US" b="1" dirty="0" smtClean="0"/>
              <a:t> network deployment regulation and spectrum policy</a:t>
            </a:r>
          </a:p>
          <a:p>
            <a:pPr marL="0" indent="0">
              <a:buNone/>
            </a:pPr>
            <a:endParaRPr lang="en-US" b="1" dirty="0" smtClean="0"/>
          </a:p>
          <a:p>
            <a:pPr marL="0" indent="0">
              <a:buNone/>
            </a:pPr>
            <a:r>
              <a:rPr lang="en-US" dirty="0" smtClean="0"/>
              <a:t>“</a:t>
            </a:r>
            <a:r>
              <a:rPr lang="en-US" b="1" i="1" dirty="0"/>
              <a:t>The allocation of spectrum will be one issue that could constrain or reduce the future economic value of mobile </a:t>
            </a:r>
            <a:r>
              <a:rPr lang="en-US" b="1" i="1" dirty="0" smtClean="0"/>
              <a:t>broadband.” </a:t>
            </a:r>
            <a:endParaRPr lang="en-US" b="1" dirty="0" smtClean="0"/>
          </a:p>
        </p:txBody>
      </p:sp>
      <p:sp>
        <p:nvSpPr>
          <p:cNvPr id="2" name="Rectangle 1"/>
          <p:cNvSpPr/>
          <p:nvPr/>
        </p:nvSpPr>
        <p:spPr>
          <a:xfrm>
            <a:off x="3066754" y="7191148"/>
            <a:ext cx="7531727" cy="276999"/>
          </a:xfrm>
          <a:prstGeom prst="rect">
            <a:avLst/>
          </a:prstGeom>
        </p:spPr>
        <p:txBody>
          <a:bodyPr wrap="square">
            <a:spAutoFit/>
          </a:bodyPr>
          <a:lstStyle/>
          <a:p>
            <a:pPr algn="r"/>
            <a:r>
              <a:rPr lang="en-AU" altLang="en-US" sz="1200" b="1" dirty="0"/>
              <a:t>2014 “</a:t>
            </a:r>
            <a:r>
              <a:rPr lang="en-AU" altLang="en-US" sz="1200" b="1" i="1" dirty="0"/>
              <a:t>The economic impacts of mobile broadband on the Australian economy 2006-2013” - </a:t>
            </a:r>
            <a:r>
              <a:rPr lang="en-AU" altLang="en-US" sz="1200" b="1" dirty="0"/>
              <a:t>ACMA</a:t>
            </a:r>
          </a:p>
        </p:txBody>
      </p:sp>
    </p:spTree>
    <p:extLst>
      <p:ext uri="{BB962C8B-B14F-4D97-AF65-F5344CB8AC3E}">
        <p14:creationId xmlns:p14="http://schemas.microsoft.com/office/powerpoint/2010/main" val="1861394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5465"/>
            <a:ext cx="10688638" cy="2056483"/>
          </a:xfrm>
          <a:prstGeom prst="rect">
            <a:avLst/>
          </a:prstGeom>
        </p:spPr>
      </p:pic>
      <p:sp>
        <p:nvSpPr>
          <p:cNvPr id="8" name="Title 7"/>
          <p:cNvSpPr>
            <a:spLocks noGrp="1"/>
          </p:cNvSpPr>
          <p:nvPr>
            <p:ph type="title"/>
          </p:nvPr>
        </p:nvSpPr>
        <p:spPr>
          <a:xfrm>
            <a:off x="1224507" y="251242"/>
            <a:ext cx="9619774" cy="1260475"/>
          </a:xfrm>
        </p:spPr>
        <p:txBody>
          <a:bodyPr>
            <a:normAutofit/>
          </a:bodyPr>
          <a:lstStyle/>
          <a:p>
            <a:r>
              <a:rPr lang="en-AU" dirty="0" smtClean="0">
                <a:solidFill>
                  <a:schemeClr val="bg1"/>
                </a:solidFill>
              </a:rPr>
              <a:t>Spectrum Demand</a:t>
            </a:r>
            <a:endParaRPr lang="en-AU" dirty="0">
              <a:solidFill>
                <a:schemeClr val="bg1"/>
              </a:solidFill>
            </a:endParaRPr>
          </a:p>
        </p:txBody>
      </p:sp>
      <p:sp>
        <p:nvSpPr>
          <p:cNvPr id="3" name="Content Placeholder 2"/>
          <p:cNvSpPr>
            <a:spLocks noGrp="1"/>
          </p:cNvSpPr>
          <p:nvPr>
            <p:ph idx="1"/>
          </p:nvPr>
        </p:nvSpPr>
        <p:spPr>
          <a:xfrm>
            <a:off x="0" y="1764666"/>
            <a:ext cx="10688638" cy="5798184"/>
          </a:xfrm>
        </p:spPr>
        <p:txBody>
          <a:bodyPr>
            <a:normAutofit fontScale="92500" lnSpcReduction="10000"/>
          </a:bodyPr>
          <a:lstStyle/>
          <a:p>
            <a:r>
              <a:rPr lang="en-AU" sz="4500" b="1" dirty="0" smtClean="0"/>
              <a:t>The </a:t>
            </a:r>
            <a:r>
              <a:rPr lang="en-AU" sz="4500" b="1" dirty="0"/>
              <a:t>ITU’s official spectrum demand model assumes that mobile traffic will increase between 44 </a:t>
            </a:r>
            <a:r>
              <a:rPr lang="en-AU" sz="4500" b="1" dirty="0" smtClean="0"/>
              <a:t>- 80 </a:t>
            </a:r>
            <a:r>
              <a:rPr lang="en-AU" sz="4500" b="1" dirty="0"/>
              <a:t>times between 2010 and 2020</a:t>
            </a:r>
            <a:r>
              <a:rPr lang="en-AU" sz="4500" b="1" dirty="0" smtClean="0"/>
              <a:t>.</a:t>
            </a:r>
          </a:p>
          <a:p>
            <a:pPr marL="0" indent="0">
              <a:buNone/>
            </a:pPr>
            <a:endParaRPr lang="en-AU" sz="4500" b="1" dirty="0" smtClean="0"/>
          </a:p>
          <a:p>
            <a:r>
              <a:rPr lang="en-AU" sz="4500" b="1" dirty="0" smtClean="0"/>
              <a:t>ITU </a:t>
            </a:r>
            <a:r>
              <a:rPr lang="en-AU" sz="4500" b="1" dirty="0"/>
              <a:t>predicts that the rate of data growth means an average total of 1340–1960 MHz will be required for mobile broadband by 2020</a:t>
            </a:r>
            <a:r>
              <a:rPr lang="en-AU" sz="4500" b="1" dirty="0" smtClean="0"/>
              <a:t>.</a:t>
            </a:r>
          </a:p>
          <a:p>
            <a:endParaRPr lang="en-AU" sz="4500" b="1" dirty="0" smtClean="0"/>
          </a:p>
          <a:p>
            <a:pPr marL="0" indent="0">
              <a:buNone/>
            </a:pPr>
            <a:endParaRPr lang="en-AU" sz="4500" b="1" dirty="0" smtClean="0"/>
          </a:p>
          <a:p>
            <a:pPr marL="0" indent="0">
              <a:buNone/>
            </a:pPr>
            <a:endParaRPr lang="en-AU" sz="4500" dirty="0"/>
          </a:p>
          <a:p>
            <a:endParaRPr lang="en-AU" dirty="0"/>
          </a:p>
          <a:p>
            <a:endParaRPr lang="en-AU" dirty="0"/>
          </a:p>
          <a:p>
            <a:endParaRPr lang="en-AU" dirty="0" smtClean="0"/>
          </a:p>
          <a:p>
            <a:endParaRPr lang="en-AU" dirty="0"/>
          </a:p>
          <a:p>
            <a:endParaRPr lang="en-AU" dirty="0"/>
          </a:p>
        </p:txBody>
      </p:sp>
    </p:spTree>
    <p:extLst>
      <p:ext uri="{BB962C8B-B14F-4D97-AF65-F5344CB8AC3E}">
        <p14:creationId xmlns:p14="http://schemas.microsoft.com/office/powerpoint/2010/main" val="3215161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2520</TotalTime>
  <Words>999</Words>
  <Application>Microsoft Office PowerPoint</Application>
  <PresentationFormat>Custom</PresentationFormat>
  <Paragraphs>180</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Office Theme</vt:lpstr>
      <vt:lpstr>PowerPoint Presentation</vt:lpstr>
      <vt:lpstr>MWC - 2016</vt:lpstr>
      <vt:lpstr>Effect of Smart Mobile Devices and Connections Growth on Traffic</vt:lpstr>
      <vt:lpstr>Evolution of the mobile industry across the world</vt:lpstr>
      <vt:lpstr>Mobile 1st Screen </vt:lpstr>
      <vt:lpstr>The fourth computing era:  digitisation of wider economies</vt:lpstr>
      <vt:lpstr>Network Performance – Services and 5G</vt:lpstr>
      <vt:lpstr>Policy Issues for Mobile</vt:lpstr>
      <vt:lpstr>Spectrum Demand</vt:lpstr>
      <vt:lpstr>MBB Strategy – Highlights</vt:lpstr>
      <vt:lpstr>MBB Strategy – Key takeaways</vt:lpstr>
      <vt:lpstr>Beyond 2020….</vt:lpstr>
      <vt:lpstr>Spectrum Review What does reform look like?</vt:lpstr>
      <vt:lpstr>New Framework thinking</vt:lpstr>
      <vt:lpstr>The road ahead: WRC-19 prep</vt:lpstr>
      <vt:lpstr>The road ahead: 5G</vt:lpstr>
      <vt:lpstr>The road ahead: 5G</vt:lpstr>
      <vt:lpstr>The road ahead: IoT</vt:lpstr>
      <vt:lpstr>Continued Evolution of 4G</vt:lpstr>
      <vt:lpstr>Final thought</vt:lpstr>
      <vt:lpstr>PowerPoint Presentation</vt:lpstr>
    </vt:vector>
  </TitlesOfParts>
  <Company>Typeyard Design &amp; Advertising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Rosisnanyi</dc:creator>
  <cp:lastModifiedBy>Mary Stavropoulos</cp:lastModifiedBy>
  <cp:revision>261</cp:revision>
  <cp:lastPrinted>2015-09-23T20:37:39Z</cp:lastPrinted>
  <dcterms:created xsi:type="dcterms:W3CDTF">2013-09-06T06:28:18Z</dcterms:created>
  <dcterms:modified xsi:type="dcterms:W3CDTF">2016-03-07T06:45:44Z</dcterms:modified>
</cp:coreProperties>
</file>