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63" r:id="rId4"/>
    <p:sldId id="274" r:id="rId5"/>
    <p:sldId id="31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767" autoAdjust="0"/>
  </p:normalViewPr>
  <p:slideViewPr>
    <p:cSldViewPr snapToGrid="0">
      <p:cViewPr varScale="1">
        <p:scale>
          <a:sx n="80" d="100"/>
          <a:sy n="80" d="100"/>
        </p:scale>
        <p:origin x="24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121-3792-47FC-81FB-4CE3AB9B0A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3D9A6-4887-404C-A5B8-21944360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abc.com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1" y="1368425"/>
            <a:ext cx="8357159" cy="259718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>
                <a:solidFill>
                  <a:srgbClr val="2C80C2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6350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FFFF00"/>
                </a:solidFill>
                <a:latin typeface="+mj-lt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06" y="685800"/>
            <a:ext cx="3751293" cy="357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51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 b="1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="1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 title="JKJKJK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63231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>
            <a:lvl1pPr algn="l">
              <a:defRPr sz="3400" b="1" cap="none">
                <a:solidFill>
                  <a:srgbClr val="FFFF00"/>
                </a:solidFill>
                <a:latin typeface="+mj-lt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8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48AE-D507-4AE2-BACE-B453A18C670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5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760302"/>
            <a:ext cx="9186765" cy="214858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-11113" y="6418263"/>
            <a:ext cx="9186863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37338" y="6459538"/>
            <a:ext cx="2882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313" y="6465888"/>
            <a:ext cx="2882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9045" y="3232781"/>
            <a:ext cx="8606939" cy="105414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 smtClean="0">
                <a:solidFill>
                  <a:srgbClr val="0968A3"/>
                </a:solidFill>
                <a:latin typeface="+mj-lt"/>
                <a:ea typeface="+mn-ea"/>
                <a:cs typeface="+mn-cs"/>
              </a:rPr>
              <a:t>5G Overview</a:t>
            </a:r>
            <a:endParaRPr lang="en-US" sz="4800" dirty="0">
              <a:solidFill>
                <a:srgbClr val="0968A3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73032" y="4403810"/>
            <a:ext cx="6858000" cy="474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 smtClean="0">
                <a:solidFill>
                  <a:srgbClr val="0968A3"/>
                </a:solidFill>
                <a:latin typeface="+mj-lt"/>
              </a:rPr>
              <a:t>Sierra Wireless Validation Team</a:t>
            </a:r>
            <a:endParaRPr lang="vi-VN" sz="2800" b="1" i="1" dirty="0">
              <a:solidFill>
                <a:srgbClr val="0968A3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" y="180822"/>
            <a:ext cx="1209677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43511" y="219445"/>
            <a:ext cx="763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YOUR QUALITY PARTNER FOR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1214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520" y="175876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Introduction 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520" y="4202275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5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Reference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521" y="2369641"/>
            <a:ext cx="8241305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2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… 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520" y="481315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6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 &amp; A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504" y="359613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4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Conclusion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504" y="2982887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3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…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722" y="277185"/>
            <a:ext cx="7507287" cy="563231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latin typeface="+mj-lt"/>
                <a:cs typeface="Arial" panose="020B0604020202020204" pitchFamily="34" charset="0"/>
              </a:rPr>
              <a:t>Introduction </a:t>
            </a:r>
            <a:r>
              <a:rPr lang="en-US" sz="3800" dirty="0" smtClean="0">
                <a:latin typeface="+mj-lt"/>
                <a:cs typeface="Arial" panose="020B0604020202020204" pitchFamily="34" charset="0"/>
              </a:rPr>
              <a:t>5G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" y="1458340"/>
            <a:ext cx="3940380" cy="481011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08097" y="1303925"/>
            <a:ext cx="4343398" cy="51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rgbClr val="0070C0"/>
                </a:solidFill>
                <a:latin typeface="+mj-lt"/>
              </a:rPr>
              <a:t> Enhanced 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Mobile Broadband: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rgbClr val="0070C0"/>
                </a:solidFill>
                <a:latin typeface="+mj-lt"/>
              </a:rPr>
              <a:t>Ultra-high-definition, such as 4K and 8K, and 3D video.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rgbClr val="0070C0"/>
                </a:solidFill>
                <a:latin typeface="+mj-lt"/>
              </a:rPr>
              <a:t> Critical 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Communications</a:t>
            </a:r>
            <a:endParaRPr lang="en-US" sz="2100" dirty="0">
              <a:solidFill>
                <a:srgbClr val="0070C0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70C0"/>
                </a:solidFill>
                <a:latin typeface="+mj-lt"/>
              </a:rPr>
              <a:t>Automotive, including autonomous vehicles, </a:t>
            </a:r>
            <a:r>
              <a:rPr lang="en-US" sz="2100" dirty="0" smtClean="0">
                <a:solidFill>
                  <a:srgbClr val="0070C0"/>
                </a:solidFill>
                <a:latin typeface="+mj-lt"/>
              </a:rPr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70C0"/>
                </a:solidFill>
                <a:latin typeface="+mj-lt"/>
              </a:rPr>
              <a:t>Monitoring 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of critical infrastructure, such as transmission lines, using long </a:t>
            </a:r>
            <a:r>
              <a:rPr lang="en-US" sz="2100" dirty="0" smtClean="0">
                <a:solidFill>
                  <a:srgbClr val="0070C0"/>
                </a:solidFill>
                <a:latin typeface="+mj-lt"/>
              </a:rPr>
              <a:t>battery life </a:t>
            </a:r>
            <a:r>
              <a:rPr lang="en-US" sz="2100" dirty="0">
                <a:solidFill>
                  <a:srgbClr val="0070C0"/>
                </a:solidFill>
                <a:latin typeface="+mj-lt"/>
              </a:rPr>
              <a:t>and low-latency sensors.</a:t>
            </a:r>
          </a:p>
          <a:p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8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350" y="356553"/>
            <a:ext cx="8716642" cy="546100"/>
          </a:xfrm>
        </p:spPr>
        <p:txBody>
          <a:bodyPr>
            <a:noAutofit/>
          </a:bodyPr>
          <a:lstStyle/>
          <a:p>
            <a:r>
              <a:rPr lang="en-GB" dirty="0">
                <a:cs typeface="Arial" panose="020B0604020202020204" pitchFamily="34" charset="0"/>
              </a:rPr>
              <a:t>C</a:t>
            </a:r>
            <a:r>
              <a:rPr lang="en-GB" dirty="0" smtClean="0">
                <a:cs typeface="Arial" panose="020B0604020202020204" pitchFamily="34" charset="0"/>
              </a:rPr>
              <a:t>onclusion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239" y="1833488"/>
            <a:ext cx="82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968A3"/>
                </a:solidFill>
                <a:latin typeface="+mj-lt"/>
              </a:rPr>
              <a:t>…</a:t>
            </a:r>
            <a:endParaRPr lang="en-US" sz="2400" b="1" dirty="0" smtClean="0">
              <a:solidFill>
                <a:srgbClr val="0968A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8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350" y="356553"/>
            <a:ext cx="8716642" cy="546100"/>
          </a:xfrm>
        </p:spPr>
        <p:txBody>
          <a:bodyPr>
            <a:noAutofit/>
          </a:bodyPr>
          <a:lstStyle/>
          <a:p>
            <a:r>
              <a:rPr lang="en-GB" dirty="0" smtClean="0">
                <a:cs typeface="Arial" panose="020B0604020202020204" pitchFamily="34" charset="0"/>
              </a:rPr>
              <a:t>Reference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239" y="1833488"/>
            <a:ext cx="82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968A3"/>
                </a:solidFill>
                <a:latin typeface="+mj-lt"/>
              </a:rPr>
              <a:t>…</a:t>
            </a:r>
            <a:endParaRPr lang="en-US" sz="2400" b="1" dirty="0" smtClean="0">
              <a:solidFill>
                <a:srgbClr val="0968A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544" y="302358"/>
            <a:ext cx="7507287" cy="54610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+mj-lt"/>
              </a:rPr>
              <a:t>Q&amp;A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78" y="2333626"/>
            <a:ext cx="6463853" cy="31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76488" y="2957513"/>
            <a:ext cx="44211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 b="1" dirty="0" smtClean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altLang="en-US" sz="5400" dirty="0" smtClean="0">
              <a:solidFill>
                <a:srgbClr val="00B0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8224" y="5270335"/>
            <a:ext cx="3798887" cy="922337"/>
            <a:chOff x="852093" y="4548688"/>
            <a:chExt cx="5669954" cy="997711"/>
          </a:xfrm>
        </p:grpSpPr>
        <p:sp>
          <p:nvSpPr>
            <p:cNvPr id="4" name="TextBox 3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 smtClean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  <a:endParaRPr lang="en-US" sz="1350" dirty="0">
                <a:solidFill>
                  <a:srgbClr val="249DD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39677" y="5270335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6939" y="5270335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</a:t>
            </a:r>
            <a:r>
              <a:rPr lang="en-US" sz="1350" dirty="0" smtClean="0">
                <a:solidFill>
                  <a:srgbClr val="249DD8"/>
                </a:solidFill>
                <a:latin typeface="Century Gothic" panose="020B0502020202020204" pitchFamily="34" charset="0"/>
              </a:rPr>
              <a:t>802-735-1392</a:t>
            </a:r>
            <a:endParaRPr lang="en-US" sz="1350" dirty="0">
              <a:solidFill>
                <a:srgbClr val="249DD8"/>
              </a:solidFill>
              <a:latin typeface="Century Gothic" panose="020B0502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78" y="1347162"/>
            <a:ext cx="2568339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52866</TotalTime>
  <Words>130</Words>
  <Application>Microsoft Office PowerPoint</Application>
  <PresentationFormat>On-screen Show (4:3)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Century Gothic</vt:lpstr>
      <vt:lpstr>Times New Roman</vt:lpstr>
      <vt:lpstr>Wingdings</vt:lpstr>
      <vt:lpstr>Office Theme</vt:lpstr>
      <vt:lpstr>PowerPoint Presentation</vt:lpstr>
      <vt:lpstr>Agenda</vt:lpstr>
      <vt:lpstr>Introduction 5G </vt:lpstr>
      <vt:lpstr>Conclusion</vt:lpstr>
      <vt:lpstr>Reference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</dc:creator>
  <cp:lastModifiedBy>Le Huy</cp:lastModifiedBy>
  <cp:revision>939</cp:revision>
  <dcterms:created xsi:type="dcterms:W3CDTF">2015-09-10T11:08:49Z</dcterms:created>
  <dcterms:modified xsi:type="dcterms:W3CDTF">2019-03-18T03:18:14Z</dcterms:modified>
</cp:coreProperties>
</file>