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2:39:5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1313 24575,'0'-3'0,"-1"-11"0,1 0 0,0 0 0,2 0 0,-1 0 0,2 0 0,0 0 0,0 0 0,6-12 0,34-77 0,-28 68 0,1 1 0,1 0 0,2 1 0,1 1 0,2 1 0,1 0 0,1 2 0,1 1 0,31-25 0,-21 20 0,-22 19 0,1 1 0,1 1 0,24-17 0,4 2 0,2 2 0,0 2 0,86-30 0,-23 29 0,-94 20 0,0 1 0,0 1 0,1 0 0,-1 1 0,0 0 0,1 1 0,-1 1 0,28 4 0,-40-4 0,0 0 0,0 0 0,0 0 0,0 0 0,0 1 0,0-1 0,0 0 0,-1 1 0,1 0 0,0-1 0,-1 1 0,1 0 0,-1 0 0,0 0 0,0 0 0,0 0 0,0 0 0,0 0 0,0 0 0,0 0 0,-1 0 0,1 3 0,2 9 0,0-1 0,0 22 0,-2-26 0,1 23 0,-4 62 0,2-92 0,0-1 0,-1 1 0,1-1 0,-1 1 0,0-1 0,0 1 0,1-1 0,-1 1 0,0-1 0,0 0 0,0 1 0,0-1 0,-1 0 0,1 0 0,0 0 0,0 0 0,-1 0 0,1 0 0,-1 0 0,1 0 0,0-1 0,-1 1 0,0-1 0,1 1 0,-1-1 0,-3 1 0,-53 6 0,29-4 0,3 1 0,4 1 0,0-2 0,-42 2 0,24-4 0,29 1 0,-1-1 0,1-1 0,0 0 0,0-1 0,0 0 0,0-1 0,-20-5 0,28 6 0,0-1 0,1 0 0,-1 1 0,1-1 0,-1 0 0,1-1 0,0 1 0,0 0 0,0 0 0,0-1 0,0 0 0,1 1 0,-3-6 0,-14-42 0,7 17 0,6 15 0,0 0 0,2 0 0,0 0 0,1-1 0,1 1 0,0-1 0,5-36 0,-2-6 0,-2 41 0,1-1 0,1 1 0,1-1 0,1 1 0,11-37 0,-10 44 0,1 0 0,0 0 0,1 0 0,0 0 0,1 1 0,0 1 0,1-1 0,1 1 0,12-12 0,-11 13 0,0 1 0,1 0 0,0 1 0,0 0 0,1 0 0,15-5 0,-15 6 0,1 2 0,0-1 0,0 2 0,0 0 0,1 1 0,0 0 0,0 1 0,26 0 0,1 2-1365,-29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B176C-B446-7F04-3D8C-CC4ACB768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F9FEB-E499-CFBB-3615-9EEFCD409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6D4FC-3A10-06D2-554C-5018B6F8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670E-6E69-47DC-99E5-CE4B35E54322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252E7-4757-94A2-B60A-A837866C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777ED-5257-5C57-E046-33DFD5DC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A196-2292-468B-A000-1F3F01C63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4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5395B-1EF7-9648-AE7F-A5D4D840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4F67D1-40EC-6BB0-CE40-DBA3AB8B7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D0D30-251A-F97E-2541-3DEE5ECC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670E-6E69-47DC-99E5-CE4B35E54322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C2898-FCE2-68E8-2CED-81EBE9AD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2337C-93E0-8E03-FB67-2353497C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A196-2292-468B-A000-1F3F01C63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57F09A-3D7A-AA71-9CF3-75AABEC27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FABB27-49C4-8800-0EBC-047FF4A9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14559-554E-27FF-3D46-747E0C0B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670E-6E69-47DC-99E5-CE4B35E54322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042A0-6642-AFD4-C06A-453CDB1A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ECCBA-7C17-0E29-E12F-C4B6F859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A196-2292-468B-A000-1F3F01C63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3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ECB85-9120-3719-4B39-DE126471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C3542-E7F4-75A5-E59F-7587573CF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88A96-BFF3-E861-9E5A-25147214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670E-6E69-47DC-99E5-CE4B35E54322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6F50B-2111-9E67-3023-B3315FD9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D4730-2DD1-E28E-7781-D97C0CEE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A196-2292-468B-A000-1F3F01C63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2CB6B-378C-EFC0-297C-A49242B3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143A8-2BE6-C612-5BA4-ACF87DD74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8A5DF-541E-4522-B538-25FEE5D0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670E-6E69-47DC-99E5-CE4B35E54322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BC62D-1794-E19D-E031-101B276C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E392D-BE36-C60E-3AB7-19DB812E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A196-2292-468B-A000-1F3F01C63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10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4BE54-C5D3-A155-C76C-5553B7CC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5484B-7C49-ADE9-B654-D21D25E99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F8BB48-2AAF-E71E-7F7D-8C6C25BE8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AF4CC-7E15-6517-1188-8EF3ACA9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670E-6E69-47DC-99E5-CE4B35E54322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8C611-5203-9558-687C-18336309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A56D37-BDE2-E6D3-1D1B-4A36BF52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A196-2292-468B-A000-1F3F01C63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1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7F478-0F22-4FA4-81F7-A4AFB9889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1345C-18CE-B8C1-780E-A14CD9D5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C9EC9E-2612-A574-3271-1E2BA9B33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19A29F-859C-0199-C076-10196E222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8618EE-C7E9-FAFF-0EF7-E161D5676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902A46-29A4-D23E-283B-4D242184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670E-6E69-47DC-99E5-CE4B35E54322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850419-B842-5D2F-2BE0-6E10FCD0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151A8D-B452-AC40-F3DD-4C84A8E1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A196-2292-468B-A000-1F3F01C63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4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CEC0E-536D-6F07-0FFA-8E5D04B1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521074-FF3A-A047-49C8-EF5F5154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670E-6E69-47DC-99E5-CE4B35E54322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BF282E-AA82-3FAB-5BDD-4AF9AD59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716A54-0FDC-2C2B-0EC1-4D6E1316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A196-2292-468B-A000-1F3F01C63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7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F637F0-E7B6-C4F7-64E8-A824C859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670E-6E69-47DC-99E5-CE4B35E54322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E7603A-25E9-57B4-A630-A9076C96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B84C1C-5FCD-AA85-8FB9-8DE545B1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A196-2292-468B-A000-1F3F01C63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5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DFC1A-050E-E522-3C84-AE878922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3CF95-2638-266B-8CBD-FF4221EC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F887C4-D858-A328-25D3-1C62AB55A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F4847E-4725-A9AF-A2D3-4C828F58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670E-6E69-47DC-99E5-CE4B35E54322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1D5AB-FAB8-E90D-E129-BB1455A1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4C8418-0699-C321-94DD-8ADC02F0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A196-2292-468B-A000-1F3F01C63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76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BDEEE-F0AB-615E-271C-AB05F7F8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978F99-4328-5569-4A75-533D11703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71D61-F5CB-C039-A43E-4128B44E1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9F2F8-CF99-EC77-82AA-C779677B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670E-6E69-47DC-99E5-CE4B35E54322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2AC592-9FF5-B1D0-CE05-B06485FE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2E3E4E-EAF4-9EF5-C333-4BE8CDE5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A196-2292-468B-A000-1F3F01C63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2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A17611-E00F-E856-420D-392CAC42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D646C6-CC81-1C8B-2BCF-C7922BB36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45DD8-6586-B7DE-9BB0-EF6CCE1A7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5670E-6E69-47DC-99E5-CE4B35E54322}" type="datetimeFigureOut">
              <a:rPr lang="zh-CN" altLang="en-US" smtClean="0"/>
              <a:t>2022/7/17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7D718-16E7-2F3D-45E3-F078FBF06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FADAC-A5D2-3B3B-08F8-92455621C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3A196-2292-468B-A000-1F3F01C63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0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17/06/relationships/model3d" Target="../media/model3d1.gl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5201BC-9B52-4960-6D60-A1B0B33D2113}"/>
              </a:ext>
            </a:extLst>
          </p:cNvPr>
          <p:cNvSpPr/>
          <p:nvPr/>
        </p:nvSpPr>
        <p:spPr>
          <a:xfrm>
            <a:off x="3157535" y="2431625"/>
            <a:ext cx="5876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Felix Titling" panose="04060505060202020A04" pitchFamily="82" charset="0"/>
              </a:rPr>
              <a:t>Weigh the dice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Felix Titling" panose="04060505060202020A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0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B0D206-C095-58F6-DE90-4C9A123A4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7" y="569273"/>
            <a:ext cx="456500" cy="4518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E4E15F-EDAD-1C73-5308-74CC9FBDD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5" y="277091"/>
            <a:ext cx="576105" cy="8165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B8CBBC-8550-F310-F69B-A3A692900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8" y="1648934"/>
            <a:ext cx="456500" cy="4518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542F19-AB88-3242-9D9F-D6B64C0F67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8" y="2728596"/>
            <a:ext cx="456500" cy="4518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5886FBC-315E-6100-5269-A96DBD81E8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98" y="569273"/>
            <a:ext cx="456500" cy="4518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AA4217D-3661-593A-132D-74D81DE9F5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98" y="1648934"/>
            <a:ext cx="456501" cy="45186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23BF45B-AC46-11FA-14AE-6087397F6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98" y="2728596"/>
            <a:ext cx="456500" cy="45186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C2C648E-AE42-21DF-F8D8-B299C5B6BC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6048" y="1369949"/>
            <a:ext cx="646240" cy="88169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E9DC143-B9FC-BF49-8FFC-CF0124DDF5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8438" y="2527931"/>
            <a:ext cx="761461" cy="97687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2F4E9A6-B929-B606-01FC-A9453F1939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8470" y="277091"/>
            <a:ext cx="661269" cy="100192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0BA7956-DF8E-7A26-59A1-18BF3BAF90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48489" y="1299814"/>
            <a:ext cx="651250" cy="102196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0D79CBD-D570-9ABF-173F-B74C7B49AE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48489" y="2527931"/>
            <a:ext cx="801538" cy="1277451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0CD26BEA-0C7C-AA50-4E9E-29A3048212B7}"/>
              </a:ext>
            </a:extLst>
          </p:cNvPr>
          <p:cNvSpPr txBox="1"/>
          <p:nvPr/>
        </p:nvSpPr>
        <p:spPr>
          <a:xfrm>
            <a:off x="1058104" y="547265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C4D0C5-EEDD-D547-FCA8-0670C4DEDA98}"/>
              </a:ext>
            </a:extLst>
          </p:cNvPr>
          <p:cNvSpPr txBox="1"/>
          <p:nvPr/>
        </p:nvSpPr>
        <p:spPr>
          <a:xfrm>
            <a:off x="1058103" y="1635456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879D729-5F8F-877F-E7BF-1236F76451B4}"/>
              </a:ext>
            </a:extLst>
          </p:cNvPr>
          <p:cNvSpPr txBox="1"/>
          <p:nvPr/>
        </p:nvSpPr>
        <p:spPr>
          <a:xfrm>
            <a:off x="1046625" y="2715117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CF15289-9E5F-C699-3CDA-A78D26E42817}"/>
              </a:ext>
            </a:extLst>
          </p:cNvPr>
          <p:cNvSpPr txBox="1"/>
          <p:nvPr/>
        </p:nvSpPr>
        <p:spPr>
          <a:xfrm>
            <a:off x="2490669" y="591397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808E120-E2C8-2BEF-7C34-9743F56F99C9}"/>
              </a:ext>
            </a:extLst>
          </p:cNvPr>
          <p:cNvSpPr txBox="1"/>
          <p:nvPr/>
        </p:nvSpPr>
        <p:spPr>
          <a:xfrm>
            <a:off x="2465891" y="1656257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915B585-8496-B4B9-6B6B-62556B28F78E}"/>
              </a:ext>
            </a:extLst>
          </p:cNvPr>
          <p:cNvSpPr txBox="1"/>
          <p:nvPr/>
        </p:nvSpPr>
        <p:spPr>
          <a:xfrm>
            <a:off x="2465890" y="2749396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0D033B5-3957-E40A-B5B4-7FDBB930C44B}"/>
              </a:ext>
            </a:extLst>
          </p:cNvPr>
          <p:cNvSpPr/>
          <p:nvPr/>
        </p:nvSpPr>
        <p:spPr>
          <a:xfrm>
            <a:off x="341745" y="277091"/>
            <a:ext cx="3325091" cy="3731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7" name="3D 模型 36">
                <a:extLst>
                  <a:ext uri="{FF2B5EF4-FFF2-40B4-BE49-F238E27FC236}">
                    <a16:creationId xmlns:a16="http://schemas.microsoft.com/office/drawing/2014/main" id="{0D9F6783-B109-5029-3BC2-7B0B37DAA6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3728261"/>
                  </p:ext>
                </p:extLst>
              </p:nvPr>
            </p:nvGraphicFramePr>
            <p:xfrm>
              <a:off x="715863" y="4157883"/>
              <a:ext cx="1722955" cy="1818145"/>
            </p:xfrm>
            <a:graphic>
              <a:graphicData uri="http://schemas.microsoft.com/office/drawing/2017/model3d">
                <am3d:model3d r:embed="rId14">
                  <am3d:spPr>
                    <a:xfrm>
                      <a:off x="0" y="0"/>
                      <a:ext cx="1722955" cy="181814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555" d="1000000"/>
                    <am3d:preTrans dx="-18000197" dy="-18000197" dz="18000000"/>
                    <am3d:scale>
                      <am3d:sx n="1000000" d="1000000"/>
                      <am3d:sy n="1000000" d="1000000"/>
                      <am3d:sz n="1000000" d="1000000"/>
                    </am3d:scale>
                    <am3d:rot ax="7498840" ay="-2698599" az="-8037582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212275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7" name="3D 模型 36">
                <a:extLst>
                  <a:ext uri="{FF2B5EF4-FFF2-40B4-BE49-F238E27FC236}">
                    <a16:creationId xmlns:a16="http://schemas.microsoft.com/office/drawing/2014/main" id="{0D9F6783-B109-5029-3BC2-7B0B37DAA6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5863" y="4157883"/>
                <a:ext cx="1722955" cy="1818145"/>
              </a:xfrm>
              <a:prstGeom prst="rect">
                <a:avLst/>
              </a:prstGeom>
            </p:spPr>
          </p:pic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4C0B593-27AB-53D7-0C29-41718EEAC5F0}"/>
              </a:ext>
            </a:extLst>
          </p:cNvPr>
          <p:cNvCxnSpPr/>
          <p:nvPr/>
        </p:nvCxnSpPr>
        <p:spPr>
          <a:xfrm flipV="1">
            <a:off x="1577340" y="3602182"/>
            <a:ext cx="593205" cy="98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直角三角形 41">
            <a:extLst>
              <a:ext uri="{FF2B5EF4-FFF2-40B4-BE49-F238E27FC236}">
                <a16:creationId xmlns:a16="http://schemas.microsoft.com/office/drawing/2014/main" id="{D62849D4-BA7E-185B-8DB9-DF2751F7DA79}"/>
              </a:ext>
            </a:extLst>
          </p:cNvPr>
          <p:cNvSpPr/>
          <p:nvPr/>
        </p:nvSpPr>
        <p:spPr>
          <a:xfrm flipH="1">
            <a:off x="5876514" y="1188659"/>
            <a:ext cx="1389113" cy="1339272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8CD09B0-D846-9416-CAC0-AE2800839A44}"/>
              </a:ext>
            </a:extLst>
          </p:cNvPr>
          <p:cNvSpPr/>
          <p:nvPr/>
        </p:nvSpPr>
        <p:spPr>
          <a:xfrm>
            <a:off x="7265626" y="1188659"/>
            <a:ext cx="1539331" cy="133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E1D1C604-CB8E-9DC9-A850-D85B5ABE4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5527">
            <a:off x="7283131" y="697156"/>
            <a:ext cx="456500" cy="451866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6538AA91-84E5-A41A-1864-330218587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679">
            <a:off x="7789086" y="728572"/>
            <a:ext cx="456500" cy="451866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05411D15-499E-9CAF-728C-406B95A20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123">
            <a:off x="8320194" y="727446"/>
            <a:ext cx="456500" cy="451866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09189E0C-BEFF-BB09-2B74-2E81BA838F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6671">
            <a:off x="4515435" y="2096347"/>
            <a:ext cx="456500" cy="451866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BAC5F40-C444-A01A-9C98-BE1C4E455F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9620">
            <a:off x="5000835" y="2079619"/>
            <a:ext cx="456501" cy="45186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5874F27C-B8A8-868B-38B4-7F54B8E783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855">
            <a:off x="5462250" y="2051645"/>
            <a:ext cx="456500" cy="451866"/>
          </a:xfrm>
          <a:prstGeom prst="rect">
            <a:avLst/>
          </a:prstGeom>
        </p:spPr>
      </p:pic>
      <p:sp>
        <p:nvSpPr>
          <p:cNvPr id="52" name="箭头: 右 51">
            <a:extLst>
              <a:ext uri="{FF2B5EF4-FFF2-40B4-BE49-F238E27FC236}">
                <a16:creationId xmlns:a16="http://schemas.microsoft.com/office/drawing/2014/main" id="{F6D7BE47-B59D-E209-EE51-02412DD0CC71}"/>
              </a:ext>
            </a:extLst>
          </p:cNvPr>
          <p:cNvSpPr/>
          <p:nvPr/>
        </p:nvSpPr>
        <p:spPr>
          <a:xfrm rot="19182455">
            <a:off x="6036756" y="1436265"/>
            <a:ext cx="875959" cy="3003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禁止符 53">
            <a:extLst>
              <a:ext uri="{FF2B5EF4-FFF2-40B4-BE49-F238E27FC236}">
                <a16:creationId xmlns:a16="http://schemas.microsoft.com/office/drawing/2014/main" id="{D4554B02-A736-FF41-7604-9CD8973666BF}"/>
              </a:ext>
            </a:extLst>
          </p:cNvPr>
          <p:cNvSpPr/>
          <p:nvPr/>
        </p:nvSpPr>
        <p:spPr>
          <a:xfrm>
            <a:off x="5635475" y="705296"/>
            <a:ext cx="858981" cy="85898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B7724B-569D-7133-D72E-F597A2C667FA}"/>
              </a:ext>
            </a:extLst>
          </p:cNvPr>
          <p:cNvSpPr/>
          <p:nvPr/>
        </p:nvSpPr>
        <p:spPr>
          <a:xfrm>
            <a:off x="4266129" y="547265"/>
            <a:ext cx="4868636" cy="2325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0C338FB-8517-8B57-D3F8-A0BB0F4FC717}"/>
              </a:ext>
            </a:extLst>
          </p:cNvPr>
          <p:cNvSpPr/>
          <p:nvPr/>
        </p:nvSpPr>
        <p:spPr>
          <a:xfrm>
            <a:off x="4287774" y="3187254"/>
            <a:ext cx="2741100" cy="2216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F6659CF9-8D58-E48F-672D-82F953DC9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5527">
            <a:off x="4877226" y="3685167"/>
            <a:ext cx="456500" cy="451866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3CEDF498-B5CA-5371-4273-4068A5864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679">
            <a:off x="5657662" y="3649547"/>
            <a:ext cx="456500" cy="451866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727FDEA7-DB8F-1707-F6B1-3045AA430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7123">
            <a:off x="5815293" y="4922811"/>
            <a:ext cx="456500" cy="451866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9D979428-0D3A-A478-78F8-8790D302A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6671">
            <a:off x="6450067" y="4923738"/>
            <a:ext cx="456500" cy="451866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C631883E-46AE-9C4E-2AF8-B03F0E21E1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855">
            <a:off x="5084573" y="4947178"/>
            <a:ext cx="456500" cy="451866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A46D9E9-E349-F0C5-B4E0-4D142295C1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9620">
            <a:off x="4419462" y="4925252"/>
            <a:ext cx="456501" cy="451867"/>
          </a:xfrm>
          <a:prstGeom prst="rect">
            <a:avLst/>
          </a:prstGeom>
        </p:spPr>
      </p:pic>
      <p:sp>
        <p:nvSpPr>
          <p:cNvPr id="67" name="矩形 66">
            <a:extLst>
              <a:ext uri="{FF2B5EF4-FFF2-40B4-BE49-F238E27FC236}">
                <a16:creationId xmlns:a16="http://schemas.microsoft.com/office/drawing/2014/main" id="{2417BBA3-1A9D-C275-36BA-D13EACF5ED8B}"/>
              </a:ext>
            </a:extLst>
          </p:cNvPr>
          <p:cNvSpPr/>
          <p:nvPr/>
        </p:nvSpPr>
        <p:spPr>
          <a:xfrm>
            <a:off x="4287774" y="3925455"/>
            <a:ext cx="2741100" cy="1477818"/>
          </a:xfrm>
          <a:prstGeom prst="rect">
            <a:avLst/>
          </a:prstGeom>
          <a:solidFill>
            <a:srgbClr val="8FAADC">
              <a:alpha val="50196"/>
            </a:srgbClr>
          </a:solidFill>
          <a:ln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68C2C46-A074-D8CA-A5D3-9316BA07500A}"/>
              </a:ext>
            </a:extLst>
          </p:cNvPr>
          <p:cNvSpPr/>
          <p:nvPr/>
        </p:nvSpPr>
        <p:spPr>
          <a:xfrm>
            <a:off x="7512926" y="3858431"/>
            <a:ext cx="456500" cy="4518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1F2D430A-F280-5A80-64EA-222C9CFA5B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36" y="3386570"/>
            <a:ext cx="456500" cy="451866"/>
          </a:xfrm>
          <a:prstGeom prst="rect">
            <a:avLst/>
          </a:prstGeom>
        </p:spPr>
      </p:pic>
      <p:sp>
        <p:nvSpPr>
          <p:cNvPr id="76" name="箭头: 右 75">
            <a:extLst>
              <a:ext uri="{FF2B5EF4-FFF2-40B4-BE49-F238E27FC236}">
                <a16:creationId xmlns:a16="http://schemas.microsoft.com/office/drawing/2014/main" id="{2FCE0620-5971-4499-B892-DDB72FAA2CB1}"/>
              </a:ext>
            </a:extLst>
          </p:cNvPr>
          <p:cNvSpPr/>
          <p:nvPr/>
        </p:nvSpPr>
        <p:spPr>
          <a:xfrm>
            <a:off x="8082883" y="3912949"/>
            <a:ext cx="1001131" cy="3232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0FEAE97-6439-C611-6067-C1CC8C1B0B21}"/>
              </a:ext>
            </a:extLst>
          </p:cNvPr>
          <p:cNvSpPr/>
          <p:nvPr/>
        </p:nvSpPr>
        <p:spPr>
          <a:xfrm>
            <a:off x="9197471" y="3848652"/>
            <a:ext cx="456500" cy="451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右 77">
            <a:extLst>
              <a:ext uri="{FF2B5EF4-FFF2-40B4-BE49-F238E27FC236}">
                <a16:creationId xmlns:a16="http://schemas.microsoft.com/office/drawing/2014/main" id="{BA73B234-7BB9-DC16-66A2-0AA2E3070569}"/>
              </a:ext>
            </a:extLst>
          </p:cNvPr>
          <p:cNvSpPr/>
          <p:nvPr/>
        </p:nvSpPr>
        <p:spPr>
          <a:xfrm>
            <a:off x="9880885" y="3896618"/>
            <a:ext cx="1001131" cy="32327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EB3AE1E8-6C8C-152E-F568-FA117BBDBF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4230">
            <a:off x="10383113" y="3398129"/>
            <a:ext cx="456500" cy="451866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4BE91A07-89D9-2317-FC14-4D6A73ECB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9620">
            <a:off x="9873545" y="3399503"/>
            <a:ext cx="456501" cy="451867"/>
          </a:xfrm>
          <a:prstGeom prst="rect">
            <a:avLst/>
          </a:prstGeom>
        </p:spPr>
      </p:pic>
      <p:sp>
        <p:nvSpPr>
          <p:cNvPr id="81" name="矩形 80">
            <a:extLst>
              <a:ext uri="{FF2B5EF4-FFF2-40B4-BE49-F238E27FC236}">
                <a16:creationId xmlns:a16="http://schemas.microsoft.com/office/drawing/2014/main" id="{4BBCA1B7-8552-DA7D-8BF5-7184A098206A}"/>
              </a:ext>
            </a:extLst>
          </p:cNvPr>
          <p:cNvSpPr/>
          <p:nvPr/>
        </p:nvSpPr>
        <p:spPr>
          <a:xfrm rot="20702020">
            <a:off x="11144543" y="4228914"/>
            <a:ext cx="456500" cy="4518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3" name="墨迹 112">
                <a:extLst>
                  <a:ext uri="{FF2B5EF4-FFF2-40B4-BE49-F238E27FC236}">
                    <a16:creationId xmlns:a16="http://schemas.microsoft.com/office/drawing/2014/main" id="{A92CBCA4-8504-4D8E-C8AB-AC63EA9AD711}"/>
                  </a:ext>
                </a:extLst>
              </p14:cNvPr>
              <p14:cNvContentPartPr/>
              <p14:nvPr/>
            </p14:nvContentPartPr>
            <p14:xfrm>
              <a:off x="11142211" y="3718094"/>
              <a:ext cx="356760" cy="473040"/>
            </p14:xfrm>
          </p:contentPart>
        </mc:Choice>
        <mc:Fallback>
          <p:pic>
            <p:nvPicPr>
              <p:cNvPr id="113" name="墨迹 112">
                <a:extLst>
                  <a:ext uri="{FF2B5EF4-FFF2-40B4-BE49-F238E27FC236}">
                    <a16:creationId xmlns:a16="http://schemas.microsoft.com/office/drawing/2014/main" id="{A92CBCA4-8504-4D8E-C8AB-AC63EA9AD7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133571" y="3709454"/>
                <a:ext cx="374400" cy="490680"/>
              </a:xfrm>
              <a:prstGeom prst="rect">
                <a:avLst/>
              </a:prstGeom>
            </p:spPr>
          </p:pic>
        </mc:Fallback>
      </mc:AlternateContent>
      <p:sp>
        <p:nvSpPr>
          <p:cNvPr id="114" name="矩形 113">
            <a:extLst>
              <a:ext uri="{FF2B5EF4-FFF2-40B4-BE49-F238E27FC236}">
                <a16:creationId xmlns:a16="http://schemas.microsoft.com/office/drawing/2014/main" id="{F308E830-5969-D3B4-4898-0E2999FBD572}"/>
              </a:ext>
            </a:extLst>
          </p:cNvPr>
          <p:cNvSpPr/>
          <p:nvPr/>
        </p:nvSpPr>
        <p:spPr>
          <a:xfrm>
            <a:off x="7265626" y="3168782"/>
            <a:ext cx="4507345" cy="1675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75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Felix Titling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Apocalypse txtxj</dc:creator>
  <cp:lastModifiedBy>Apocalypse txtxj</cp:lastModifiedBy>
  <cp:revision>4</cp:revision>
  <dcterms:created xsi:type="dcterms:W3CDTF">2022-07-16T21:22:48Z</dcterms:created>
  <dcterms:modified xsi:type="dcterms:W3CDTF">2022-07-17T02:40:52Z</dcterms:modified>
</cp:coreProperties>
</file>