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>
        <p:scale>
          <a:sx n="75" d="100"/>
          <a:sy n="75" d="100"/>
        </p:scale>
        <p:origin x="-141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1B2A-A1FA-4D17-A308-FE74EA05F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871FFF-242F-4E1E-9AE5-EA0ED9ED0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EE498-36F6-4EAE-9B5A-51AC3412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19236-623A-4632-9AC0-B00CF8F3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C4739-BDED-429D-917F-BA6A50FC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5BBCA-F088-4BFD-B73D-B07ECD6D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52C9B-242B-43F3-AD25-EE7FCCD0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70F02-2D4A-496F-8DF0-0B804E8B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1887D-FE98-4AF5-AFC2-A4D4371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D69A2-E407-4DC7-A117-206E8FFF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FAD69-0A78-40C5-8288-E888E54AD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E9D7B-A2E3-401B-9A29-67B20CA0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4777E-B88C-4B04-91C3-45FDDD3C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3662-06A9-4FD6-9453-9EEC13DA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24FC3-6A8F-4B09-938D-BC1C9567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8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5304A-25E6-42C1-B573-213FC764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D746A-EADC-4F10-B594-B183855D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A9319-58A8-4A7B-8FAD-4D250B98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677E8-3378-4EC2-A413-7350261C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4DA7B-68BE-41A5-BC24-EBAD9F9D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DAB8E-D21B-42D6-8BD7-8B5AD746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50F95-54A8-4C11-866F-1128D345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0C236-D946-4BCD-9AE4-135972C0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1B27A-C5C9-4B30-A9A8-879917A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68E4E-F398-4E17-A4E2-EF358289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9381-6911-4204-A2B3-B6FAC5F1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8CBD2-CF77-4840-97E8-98709E45E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8EED4-40EF-4CDD-96B8-10E71E256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7491C-2F44-484F-A51B-D1A63880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4259B-3C31-4BF0-B766-E2555361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670F9-5D6F-403B-A8A3-08EA1D60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0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ED70-11FE-4A98-A3E3-AD6B9667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94D03-4CBE-470A-9F0B-DEE15A4B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7EB61-0A5B-492B-92DE-60C35396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2BCA7-5011-4AE4-944E-DA05181CA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6349CE-8414-46A1-A574-5E0A51E67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A441B3-D93F-42E6-BCBD-80E0379B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99DC7-AE79-4B06-898C-944975B9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05288-27BE-4E8E-8F41-B8670E7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0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38AF-E129-4746-B874-E7205A9F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BD62F7-C528-4FB8-854B-261F840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A0C03E-D645-48CA-9C48-C49BB4C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AF11E6-77C8-44A7-8AD1-4DA4F138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2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6ADF67-A5E7-4A9F-8A5A-DD436E29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2BBAB-AC9A-48E8-B9A6-FED6C648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C70F9-D921-44A5-AE13-EB352FD7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7389-11E5-4B2E-A245-D7529AE2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DABC8-A889-48F3-AB6E-2259FA5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14A5E-B673-4E21-B168-36D085E39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26668-F000-48A1-97E6-9E343991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997DE-BBA5-4D83-90C3-5AC081D2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998AB-726F-4B29-A2B5-C7645C36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2076-367F-4CC8-AD39-5B6233EA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4B6DFE-FD08-4C59-A37A-5F96084DD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58EA4-74BA-4AD2-BA04-EB46AECC1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5AC35-251B-4B03-992F-A088E186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6CA91-9B87-46FE-BC0A-B96E49D3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B9802-0EC3-4233-BBFF-93C6E950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061334-3B13-41D6-91BE-64997E5D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1AA5-5E9E-435F-BEF1-3B6979BC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EF13B-460B-4361-9DCD-CF19B8A06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0F3D-A27C-43B9-86A9-6850E3EBD24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5C19F-66A5-4331-BC29-4648091DC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4EB66-CD67-4621-9BA9-F1813BD81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AEF0-2070-459E-83CD-434369DB3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21D39C-56E0-44E2-85E3-BC84662B0B5C}"/>
              </a:ext>
            </a:extLst>
          </p:cNvPr>
          <p:cNvGrpSpPr/>
          <p:nvPr/>
        </p:nvGrpSpPr>
        <p:grpSpPr>
          <a:xfrm>
            <a:off x="5140186" y="0"/>
            <a:ext cx="2527608" cy="1635523"/>
            <a:chOff x="220945" y="210338"/>
            <a:chExt cx="2527608" cy="163552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0EA124A-2805-4B60-99D3-C1BA0DA5614B}"/>
                </a:ext>
              </a:extLst>
            </p:cNvPr>
            <p:cNvSpPr/>
            <p:nvPr/>
          </p:nvSpPr>
          <p:spPr>
            <a:xfrm>
              <a:off x="646595" y="964118"/>
              <a:ext cx="2100943" cy="881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A1D52E-0A2E-4294-83E1-47AC30E83870}"/>
                </a:ext>
              </a:extLst>
            </p:cNvPr>
            <p:cNvSpPr/>
            <p:nvPr/>
          </p:nvSpPr>
          <p:spPr>
            <a:xfrm>
              <a:off x="641515" y="1009475"/>
              <a:ext cx="2100943" cy="1632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174D42-20E3-43E7-92CA-27818D8DD4B7}"/>
                </a:ext>
              </a:extLst>
            </p:cNvPr>
            <p:cNvSpPr/>
            <p:nvPr/>
          </p:nvSpPr>
          <p:spPr>
            <a:xfrm>
              <a:off x="647610" y="1639395"/>
              <a:ext cx="2100943" cy="1632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4C872B-DE38-4841-BD46-2BFDEED246B4}"/>
                </a:ext>
              </a:extLst>
            </p:cNvPr>
            <p:cNvSpPr/>
            <p:nvPr/>
          </p:nvSpPr>
          <p:spPr>
            <a:xfrm>
              <a:off x="891885" y="1241885"/>
              <a:ext cx="472440" cy="318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BC55DC6C-354A-488E-A0C1-225D62F7E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45" y="1388580"/>
              <a:ext cx="9245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D4259A6-70F7-4454-9D4F-68FBDAE8D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505" y="600858"/>
              <a:ext cx="425650" cy="7950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C3790D-F78F-4653-8FEA-A31E58E80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6933" y="265578"/>
              <a:ext cx="9332" cy="113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085ECE52-EA1B-4A47-9675-E70BD92CD5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464357"/>
                </p:ext>
              </p:extLst>
            </p:nvPr>
          </p:nvGraphicFramePr>
          <p:xfrm>
            <a:off x="1660441" y="505871"/>
            <a:ext cx="12065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AxMath" r:id="rId3" imgW="119880" imgH="227880" progId="Equation.AxMath">
                    <p:embed/>
                  </p:oleObj>
                </mc:Choice>
                <mc:Fallback>
                  <p:oleObj name="AxMath" r:id="rId3" imgW="119880" imgH="22788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085ECE52-EA1B-4A47-9675-E70BD92CD5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60441" y="505871"/>
                          <a:ext cx="12065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DEB2D97-2E2A-4996-AEA1-C60D59B0B1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154478"/>
                </p:ext>
              </p:extLst>
            </p:nvPr>
          </p:nvGraphicFramePr>
          <p:xfrm>
            <a:off x="265713" y="1422463"/>
            <a:ext cx="114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AxMath" r:id="rId5" imgW="114840" imgH="227880" progId="Equation.AxMath">
                    <p:embed/>
                  </p:oleObj>
                </mc:Choice>
                <mc:Fallback>
                  <p:oleObj name="AxMath" r:id="rId5" imgW="114840" imgH="22788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DEB2D97-2E2A-4996-AEA1-C60D59B0B1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5713" y="1422463"/>
                          <a:ext cx="114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5304BFD0-5E17-4D4B-B102-128B6DD2FA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175172"/>
                </p:ext>
              </p:extLst>
            </p:nvPr>
          </p:nvGraphicFramePr>
          <p:xfrm>
            <a:off x="1213188" y="210338"/>
            <a:ext cx="10953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AxMath" r:id="rId7" imgW="110160" imgH="227880" progId="Equation.AxMath">
                    <p:embed/>
                  </p:oleObj>
                </mc:Choice>
                <mc:Fallback>
                  <p:oleObj name="AxMath" r:id="rId7" imgW="110160" imgH="227880" progId="Equation.AxMath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5304BFD0-5E17-4D4B-B102-128B6DD2FA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13188" y="210338"/>
                          <a:ext cx="10953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D29731E-9F6A-4B69-9CFA-C461AA2E9E68}"/>
              </a:ext>
            </a:extLst>
          </p:cNvPr>
          <p:cNvSpPr txBox="1"/>
          <p:nvPr/>
        </p:nvSpPr>
        <p:spPr>
          <a:xfrm>
            <a:off x="248269" y="689811"/>
            <a:ext cx="421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加速度计</a:t>
            </a:r>
            <a:endParaRPr lang="en-US" altLang="zh-CN" dirty="0"/>
          </a:p>
          <a:p>
            <a:r>
              <a:rPr lang="zh-CN" altLang="en-US" dirty="0"/>
              <a:t>寄存器：</a:t>
            </a:r>
            <a:r>
              <a:rPr lang="en-US" altLang="zh-CN" dirty="0"/>
              <a:t>0x02, 0x04, 0x06</a:t>
            </a:r>
          </a:p>
          <a:p>
            <a:r>
              <a:rPr lang="zh-CN" altLang="en-US" dirty="0"/>
              <a:t>分辨率：</a:t>
            </a:r>
            <a:r>
              <a:rPr lang="en-US" altLang="zh-CN" dirty="0"/>
              <a:t>12</a:t>
            </a:r>
            <a:r>
              <a:rPr lang="zh-CN" altLang="en-US" dirty="0"/>
              <a:t>位数据，</a:t>
            </a:r>
            <a:r>
              <a:rPr lang="en-US" altLang="zh-CN" dirty="0"/>
              <a:t>MSB 8+LSB 4</a:t>
            </a:r>
          </a:p>
          <a:p>
            <a:r>
              <a:rPr lang="zh-CN" altLang="en-US" dirty="0"/>
              <a:t>量程配置：</a:t>
            </a:r>
            <a:r>
              <a:rPr lang="en-US" altLang="zh-CN" dirty="0"/>
              <a:t>0x0F</a:t>
            </a:r>
          </a:p>
          <a:p>
            <a:r>
              <a:rPr lang="zh-CN" altLang="en-US" dirty="0"/>
              <a:t>未滤波采样：</a:t>
            </a:r>
            <a:r>
              <a:rPr lang="en-US" altLang="zh-CN" dirty="0"/>
              <a:t>2KHz</a:t>
            </a:r>
          </a:p>
          <a:p>
            <a:r>
              <a:rPr lang="zh-CN" altLang="en-US" dirty="0"/>
              <a:t>滤波器使能：</a:t>
            </a:r>
            <a:r>
              <a:rPr lang="en-US" altLang="zh-CN" dirty="0"/>
              <a:t>0x13</a:t>
            </a:r>
          </a:p>
          <a:p>
            <a:r>
              <a:rPr lang="zh-CN" altLang="en-US" dirty="0"/>
              <a:t>滤波器配置：</a:t>
            </a:r>
            <a:r>
              <a:rPr lang="en-US" altLang="zh-CN" dirty="0"/>
              <a:t>0x10</a:t>
            </a:r>
          </a:p>
          <a:p>
            <a:r>
              <a:rPr lang="zh-CN" altLang="en-US" dirty="0"/>
              <a:t>温度传感器：</a:t>
            </a:r>
            <a:r>
              <a:rPr lang="en-US" altLang="zh-CN" dirty="0"/>
              <a:t>0x08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802FA4-17CB-4993-8110-4AB3C700F73C}"/>
              </a:ext>
            </a:extLst>
          </p:cNvPr>
          <p:cNvSpPr txBox="1"/>
          <p:nvPr/>
        </p:nvSpPr>
        <p:spPr>
          <a:xfrm>
            <a:off x="8520548" y="168982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陀螺仪</a:t>
            </a:r>
            <a:endParaRPr lang="en-US" altLang="zh-CN" dirty="0"/>
          </a:p>
          <a:p>
            <a:r>
              <a:rPr lang="zh-CN" altLang="en-US" dirty="0"/>
              <a:t>寄存器：</a:t>
            </a:r>
            <a:r>
              <a:rPr lang="en-US" altLang="zh-CN" dirty="0"/>
              <a:t>0x02,0x04,0x06</a:t>
            </a:r>
          </a:p>
          <a:p>
            <a:r>
              <a:rPr lang="zh-CN" altLang="en-US" dirty="0"/>
              <a:t>分辨率：</a:t>
            </a:r>
            <a:r>
              <a:rPr lang="en-US" altLang="zh-CN" dirty="0"/>
              <a:t>16</a:t>
            </a:r>
            <a:r>
              <a:rPr lang="zh-CN" altLang="en-US" dirty="0"/>
              <a:t>位数据</a:t>
            </a:r>
            <a:endParaRPr lang="en-US" altLang="zh-CN" dirty="0"/>
          </a:p>
          <a:p>
            <a:r>
              <a:rPr lang="zh-CN" altLang="en-US" dirty="0"/>
              <a:t>量程配置：</a:t>
            </a:r>
            <a:r>
              <a:rPr lang="en-US" altLang="zh-CN" dirty="0"/>
              <a:t>0x0F</a:t>
            </a:r>
          </a:p>
          <a:p>
            <a:r>
              <a:rPr lang="zh-CN" altLang="en-US" dirty="0"/>
              <a:t>未滤波采样：</a:t>
            </a:r>
            <a:r>
              <a:rPr lang="en-US" altLang="zh-CN" dirty="0"/>
              <a:t>2KHz</a:t>
            </a:r>
          </a:p>
          <a:p>
            <a:r>
              <a:rPr lang="zh-CN" altLang="en-US" dirty="0"/>
              <a:t>滤波器配置：</a:t>
            </a:r>
            <a:r>
              <a:rPr lang="en-US" altLang="zh-CN" dirty="0"/>
              <a:t>0x13</a:t>
            </a:r>
          </a:p>
          <a:p>
            <a:r>
              <a:rPr lang="zh-CN" altLang="en-US" dirty="0"/>
              <a:t>滤波器配置：</a:t>
            </a:r>
            <a:r>
              <a:rPr lang="en-US" altLang="zh-CN" dirty="0"/>
              <a:t>0x10</a:t>
            </a:r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7A67A15-0338-475A-BC1D-A92CCF5E9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269" y="3754006"/>
            <a:ext cx="3343275" cy="29432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5C76501-0CA3-4C00-BEF6-912C1E7FE2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4201" y="4660583"/>
            <a:ext cx="4133850" cy="2038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973F66-C1E0-4D9E-AAA3-0A0A60824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7346" y="2477306"/>
            <a:ext cx="5895975" cy="17049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839B2CB-E42D-4526-BC72-C82D85C7A7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9493" y="4493361"/>
            <a:ext cx="4225309" cy="21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66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AxMath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tao</dc:creator>
  <cp:lastModifiedBy>xue tao</cp:lastModifiedBy>
  <cp:revision>9</cp:revision>
  <dcterms:created xsi:type="dcterms:W3CDTF">2020-12-01T10:35:23Z</dcterms:created>
  <dcterms:modified xsi:type="dcterms:W3CDTF">2020-12-03T04:13:50Z</dcterms:modified>
</cp:coreProperties>
</file>