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56" r:id="rId4"/>
    <p:sldId id="258" r:id="rId5"/>
    <p:sldId id="257" r:id="rId6"/>
    <p:sldId id="267" r:id="rId7"/>
    <p:sldId id="264" r:id="rId8"/>
    <p:sldId id="260" r:id="rId9"/>
    <p:sldId id="261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4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0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5854-D956-4871-AEB5-88DEA7613C6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B499-EA05-4C6F-AAD3-49C1A790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variation explains a lot</a:t>
            </a:r>
          </a:p>
          <a:p>
            <a:r>
              <a:rPr lang="en-US" dirty="0" smtClean="0"/>
              <a:t>Residual correlations not as important</a:t>
            </a:r>
          </a:p>
          <a:p>
            <a:r>
              <a:rPr lang="en-US" dirty="0" smtClean="0"/>
              <a:t>Shared environmental response can explain perceived species interactions (e.g., bass-walleye)</a:t>
            </a:r>
          </a:p>
          <a:p>
            <a:r>
              <a:rPr lang="en-US" dirty="0" smtClean="0"/>
              <a:t>Cold/</a:t>
            </a:r>
            <a:r>
              <a:rPr lang="en-US" dirty="0" err="1" smtClean="0"/>
              <a:t>coolwater</a:t>
            </a:r>
            <a:r>
              <a:rPr lang="en-US" dirty="0" smtClean="0"/>
              <a:t> community clustering is apparent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8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t="48587" b="1601"/>
          <a:stretch/>
        </p:blipFill>
        <p:spPr>
          <a:xfrm>
            <a:off x="838200" y="168585"/>
            <a:ext cx="10355892" cy="6320083"/>
          </a:xfrm>
        </p:spPr>
      </p:pic>
      <p:sp>
        <p:nvSpPr>
          <p:cNvPr id="4" name="TextBox 3"/>
          <p:cNvSpPr txBox="1"/>
          <p:nvPr/>
        </p:nvSpPr>
        <p:spPr>
          <a:xfrm rot="16200000">
            <a:off x="-766530" y="3325297"/>
            <a:ext cx="208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 correlation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82751" y="6488668"/>
            <a:ext cx="27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Environmental correlation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763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89" y="120474"/>
            <a:ext cx="6617052" cy="66170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4" y="124177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0672" y="270933"/>
            <a:ext cx="21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 correlations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93988" y="209184"/>
            <a:ext cx="27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Environmental correlations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696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9" y="191294"/>
            <a:ext cx="4342871" cy="6514306"/>
          </a:xfrm>
        </p:spPr>
      </p:pic>
    </p:spTree>
    <p:extLst>
      <p:ext uri="{BB962C8B-B14F-4D97-AF65-F5344CB8AC3E}">
        <p14:creationId xmlns:p14="http://schemas.microsoft.com/office/powerpoint/2010/main" val="25770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b="51276"/>
          <a:stretch/>
        </p:blipFill>
        <p:spPr>
          <a:xfrm>
            <a:off x="745067" y="234350"/>
            <a:ext cx="10645422" cy="638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766530" y="3325297"/>
            <a:ext cx="208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 correlation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82751" y="6488668"/>
            <a:ext cx="27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Environmental correlation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6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48971" b="2063"/>
          <a:stretch/>
        </p:blipFill>
        <p:spPr>
          <a:xfrm>
            <a:off x="801511" y="244836"/>
            <a:ext cx="10159999" cy="6110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66530" y="3325297"/>
            <a:ext cx="208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 correlation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82751" y="6488668"/>
            <a:ext cx="27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Environmental correlation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976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9" y="0"/>
            <a:ext cx="6736027" cy="673602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2"/>
          <a:stretch/>
        </p:blipFill>
        <p:spPr>
          <a:xfrm>
            <a:off x="-79022" y="0"/>
            <a:ext cx="6364788" cy="6858000"/>
          </a:xfrm>
        </p:spPr>
      </p:pic>
      <p:sp>
        <p:nvSpPr>
          <p:cNvPr id="6" name="TextBox 5"/>
          <p:cNvSpPr txBox="1"/>
          <p:nvPr/>
        </p:nvSpPr>
        <p:spPr>
          <a:xfrm>
            <a:off x="2270672" y="270933"/>
            <a:ext cx="21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 correlations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93988" y="209184"/>
            <a:ext cx="27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Environmental correlations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541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86" y="292365"/>
            <a:ext cx="4377091" cy="6565635"/>
          </a:xfrm>
        </p:spPr>
      </p:pic>
    </p:spTree>
    <p:extLst>
      <p:ext uri="{BB962C8B-B14F-4D97-AF65-F5344CB8AC3E}">
        <p14:creationId xmlns:p14="http://schemas.microsoft.com/office/powerpoint/2010/main" val="13873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variables don’t explain much variance</a:t>
            </a:r>
          </a:p>
          <a:p>
            <a:r>
              <a:rPr lang="en-US" dirty="0" smtClean="0"/>
              <a:t>Residual correlations are very important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11" y="502356"/>
            <a:ext cx="6355644" cy="6355644"/>
          </a:xfrm>
        </p:spPr>
      </p:pic>
      <p:sp>
        <p:nvSpPr>
          <p:cNvPr id="5" name="TextBox 4"/>
          <p:cNvSpPr txBox="1"/>
          <p:nvPr/>
        </p:nvSpPr>
        <p:spPr>
          <a:xfrm>
            <a:off x="9136619" y="3429000"/>
            <a:ext cx="2691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didn’t have time to remake this to match the lakes one but you get the idea. Almost all of these would be non-significant (overlapping zero)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b="51213"/>
          <a:stretch/>
        </p:blipFill>
        <p:spPr>
          <a:xfrm>
            <a:off x="383822" y="241829"/>
            <a:ext cx="10709350" cy="6374342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-766530" y="3325297"/>
            <a:ext cx="208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Residual correlation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82751" y="6488668"/>
            <a:ext cx="27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Environmental correlation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517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Gretchen A Hansen</dc:creator>
  <cp:lastModifiedBy>Gretchen A Hansen</cp:lastModifiedBy>
  <cp:revision>6</cp:revision>
  <dcterms:created xsi:type="dcterms:W3CDTF">2019-07-16T15:15:40Z</dcterms:created>
  <dcterms:modified xsi:type="dcterms:W3CDTF">2019-07-16T17:10:43Z</dcterms:modified>
</cp:coreProperties>
</file>