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8"/>
    <a:srgbClr val="FFE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29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2BC5F7-D85D-4EF4-B18B-8B95956D34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1524D-1B65-40D7-835A-2DE29603AE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5B493-7B78-4787-A65F-845E0D1A4AB6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C1929-C6B4-4268-B700-1B95FEE136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7F0AF-C522-4AEB-86F4-B73AEE26FC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49B7-5985-43CC-AA6A-60E0D0F68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E8F47-6347-4957-A68D-879595C1934C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ECFB-F193-4D85-8888-C6DBDD6D3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5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6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4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49A690-F251-4B52-B1C5-7EEA7F13F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5703" y="337725"/>
            <a:ext cx="3496297" cy="50126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46D7A7E-A79C-4A16-BF80-D4039F2BB572}"/>
              </a:ext>
            </a:extLst>
          </p:cNvPr>
          <p:cNvCxnSpPr>
            <a:cxnSpLocks/>
          </p:cNvCxnSpPr>
          <p:nvPr userDrawn="1"/>
        </p:nvCxnSpPr>
        <p:spPr>
          <a:xfrm>
            <a:off x="1059180" y="866929"/>
            <a:ext cx="11132820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, 乐高, 灯, 标志&#10;&#10;描述已自动生成">
            <a:extLst>
              <a:ext uri="{FF2B5EF4-FFF2-40B4-BE49-F238E27FC236}">
                <a16:creationId xmlns:a16="http://schemas.microsoft.com/office/drawing/2014/main" id="{081BA63F-1770-478F-8FBE-AE84FB4A54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51" y="278799"/>
            <a:ext cx="930435" cy="7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43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49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1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6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10221">
            <a:extLst>
              <a:ext uri="{FF2B5EF4-FFF2-40B4-BE49-F238E27FC236}">
                <a16:creationId xmlns:a16="http://schemas.microsoft.com/office/drawing/2014/main" id="{2AA22109-BB20-45D1-878E-C1CB0BB2E4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664133"/>
            <a:ext cx="12192000" cy="1938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10222">
            <a:extLst>
              <a:ext uri="{FF2B5EF4-FFF2-40B4-BE49-F238E27FC236}">
                <a16:creationId xmlns:a16="http://schemas.microsoft.com/office/drawing/2014/main" id="{09EF4E5D-8089-4C94-9320-E6925D8412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5360" y="3371318"/>
            <a:ext cx="77012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10223">
            <a:extLst>
              <a:ext uri="{FF2B5EF4-FFF2-40B4-BE49-F238E27FC236}">
                <a16:creationId xmlns:a16="http://schemas.microsoft.com/office/drawing/2014/main" id="{3E2D8B28-A557-41A8-A932-6DCAE47FF3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245360" y="1723085"/>
            <a:ext cx="77012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10224">
            <a:extLst>
              <a:ext uri="{FF2B5EF4-FFF2-40B4-BE49-F238E27FC236}">
                <a16:creationId xmlns:a16="http://schemas.microsoft.com/office/drawing/2014/main" id="{BCAC992E-44D1-42BA-8839-08075D245D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99963" y="1890870"/>
            <a:ext cx="8792075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软件学院教工党支部</a:t>
            </a:r>
            <a:endParaRPr lang="en-US" altLang="zh-CN" sz="2800" dirty="0">
              <a:ln w="15875">
                <a:noFill/>
              </a:ln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54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ctr">
              <a:lnSpc>
                <a:spcPts val="5000"/>
              </a:lnSpc>
            </a:pPr>
            <a:r>
              <a:rPr lang="zh-CN" altLang="en-US" sz="28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“疫情防控做表率、践行初心担使命”专题组织生活会</a:t>
            </a:r>
            <a:endParaRPr lang="en-US" altLang="zh-CN" sz="2800" dirty="0">
              <a:ln w="15875">
                <a:noFill/>
              </a:ln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54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PA-10225">
            <a:extLst>
              <a:ext uri="{FF2B5EF4-FFF2-40B4-BE49-F238E27FC236}">
                <a16:creationId xmlns:a16="http://schemas.microsoft.com/office/drawing/2014/main" id="{E5DA7AE0-D3A6-4865-AC1A-90A61EAAEF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3545840" y="3566198"/>
            <a:ext cx="5100320" cy="121569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PA-10227">
            <a:extLst>
              <a:ext uri="{FF2B5EF4-FFF2-40B4-BE49-F238E27FC236}">
                <a16:creationId xmlns:a16="http://schemas.microsoft.com/office/drawing/2014/main" id="{65BF3CEC-A416-4D77-9E1B-3C9E63DB17B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254014" y="4095984"/>
            <a:ext cx="2831955" cy="472281"/>
          </a:xfrm>
          <a:prstGeom prst="roundRect">
            <a:avLst>
              <a:gd name="adj" fmla="val 50000"/>
            </a:avLst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ts val="1899"/>
              </a:lnSpc>
              <a:defRPr/>
            </a:pP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教工党支部</a:t>
            </a:r>
          </a:p>
        </p:txBody>
      </p:sp>
      <p:grpSp>
        <p:nvGrpSpPr>
          <p:cNvPr id="12" name="PA-10228">
            <a:extLst>
              <a:ext uri="{FF2B5EF4-FFF2-40B4-BE49-F238E27FC236}">
                <a16:creationId xmlns:a16="http://schemas.microsoft.com/office/drawing/2014/main" id="{FE2870E2-5B7C-4CA6-A6A4-6C2FC9FD409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660475" y="4148738"/>
            <a:ext cx="358009" cy="358009"/>
            <a:chOff x="801291" y="3535885"/>
            <a:chExt cx="219347" cy="219347"/>
          </a:xfrm>
          <a:effectLst/>
        </p:grpSpPr>
        <p:sp>
          <p:nvSpPr>
            <p:cNvPr id="13" name="PA-椭圆 10">
              <a:extLst>
                <a:ext uri="{FF2B5EF4-FFF2-40B4-BE49-F238E27FC236}">
                  <a16:creationId xmlns:a16="http://schemas.microsoft.com/office/drawing/2014/main" id="{7F65917F-779E-461C-A4F5-8914A97987F7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DE91514-FD1F-4020-A0C1-3B53867A9BB6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5" name="PA-任意多边形 12">
                <a:extLst>
                  <a:ext uri="{FF2B5EF4-FFF2-40B4-BE49-F238E27FC236}">
                    <a16:creationId xmlns:a16="http://schemas.microsoft.com/office/drawing/2014/main" id="{2321F176-3298-4DA4-B353-AB03A6BDA31F}"/>
                  </a:ext>
                </a:extLst>
              </p:cNvPr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PA-任意多边形 13">
                <a:extLst>
                  <a:ext uri="{FF2B5EF4-FFF2-40B4-BE49-F238E27FC236}">
                    <a16:creationId xmlns:a16="http://schemas.microsoft.com/office/drawing/2014/main" id="{75C05B39-6BA8-4B55-B945-51867BBF0E8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PA-10229">
            <a:extLst>
              <a:ext uri="{FF2B5EF4-FFF2-40B4-BE49-F238E27FC236}">
                <a16:creationId xmlns:a16="http://schemas.microsoft.com/office/drawing/2014/main" id="{E2BC70DE-E564-4447-AE56-A3683690CE4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274439" y="4156112"/>
            <a:ext cx="358009" cy="358009"/>
            <a:chOff x="10244494" y="3928282"/>
            <a:chExt cx="358149" cy="358149"/>
          </a:xfrm>
        </p:grpSpPr>
        <p:sp>
          <p:nvSpPr>
            <p:cNvPr id="18" name="PA-椭圆 10">
              <a:extLst>
                <a:ext uri="{FF2B5EF4-FFF2-40B4-BE49-F238E27FC236}">
                  <a16:creationId xmlns:a16="http://schemas.microsoft.com/office/drawing/2014/main" id="{2A655DE2-70FE-4C1A-A429-D64FDDC131E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244494" y="3928282"/>
              <a:ext cx="358149" cy="3581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AE8D02F-3611-4D7A-B0C4-4120D14B18F1}"/>
                </a:ext>
              </a:extLst>
            </p:cNvPr>
            <p:cNvGrpSpPr/>
            <p:nvPr/>
          </p:nvGrpSpPr>
          <p:grpSpPr bwMode="auto">
            <a:xfrm>
              <a:off x="10365730" y="4000027"/>
              <a:ext cx="128337" cy="206279"/>
              <a:chOff x="4441" y="3144"/>
              <a:chExt cx="215" cy="345"/>
            </a:xfrm>
          </p:grpSpPr>
          <p:sp>
            <p:nvSpPr>
              <p:cNvPr id="20" name="PA-任意多边形 17">
                <a:extLst>
                  <a:ext uri="{FF2B5EF4-FFF2-40B4-BE49-F238E27FC236}">
                    <a16:creationId xmlns:a16="http://schemas.microsoft.com/office/drawing/2014/main" id="{254A3D66-C997-4F50-B26C-59F769B4AE73}"/>
                  </a:ext>
                </a:extLst>
              </p:cNvPr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21" name="PA-任意多边形 18">
                <a:extLst>
                  <a:ext uri="{FF2B5EF4-FFF2-40B4-BE49-F238E27FC236}">
                    <a16:creationId xmlns:a16="http://schemas.microsoft.com/office/drawing/2014/main" id="{A6C1BC02-9767-46BF-9F60-DCB9743D037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noFill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PA-102210">
            <a:extLst>
              <a:ext uri="{FF2B5EF4-FFF2-40B4-BE49-F238E27FC236}">
                <a16:creationId xmlns:a16="http://schemas.microsoft.com/office/drawing/2014/main" id="{B679C11B-F54F-4CB7-807D-0A58C27E81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06970" y="4095984"/>
            <a:ext cx="2831955" cy="472465"/>
          </a:xfrm>
          <a:prstGeom prst="roundRect">
            <a:avLst>
              <a:gd name="adj" fmla="val 50000"/>
            </a:avLst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ts val="1899"/>
              </a:lnSpc>
              <a:defRPr/>
            </a:pP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时间：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2020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年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</a:t>
            </a:r>
          </a:p>
        </p:txBody>
      </p:sp>
      <p:pic>
        <p:nvPicPr>
          <p:cNvPr id="23" name="PA-102211">
            <a:extLst>
              <a:ext uri="{FF2B5EF4-FFF2-40B4-BE49-F238E27FC236}">
                <a16:creationId xmlns:a16="http://schemas.microsoft.com/office/drawing/2014/main" id="{E46473D4-7DF5-4FF9-9768-29AA45864D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561" y="464284"/>
            <a:ext cx="2676785" cy="892262"/>
          </a:xfrm>
          <a:prstGeom prst="rect">
            <a:avLst/>
          </a:prstGeom>
        </p:spPr>
      </p:pic>
      <p:grpSp>
        <p:nvGrpSpPr>
          <p:cNvPr id="2" name="PA-102212">
            <a:extLst>
              <a:ext uri="{FF2B5EF4-FFF2-40B4-BE49-F238E27FC236}">
                <a16:creationId xmlns:a16="http://schemas.microsoft.com/office/drawing/2014/main" id="{98308FB5-AAC5-4BE2-8FC4-1BA0C775BA3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4568267"/>
            <a:ext cx="12192000" cy="2101171"/>
            <a:chOff x="-20422" y="4564748"/>
            <a:chExt cx="12212422" cy="2104690"/>
          </a:xfrm>
        </p:grpSpPr>
        <p:pic>
          <p:nvPicPr>
            <p:cNvPr id="24" name="PA-图片 23">
              <a:extLst>
                <a:ext uri="{FF2B5EF4-FFF2-40B4-BE49-F238E27FC236}">
                  <a16:creationId xmlns:a16="http://schemas.microsoft.com/office/drawing/2014/main" id="{642EF6F2-DDF8-4D34-BA37-2F4D2B918A4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7114" y="4713496"/>
              <a:ext cx="9474886" cy="1955942"/>
            </a:xfrm>
            <a:prstGeom prst="rect">
              <a:avLst/>
            </a:prstGeom>
          </p:spPr>
        </p:pic>
        <p:pic>
          <p:nvPicPr>
            <p:cNvPr id="25" name="PA-图片 24">
              <a:extLst>
                <a:ext uri="{FF2B5EF4-FFF2-40B4-BE49-F238E27FC236}">
                  <a16:creationId xmlns:a16="http://schemas.microsoft.com/office/drawing/2014/main" id="{9B584F73-CE1F-4916-81F5-5DE4EA8FD263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 rotWithShape="1"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26" b="2727"/>
            <a:stretch/>
          </p:blipFill>
          <p:spPr>
            <a:xfrm>
              <a:off x="-20422" y="4564748"/>
              <a:ext cx="2972605" cy="2099379"/>
            </a:xfrm>
            <a:prstGeom prst="rect">
              <a:avLst/>
            </a:prstGeom>
          </p:spPr>
        </p:pic>
      </p:grpSp>
      <p:pic>
        <p:nvPicPr>
          <p:cNvPr id="26" name="PA-102213" descr="图片包含 游戏机, 乐高, 灯, 标志&#10;&#10;描述已自动生成">
            <a:extLst>
              <a:ext uri="{FF2B5EF4-FFF2-40B4-BE49-F238E27FC236}">
                <a16:creationId xmlns:a16="http://schemas.microsoft.com/office/drawing/2014/main" id="{082136C4-AF9F-4995-BB46-790E97AEFD5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3" y="834230"/>
            <a:ext cx="1431178" cy="1165886"/>
          </a:xfrm>
          <a:prstGeom prst="rect">
            <a:avLst/>
          </a:prstGeom>
        </p:spPr>
      </p:pic>
      <p:sp>
        <p:nvSpPr>
          <p:cNvPr id="27" name="PA-102214">
            <a:extLst>
              <a:ext uri="{FF2B5EF4-FFF2-40B4-BE49-F238E27FC236}">
                <a16:creationId xmlns:a16="http://schemas.microsoft.com/office/drawing/2014/main" id="{114C8864-2C27-47F1-800C-F98652AA038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60932" y="508216"/>
            <a:ext cx="2354773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中国共产党</a:t>
            </a:r>
            <a:endParaRPr lang="en-US" altLang="zh-CN" sz="2100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PA-102215">
            <a:extLst>
              <a:ext uri="{FF2B5EF4-FFF2-40B4-BE49-F238E27FC236}">
                <a16:creationId xmlns:a16="http://schemas.microsoft.com/office/drawing/2014/main" id="{6B69CFFE-9E53-409B-96B0-74B7331424A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12453" y="913115"/>
            <a:ext cx="2151038" cy="2828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238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Communist Party of China</a:t>
            </a:r>
            <a:endParaRPr lang="zh-CN" altLang="en-US" sz="1238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机关单位党支部党建年终工作总结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涂豆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EDC2"/>
      </a:accent2>
      <a:accent3>
        <a:srgbClr val="A5A5A5"/>
      </a:accent3>
      <a:accent4>
        <a:srgbClr val="C00000"/>
      </a:accent4>
      <a:accent5>
        <a:srgbClr val="7F7F7F"/>
      </a:accent5>
      <a:accent6>
        <a:srgbClr val="FFEDC2"/>
      </a:accent6>
      <a:hlink>
        <a:srgbClr val="C00000"/>
      </a:hlink>
      <a:folHlink>
        <a:srgbClr val="C00000"/>
      </a:folHlink>
    </a:clrScheme>
    <a:fontScheme name="涂豆思">
      <a:majorFont>
        <a:latin typeface="思源黑体 CN Heavy"/>
        <a:ea typeface="思源黑体 CN Heavy"/>
        <a:cs typeface=""/>
      </a:majorFont>
      <a:minorFont>
        <a:latin typeface="思源黑体 CN Normal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思源黑体 CN Heavy</vt:lpstr>
      <vt:lpstr>思源黑体 CN Light</vt:lpstr>
      <vt:lpstr>思源黑体 CN Normal</vt:lpstr>
      <vt:lpstr>Arial</vt:lpstr>
      <vt:lpstr>Calibri</vt:lpstr>
      <vt:lpstr>第一PPT，www.1ppt.com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党支部工作总结</dc:title>
  <dc:creator>第一PPT</dc:creator>
  <cp:keywords>www.1ppt.com</cp:keywords>
  <dc:description>www.1ppt.com</dc:description>
  <cp:lastModifiedBy>谭 新</cp:lastModifiedBy>
  <cp:revision>68</cp:revision>
  <dcterms:created xsi:type="dcterms:W3CDTF">2019-11-08T13:07:25Z</dcterms:created>
  <dcterms:modified xsi:type="dcterms:W3CDTF">2020-03-31T02:40:54Z</dcterms:modified>
</cp:coreProperties>
</file>