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5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6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7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8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9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10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2" r:id="rId3"/>
    <p:sldId id="258" r:id="rId4"/>
    <p:sldId id="270" r:id="rId5"/>
    <p:sldId id="272" r:id="rId6"/>
    <p:sldId id="264" r:id="rId7"/>
    <p:sldId id="267" r:id="rId8"/>
    <p:sldId id="289" r:id="rId9"/>
    <p:sldId id="265" r:id="rId10"/>
    <p:sldId id="285" r:id="rId11"/>
    <p:sldId id="261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8"/>
    <a:srgbClr val="FFE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629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F2BC5F7-D85D-4EF4-B18B-8B95956D34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81524D-1B65-40D7-835A-2DE29603AE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5B493-7B78-4787-A65F-845E0D1A4AB6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C1929-C6B4-4268-B700-1B95FEE136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F7F0AF-C522-4AEB-86F4-B73AEE26FC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49B7-5985-43CC-AA6A-60E0D0F68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38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E8F47-6347-4957-A68D-879595C1934C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6ECFB-F193-4D85-8888-C6DBDD6D3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5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ECFB-F193-4D85-8888-C6DBDD6D35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66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ECFB-F193-4D85-8888-C6DBDD6D35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47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ECFB-F193-4D85-8888-C6DBDD6D35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ECFB-F193-4D85-8888-C6DBDD6D35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1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ECFB-F193-4D85-8888-C6DBDD6D35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7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ECFB-F193-4D85-8888-C6DBDD6D35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53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ECFB-F193-4D85-8888-C6DBDD6D35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80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ECFB-F193-4D85-8888-C6DBDD6D35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8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ECFB-F193-4D85-8888-C6DBDD6D35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3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ECFB-F193-4D85-8888-C6DBDD6D35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6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ECFB-F193-4D85-8888-C6DBDD6D35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7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6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4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49A690-F251-4B52-B1C5-7EEA7F13F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5703" y="337725"/>
            <a:ext cx="3496297" cy="501261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46D7A7E-A79C-4A16-BF80-D4039F2BB572}"/>
              </a:ext>
            </a:extLst>
          </p:cNvPr>
          <p:cNvCxnSpPr>
            <a:cxnSpLocks/>
          </p:cNvCxnSpPr>
          <p:nvPr userDrawn="1"/>
        </p:nvCxnSpPr>
        <p:spPr>
          <a:xfrm>
            <a:off x="1059180" y="866929"/>
            <a:ext cx="11132820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, 乐高, 灯, 标志&#10;&#10;描述已自动生成">
            <a:extLst>
              <a:ext uri="{FF2B5EF4-FFF2-40B4-BE49-F238E27FC236}">
                <a16:creationId xmlns:a16="http://schemas.microsoft.com/office/drawing/2014/main" id="{081BA63F-1770-478F-8FBE-AE84FB4A54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051" y="278799"/>
            <a:ext cx="930435" cy="7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7438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49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11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6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4.pn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3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6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328.xml"/><Relationship Id="rId21" Type="http://schemas.openxmlformats.org/officeDocument/2006/relationships/tags" Target="../tags/tag323.xml"/><Relationship Id="rId42" Type="http://schemas.openxmlformats.org/officeDocument/2006/relationships/tags" Target="../tags/tag344.xml"/><Relationship Id="rId47" Type="http://schemas.openxmlformats.org/officeDocument/2006/relationships/tags" Target="../tags/tag349.xml"/><Relationship Id="rId63" Type="http://schemas.openxmlformats.org/officeDocument/2006/relationships/tags" Target="../tags/tag365.xml"/><Relationship Id="rId68" Type="http://schemas.openxmlformats.org/officeDocument/2006/relationships/notesSlide" Target="../notesSlides/notesSlide10.xml"/><Relationship Id="rId7" Type="http://schemas.openxmlformats.org/officeDocument/2006/relationships/tags" Target="../tags/tag309.xml"/><Relationship Id="rId2" Type="http://schemas.openxmlformats.org/officeDocument/2006/relationships/tags" Target="../tags/tag304.xml"/><Relationship Id="rId16" Type="http://schemas.openxmlformats.org/officeDocument/2006/relationships/tags" Target="../tags/tag318.xml"/><Relationship Id="rId29" Type="http://schemas.openxmlformats.org/officeDocument/2006/relationships/tags" Target="../tags/tag331.xml"/><Relationship Id="rId11" Type="http://schemas.openxmlformats.org/officeDocument/2006/relationships/tags" Target="../tags/tag313.xml"/><Relationship Id="rId24" Type="http://schemas.openxmlformats.org/officeDocument/2006/relationships/tags" Target="../tags/tag326.xml"/><Relationship Id="rId32" Type="http://schemas.openxmlformats.org/officeDocument/2006/relationships/tags" Target="../tags/tag334.xml"/><Relationship Id="rId37" Type="http://schemas.openxmlformats.org/officeDocument/2006/relationships/tags" Target="../tags/tag339.xml"/><Relationship Id="rId40" Type="http://schemas.openxmlformats.org/officeDocument/2006/relationships/tags" Target="../tags/tag342.xml"/><Relationship Id="rId45" Type="http://schemas.openxmlformats.org/officeDocument/2006/relationships/tags" Target="../tags/tag347.xml"/><Relationship Id="rId53" Type="http://schemas.openxmlformats.org/officeDocument/2006/relationships/tags" Target="../tags/tag355.xml"/><Relationship Id="rId58" Type="http://schemas.openxmlformats.org/officeDocument/2006/relationships/tags" Target="../tags/tag360.xml"/><Relationship Id="rId66" Type="http://schemas.openxmlformats.org/officeDocument/2006/relationships/tags" Target="../tags/tag368.xml"/><Relationship Id="rId5" Type="http://schemas.openxmlformats.org/officeDocument/2006/relationships/tags" Target="../tags/tag307.xml"/><Relationship Id="rId61" Type="http://schemas.openxmlformats.org/officeDocument/2006/relationships/tags" Target="../tags/tag363.xml"/><Relationship Id="rId19" Type="http://schemas.openxmlformats.org/officeDocument/2006/relationships/tags" Target="../tags/tag321.xml"/><Relationship Id="rId14" Type="http://schemas.openxmlformats.org/officeDocument/2006/relationships/tags" Target="../tags/tag316.xml"/><Relationship Id="rId22" Type="http://schemas.openxmlformats.org/officeDocument/2006/relationships/tags" Target="../tags/tag324.xml"/><Relationship Id="rId27" Type="http://schemas.openxmlformats.org/officeDocument/2006/relationships/tags" Target="../tags/tag329.xml"/><Relationship Id="rId30" Type="http://schemas.openxmlformats.org/officeDocument/2006/relationships/tags" Target="../tags/tag332.xml"/><Relationship Id="rId35" Type="http://schemas.openxmlformats.org/officeDocument/2006/relationships/tags" Target="../tags/tag337.xml"/><Relationship Id="rId43" Type="http://schemas.openxmlformats.org/officeDocument/2006/relationships/tags" Target="../tags/tag345.xml"/><Relationship Id="rId48" Type="http://schemas.openxmlformats.org/officeDocument/2006/relationships/tags" Target="../tags/tag350.xml"/><Relationship Id="rId56" Type="http://schemas.openxmlformats.org/officeDocument/2006/relationships/tags" Target="../tags/tag358.xml"/><Relationship Id="rId64" Type="http://schemas.openxmlformats.org/officeDocument/2006/relationships/tags" Target="../tags/tag366.xml"/><Relationship Id="rId69" Type="http://schemas.openxmlformats.org/officeDocument/2006/relationships/image" Target="../media/image10.png"/><Relationship Id="rId8" Type="http://schemas.openxmlformats.org/officeDocument/2006/relationships/tags" Target="../tags/tag310.xml"/><Relationship Id="rId51" Type="http://schemas.openxmlformats.org/officeDocument/2006/relationships/tags" Target="../tags/tag353.xml"/><Relationship Id="rId3" Type="http://schemas.openxmlformats.org/officeDocument/2006/relationships/tags" Target="../tags/tag305.xml"/><Relationship Id="rId12" Type="http://schemas.openxmlformats.org/officeDocument/2006/relationships/tags" Target="../tags/tag314.xml"/><Relationship Id="rId17" Type="http://schemas.openxmlformats.org/officeDocument/2006/relationships/tags" Target="../tags/tag319.xml"/><Relationship Id="rId25" Type="http://schemas.openxmlformats.org/officeDocument/2006/relationships/tags" Target="../tags/tag327.xml"/><Relationship Id="rId33" Type="http://schemas.openxmlformats.org/officeDocument/2006/relationships/tags" Target="../tags/tag335.xml"/><Relationship Id="rId38" Type="http://schemas.openxmlformats.org/officeDocument/2006/relationships/tags" Target="../tags/tag340.xml"/><Relationship Id="rId46" Type="http://schemas.openxmlformats.org/officeDocument/2006/relationships/tags" Target="../tags/tag348.xml"/><Relationship Id="rId59" Type="http://schemas.openxmlformats.org/officeDocument/2006/relationships/tags" Target="../tags/tag361.xml"/><Relationship Id="rId67" Type="http://schemas.openxmlformats.org/officeDocument/2006/relationships/slideLayout" Target="../slideLayouts/slideLayout3.xml"/><Relationship Id="rId20" Type="http://schemas.openxmlformats.org/officeDocument/2006/relationships/tags" Target="../tags/tag322.xml"/><Relationship Id="rId41" Type="http://schemas.openxmlformats.org/officeDocument/2006/relationships/tags" Target="../tags/tag343.xml"/><Relationship Id="rId54" Type="http://schemas.openxmlformats.org/officeDocument/2006/relationships/tags" Target="../tags/tag356.xml"/><Relationship Id="rId62" Type="http://schemas.openxmlformats.org/officeDocument/2006/relationships/tags" Target="../tags/tag364.xml"/><Relationship Id="rId70" Type="http://schemas.openxmlformats.org/officeDocument/2006/relationships/image" Target="../media/image11.png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15" Type="http://schemas.openxmlformats.org/officeDocument/2006/relationships/tags" Target="../tags/tag317.xml"/><Relationship Id="rId23" Type="http://schemas.openxmlformats.org/officeDocument/2006/relationships/tags" Target="../tags/tag325.xml"/><Relationship Id="rId28" Type="http://schemas.openxmlformats.org/officeDocument/2006/relationships/tags" Target="../tags/tag330.xml"/><Relationship Id="rId36" Type="http://schemas.openxmlformats.org/officeDocument/2006/relationships/tags" Target="../tags/tag338.xml"/><Relationship Id="rId49" Type="http://schemas.openxmlformats.org/officeDocument/2006/relationships/tags" Target="../tags/tag351.xml"/><Relationship Id="rId57" Type="http://schemas.openxmlformats.org/officeDocument/2006/relationships/tags" Target="../tags/tag359.xml"/><Relationship Id="rId10" Type="http://schemas.openxmlformats.org/officeDocument/2006/relationships/tags" Target="../tags/tag312.xml"/><Relationship Id="rId31" Type="http://schemas.openxmlformats.org/officeDocument/2006/relationships/tags" Target="../tags/tag333.xml"/><Relationship Id="rId44" Type="http://schemas.openxmlformats.org/officeDocument/2006/relationships/tags" Target="../tags/tag346.xml"/><Relationship Id="rId52" Type="http://schemas.openxmlformats.org/officeDocument/2006/relationships/tags" Target="../tags/tag354.xml"/><Relationship Id="rId60" Type="http://schemas.openxmlformats.org/officeDocument/2006/relationships/tags" Target="../tags/tag362.xml"/><Relationship Id="rId65" Type="http://schemas.openxmlformats.org/officeDocument/2006/relationships/tags" Target="../tags/tag367.xml"/><Relationship Id="rId4" Type="http://schemas.openxmlformats.org/officeDocument/2006/relationships/tags" Target="../tags/tag306.xml"/><Relationship Id="rId9" Type="http://schemas.openxmlformats.org/officeDocument/2006/relationships/tags" Target="../tags/tag311.xml"/><Relationship Id="rId13" Type="http://schemas.openxmlformats.org/officeDocument/2006/relationships/tags" Target="../tags/tag315.xml"/><Relationship Id="rId18" Type="http://schemas.openxmlformats.org/officeDocument/2006/relationships/tags" Target="../tags/tag320.xml"/><Relationship Id="rId39" Type="http://schemas.openxmlformats.org/officeDocument/2006/relationships/tags" Target="../tags/tag341.xml"/><Relationship Id="rId34" Type="http://schemas.openxmlformats.org/officeDocument/2006/relationships/tags" Target="../tags/tag336.xml"/><Relationship Id="rId50" Type="http://schemas.openxmlformats.org/officeDocument/2006/relationships/tags" Target="../tags/tag352.xml"/><Relationship Id="rId55" Type="http://schemas.openxmlformats.org/officeDocument/2006/relationships/tags" Target="../tags/tag35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13" Type="http://schemas.openxmlformats.org/officeDocument/2006/relationships/tags" Target="../tags/tag381.xml"/><Relationship Id="rId18" Type="http://schemas.openxmlformats.org/officeDocument/2006/relationships/tags" Target="../tags/tag386.xml"/><Relationship Id="rId26" Type="http://schemas.openxmlformats.org/officeDocument/2006/relationships/image" Target="../media/image4.png"/><Relationship Id="rId3" Type="http://schemas.openxmlformats.org/officeDocument/2006/relationships/tags" Target="../tags/tag371.xml"/><Relationship Id="rId21" Type="http://schemas.openxmlformats.org/officeDocument/2006/relationships/tags" Target="../tags/tag389.xml"/><Relationship Id="rId7" Type="http://schemas.openxmlformats.org/officeDocument/2006/relationships/tags" Target="../tags/tag375.xml"/><Relationship Id="rId12" Type="http://schemas.openxmlformats.org/officeDocument/2006/relationships/tags" Target="../tags/tag380.xml"/><Relationship Id="rId17" Type="http://schemas.openxmlformats.org/officeDocument/2006/relationships/tags" Target="../tags/tag385.xml"/><Relationship Id="rId25" Type="http://schemas.openxmlformats.org/officeDocument/2006/relationships/image" Target="../media/image3.png"/><Relationship Id="rId2" Type="http://schemas.openxmlformats.org/officeDocument/2006/relationships/tags" Target="../tags/tag370.xml"/><Relationship Id="rId16" Type="http://schemas.openxmlformats.org/officeDocument/2006/relationships/tags" Target="../tags/tag384.xml"/><Relationship Id="rId20" Type="http://schemas.openxmlformats.org/officeDocument/2006/relationships/tags" Target="../tags/tag388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tags" Target="../tags/tag379.xml"/><Relationship Id="rId24" Type="http://schemas.openxmlformats.org/officeDocument/2006/relationships/notesSlide" Target="../notesSlides/notesSlide11.xml"/><Relationship Id="rId5" Type="http://schemas.openxmlformats.org/officeDocument/2006/relationships/tags" Target="../tags/tag373.xml"/><Relationship Id="rId15" Type="http://schemas.openxmlformats.org/officeDocument/2006/relationships/tags" Target="../tags/tag383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6.png"/><Relationship Id="rId10" Type="http://schemas.openxmlformats.org/officeDocument/2006/relationships/tags" Target="../tags/tag378.xml"/><Relationship Id="rId19" Type="http://schemas.openxmlformats.org/officeDocument/2006/relationships/tags" Target="../tags/tag387.xml"/><Relationship Id="rId4" Type="http://schemas.openxmlformats.org/officeDocument/2006/relationships/tags" Target="../tags/tag372.xml"/><Relationship Id="rId9" Type="http://schemas.openxmlformats.org/officeDocument/2006/relationships/tags" Target="../tags/tag377.xml"/><Relationship Id="rId14" Type="http://schemas.openxmlformats.org/officeDocument/2006/relationships/tags" Target="../tags/tag382.xml"/><Relationship Id="rId22" Type="http://schemas.openxmlformats.org/officeDocument/2006/relationships/tags" Target="../tags/tag390.xml"/><Relationship Id="rId27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26.xml"/><Relationship Id="rId21" Type="http://schemas.openxmlformats.org/officeDocument/2006/relationships/tags" Target="../tags/tag44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tags" Target="../tags/tag47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tags" Target="../tags/tag46.xml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tags" Target="../tags/tag45.xml"/><Relationship Id="rId27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image" Target="../media/image3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49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19" Type="http://schemas.openxmlformats.org/officeDocument/2006/relationships/image" Target="../media/image7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88.xml"/><Relationship Id="rId21" Type="http://schemas.openxmlformats.org/officeDocument/2006/relationships/tags" Target="../tags/tag83.xml"/><Relationship Id="rId42" Type="http://schemas.openxmlformats.org/officeDocument/2006/relationships/tags" Target="../tags/tag104.xml"/><Relationship Id="rId47" Type="http://schemas.openxmlformats.org/officeDocument/2006/relationships/tags" Target="../tags/tag109.xml"/><Relationship Id="rId63" Type="http://schemas.openxmlformats.org/officeDocument/2006/relationships/tags" Target="../tags/tag125.xml"/><Relationship Id="rId68" Type="http://schemas.openxmlformats.org/officeDocument/2006/relationships/tags" Target="../tags/tag130.xml"/><Relationship Id="rId7" Type="http://schemas.openxmlformats.org/officeDocument/2006/relationships/tags" Target="../tags/tag69.xml"/><Relationship Id="rId71" Type="http://schemas.openxmlformats.org/officeDocument/2006/relationships/notesSlide" Target="../notesSlides/notesSlide4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9" Type="http://schemas.openxmlformats.org/officeDocument/2006/relationships/tags" Target="../tags/tag91.xml"/><Relationship Id="rId11" Type="http://schemas.openxmlformats.org/officeDocument/2006/relationships/tags" Target="../tags/tag73.xml"/><Relationship Id="rId24" Type="http://schemas.openxmlformats.org/officeDocument/2006/relationships/tags" Target="../tags/tag86.xml"/><Relationship Id="rId32" Type="http://schemas.openxmlformats.org/officeDocument/2006/relationships/tags" Target="../tags/tag94.xml"/><Relationship Id="rId37" Type="http://schemas.openxmlformats.org/officeDocument/2006/relationships/tags" Target="../tags/tag99.xml"/><Relationship Id="rId40" Type="http://schemas.openxmlformats.org/officeDocument/2006/relationships/tags" Target="../tags/tag102.xml"/><Relationship Id="rId45" Type="http://schemas.openxmlformats.org/officeDocument/2006/relationships/tags" Target="../tags/tag107.xml"/><Relationship Id="rId53" Type="http://schemas.openxmlformats.org/officeDocument/2006/relationships/tags" Target="../tags/tag115.xml"/><Relationship Id="rId58" Type="http://schemas.openxmlformats.org/officeDocument/2006/relationships/tags" Target="../tags/tag120.xml"/><Relationship Id="rId66" Type="http://schemas.openxmlformats.org/officeDocument/2006/relationships/tags" Target="../tags/tag128.xml"/><Relationship Id="rId5" Type="http://schemas.openxmlformats.org/officeDocument/2006/relationships/tags" Target="../tags/tag67.xml"/><Relationship Id="rId61" Type="http://schemas.openxmlformats.org/officeDocument/2006/relationships/tags" Target="../tags/tag123.xml"/><Relationship Id="rId19" Type="http://schemas.openxmlformats.org/officeDocument/2006/relationships/tags" Target="../tags/tag81.xml"/><Relationship Id="rId14" Type="http://schemas.openxmlformats.org/officeDocument/2006/relationships/tags" Target="../tags/tag76.xml"/><Relationship Id="rId22" Type="http://schemas.openxmlformats.org/officeDocument/2006/relationships/tags" Target="../tags/tag84.xml"/><Relationship Id="rId27" Type="http://schemas.openxmlformats.org/officeDocument/2006/relationships/tags" Target="../tags/tag89.xml"/><Relationship Id="rId30" Type="http://schemas.openxmlformats.org/officeDocument/2006/relationships/tags" Target="../tags/tag92.xml"/><Relationship Id="rId35" Type="http://schemas.openxmlformats.org/officeDocument/2006/relationships/tags" Target="../tags/tag97.xml"/><Relationship Id="rId43" Type="http://schemas.openxmlformats.org/officeDocument/2006/relationships/tags" Target="../tags/tag105.xml"/><Relationship Id="rId48" Type="http://schemas.openxmlformats.org/officeDocument/2006/relationships/tags" Target="../tags/tag110.xml"/><Relationship Id="rId56" Type="http://schemas.openxmlformats.org/officeDocument/2006/relationships/tags" Target="../tags/tag118.xml"/><Relationship Id="rId64" Type="http://schemas.openxmlformats.org/officeDocument/2006/relationships/tags" Target="../tags/tag126.xml"/><Relationship Id="rId69" Type="http://schemas.openxmlformats.org/officeDocument/2006/relationships/tags" Target="../tags/tag131.xml"/><Relationship Id="rId8" Type="http://schemas.openxmlformats.org/officeDocument/2006/relationships/tags" Target="../tags/tag70.xml"/><Relationship Id="rId51" Type="http://schemas.openxmlformats.org/officeDocument/2006/relationships/tags" Target="../tags/tag113.xml"/><Relationship Id="rId3" Type="http://schemas.openxmlformats.org/officeDocument/2006/relationships/tags" Target="../tags/tag65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tags" Target="../tags/tag87.xml"/><Relationship Id="rId33" Type="http://schemas.openxmlformats.org/officeDocument/2006/relationships/tags" Target="../tags/tag95.xml"/><Relationship Id="rId38" Type="http://schemas.openxmlformats.org/officeDocument/2006/relationships/tags" Target="../tags/tag100.xml"/><Relationship Id="rId46" Type="http://schemas.openxmlformats.org/officeDocument/2006/relationships/tags" Target="../tags/tag108.xml"/><Relationship Id="rId59" Type="http://schemas.openxmlformats.org/officeDocument/2006/relationships/tags" Target="../tags/tag121.xml"/><Relationship Id="rId67" Type="http://schemas.openxmlformats.org/officeDocument/2006/relationships/tags" Target="../tags/tag129.xml"/><Relationship Id="rId20" Type="http://schemas.openxmlformats.org/officeDocument/2006/relationships/tags" Target="../tags/tag82.xml"/><Relationship Id="rId41" Type="http://schemas.openxmlformats.org/officeDocument/2006/relationships/tags" Target="../tags/tag103.xml"/><Relationship Id="rId54" Type="http://schemas.openxmlformats.org/officeDocument/2006/relationships/tags" Target="../tags/tag116.xml"/><Relationship Id="rId62" Type="http://schemas.openxmlformats.org/officeDocument/2006/relationships/tags" Target="../tags/tag124.xml"/><Relationship Id="rId70" Type="http://schemas.openxmlformats.org/officeDocument/2006/relationships/slideLayout" Target="../slideLayouts/slideLayout3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28" Type="http://schemas.openxmlformats.org/officeDocument/2006/relationships/tags" Target="../tags/tag90.xml"/><Relationship Id="rId36" Type="http://schemas.openxmlformats.org/officeDocument/2006/relationships/tags" Target="../tags/tag98.xml"/><Relationship Id="rId49" Type="http://schemas.openxmlformats.org/officeDocument/2006/relationships/tags" Target="../tags/tag111.xml"/><Relationship Id="rId57" Type="http://schemas.openxmlformats.org/officeDocument/2006/relationships/tags" Target="../tags/tag119.xml"/><Relationship Id="rId10" Type="http://schemas.openxmlformats.org/officeDocument/2006/relationships/tags" Target="../tags/tag72.xml"/><Relationship Id="rId31" Type="http://schemas.openxmlformats.org/officeDocument/2006/relationships/tags" Target="../tags/tag93.xml"/><Relationship Id="rId44" Type="http://schemas.openxmlformats.org/officeDocument/2006/relationships/tags" Target="../tags/tag106.xml"/><Relationship Id="rId52" Type="http://schemas.openxmlformats.org/officeDocument/2006/relationships/tags" Target="../tags/tag114.xml"/><Relationship Id="rId60" Type="http://schemas.openxmlformats.org/officeDocument/2006/relationships/tags" Target="../tags/tag122.xml"/><Relationship Id="rId65" Type="http://schemas.openxmlformats.org/officeDocument/2006/relationships/tags" Target="../tags/tag127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39" Type="http://schemas.openxmlformats.org/officeDocument/2006/relationships/tags" Target="../tags/tag101.xml"/><Relationship Id="rId34" Type="http://schemas.openxmlformats.org/officeDocument/2006/relationships/tags" Target="../tags/tag96.xml"/><Relationship Id="rId50" Type="http://schemas.openxmlformats.org/officeDocument/2006/relationships/tags" Target="../tags/tag112.xml"/><Relationship Id="rId55" Type="http://schemas.openxmlformats.org/officeDocument/2006/relationships/tags" Target="../tags/tag1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slideLayout" Target="../slideLayouts/slideLayout3.xml"/><Relationship Id="rId3" Type="http://schemas.openxmlformats.org/officeDocument/2006/relationships/tags" Target="../tags/tag134.xml"/><Relationship Id="rId21" Type="http://schemas.openxmlformats.org/officeDocument/2006/relationships/tags" Target="../tags/tag152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0" Type="http://schemas.openxmlformats.org/officeDocument/2006/relationships/tags" Target="../tags/tag151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18" Type="http://schemas.openxmlformats.org/officeDocument/2006/relationships/image" Target="../media/image3.png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17" Type="http://schemas.openxmlformats.org/officeDocument/2006/relationships/notesSlide" Target="../notesSlides/notesSlide6.xml"/><Relationship Id="rId2" Type="http://schemas.openxmlformats.org/officeDocument/2006/relationships/tags" Target="../tags/tag158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tags" Target="../tags/tag171.xml"/><Relationship Id="rId10" Type="http://schemas.openxmlformats.org/officeDocument/2006/relationships/tags" Target="../tags/tag166.xml"/><Relationship Id="rId19" Type="http://schemas.openxmlformats.org/officeDocument/2006/relationships/image" Target="../media/image7.png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tags" Target="../tags/tag170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197.xml"/><Relationship Id="rId21" Type="http://schemas.openxmlformats.org/officeDocument/2006/relationships/tags" Target="../tags/tag192.xml"/><Relationship Id="rId42" Type="http://schemas.openxmlformats.org/officeDocument/2006/relationships/tags" Target="../tags/tag213.xml"/><Relationship Id="rId47" Type="http://schemas.openxmlformats.org/officeDocument/2006/relationships/tags" Target="../tags/tag218.xml"/><Relationship Id="rId63" Type="http://schemas.openxmlformats.org/officeDocument/2006/relationships/tags" Target="../tags/tag234.xml"/><Relationship Id="rId68" Type="http://schemas.openxmlformats.org/officeDocument/2006/relationships/tags" Target="../tags/tag239.xml"/><Relationship Id="rId84" Type="http://schemas.openxmlformats.org/officeDocument/2006/relationships/tags" Target="../tags/tag255.xml"/><Relationship Id="rId89" Type="http://schemas.openxmlformats.org/officeDocument/2006/relationships/tags" Target="../tags/tag260.xml"/><Relationship Id="rId16" Type="http://schemas.openxmlformats.org/officeDocument/2006/relationships/tags" Target="../tags/tag187.xml"/><Relationship Id="rId107" Type="http://schemas.openxmlformats.org/officeDocument/2006/relationships/notesSlide" Target="../notesSlides/notesSlide7.xml"/><Relationship Id="rId11" Type="http://schemas.openxmlformats.org/officeDocument/2006/relationships/tags" Target="../tags/tag182.xml"/><Relationship Id="rId32" Type="http://schemas.openxmlformats.org/officeDocument/2006/relationships/tags" Target="../tags/tag203.xml"/><Relationship Id="rId37" Type="http://schemas.openxmlformats.org/officeDocument/2006/relationships/tags" Target="../tags/tag208.xml"/><Relationship Id="rId53" Type="http://schemas.openxmlformats.org/officeDocument/2006/relationships/tags" Target="../tags/tag224.xml"/><Relationship Id="rId58" Type="http://schemas.openxmlformats.org/officeDocument/2006/relationships/tags" Target="../tags/tag229.xml"/><Relationship Id="rId74" Type="http://schemas.openxmlformats.org/officeDocument/2006/relationships/tags" Target="../tags/tag245.xml"/><Relationship Id="rId79" Type="http://schemas.openxmlformats.org/officeDocument/2006/relationships/tags" Target="../tags/tag250.xml"/><Relationship Id="rId102" Type="http://schemas.openxmlformats.org/officeDocument/2006/relationships/tags" Target="../tags/tag273.xml"/><Relationship Id="rId5" Type="http://schemas.openxmlformats.org/officeDocument/2006/relationships/tags" Target="../tags/tag176.xml"/><Relationship Id="rId90" Type="http://schemas.openxmlformats.org/officeDocument/2006/relationships/tags" Target="../tags/tag261.xml"/><Relationship Id="rId95" Type="http://schemas.openxmlformats.org/officeDocument/2006/relationships/tags" Target="../tags/tag266.xml"/><Relationship Id="rId22" Type="http://schemas.openxmlformats.org/officeDocument/2006/relationships/tags" Target="../tags/tag193.xml"/><Relationship Id="rId27" Type="http://schemas.openxmlformats.org/officeDocument/2006/relationships/tags" Target="../tags/tag198.xml"/><Relationship Id="rId43" Type="http://schemas.openxmlformats.org/officeDocument/2006/relationships/tags" Target="../tags/tag214.xml"/><Relationship Id="rId48" Type="http://schemas.openxmlformats.org/officeDocument/2006/relationships/tags" Target="../tags/tag219.xml"/><Relationship Id="rId64" Type="http://schemas.openxmlformats.org/officeDocument/2006/relationships/tags" Target="../tags/tag235.xml"/><Relationship Id="rId69" Type="http://schemas.openxmlformats.org/officeDocument/2006/relationships/tags" Target="../tags/tag240.xml"/><Relationship Id="rId80" Type="http://schemas.openxmlformats.org/officeDocument/2006/relationships/tags" Target="../tags/tag251.xml"/><Relationship Id="rId85" Type="http://schemas.openxmlformats.org/officeDocument/2006/relationships/tags" Target="../tags/tag256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33" Type="http://schemas.openxmlformats.org/officeDocument/2006/relationships/tags" Target="../tags/tag204.xml"/><Relationship Id="rId38" Type="http://schemas.openxmlformats.org/officeDocument/2006/relationships/tags" Target="../tags/tag209.xml"/><Relationship Id="rId59" Type="http://schemas.openxmlformats.org/officeDocument/2006/relationships/tags" Target="../tags/tag230.xml"/><Relationship Id="rId103" Type="http://schemas.openxmlformats.org/officeDocument/2006/relationships/tags" Target="../tags/tag274.xml"/><Relationship Id="rId20" Type="http://schemas.openxmlformats.org/officeDocument/2006/relationships/tags" Target="../tags/tag191.xml"/><Relationship Id="rId41" Type="http://schemas.openxmlformats.org/officeDocument/2006/relationships/tags" Target="../tags/tag212.xml"/><Relationship Id="rId54" Type="http://schemas.openxmlformats.org/officeDocument/2006/relationships/tags" Target="../tags/tag225.xml"/><Relationship Id="rId62" Type="http://schemas.openxmlformats.org/officeDocument/2006/relationships/tags" Target="../tags/tag233.xml"/><Relationship Id="rId70" Type="http://schemas.openxmlformats.org/officeDocument/2006/relationships/tags" Target="../tags/tag241.xml"/><Relationship Id="rId75" Type="http://schemas.openxmlformats.org/officeDocument/2006/relationships/tags" Target="../tags/tag246.xml"/><Relationship Id="rId83" Type="http://schemas.openxmlformats.org/officeDocument/2006/relationships/tags" Target="../tags/tag254.xml"/><Relationship Id="rId88" Type="http://schemas.openxmlformats.org/officeDocument/2006/relationships/tags" Target="../tags/tag259.xml"/><Relationship Id="rId91" Type="http://schemas.openxmlformats.org/officeDocument/2006/relationships/tags" Target="../tags/tag262.xml"/><Relationship Id="rId96" Type="http://schemas.openxmlformats.org/officeDocument/2006/relationships/tags" Target="../tags/tag267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tags" Target="../tags/tag199.xml"/><Relationship Id="rId36" Type="http://schemas.openxmlformats.org/officeDocument/2006/relationships/tags" Target="../tags/tag207.xml"/><Relationship Id="rId49" Type="http://schemas.openxmlformats.org/officeDocument/2006/relationships/tags" Target="../tags/tag220.xml"/><Relationship Id="rId57" Type="http://schemas.openxmlformats.org/officeDocument/2006/relationships/tags" Target="../tags/tag228.xml"/><Relationship Id="rId106" Type="http://schemas.openxmlformats.org/officeDocument/2006/relationships/slideLayout" Target="../slideLayouts/slideLayout3.xml"/><Relationship Id="rId10" Type="http://schemas.openxmlformats.org/officeDocument/2006/relationships/tags" Target="../tags/tag181.xml"/><Relationship Id="rId31" Type="http://schemas.openxmlformats.org/officeDocument/2006/relationships/tags" Target="../tags/tag202.xml"/><Relationship Id="rId44" Type="http://schemas.openxmlformats.org/officeDocument/2006/relationships/tags" Target="../tags/tag215.xml"/><Relationship Id="rId52" Type="http://schemas.openxmlformats.org/officeDocument/2006/relationships/tags" Target="../tags/tag223.xml"/><Relationship Id="rId60" Type="http://schemas.openxmlformats.org/officeDocument/2006/relationships/tags" Target="../tags/tag231.xml"/><Relationship Id="rId65" Type="http://schemas.openxmlformats.org/officeDocument/2006/relationships/tags" Target="../tags/tag236.xml"/><Relationship Id="rId73" Type="http://schemas.openxmlformats.org/officeDocument/2006/relationships/tags" Target="../tags/tag244.xml"/><Relationship Id="rId78" Type="http://schemas.openxmlformats.org/officeDocument/2006/relationships/tags" Target="../tags/tag249.xml"/><Relationship Id="rId81" Type="http://schemas.openxmlformats.org/officeDocument/2006/relationships/tags" Target="../tags/tag252.xml"/><Relationship Id="rId86" Type="http://schemas.openxmlformats.org/officeDocument/2006/relationships/tags" Target="../tags/tag257.xml"/><Relationship Id="rId94" Type="http://schemas.openxmlformats.org/officeDocument/2006/relationships/tags" Target="../tags/tag265.xml"/><Relationship Id="rId99" Type="http://schemas.openxmlformats.org/officeDocument/2006/relationships/tags" Target="../tags/tag270.xml"/><Relationship Id="rId101" Type="http://schemas.openxmlformats.org/officeDocument/2006/relationships/tags" Target="../tags/tag272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39" Type="http://schemas.openxmlformats.org/officeDocument/2006/relationships/tags" Target="../tags/tag210.xml"/><Relationship Id="rId34" Type="http://schemas.openxmlformats.org/officeDocument/2006/relationships/tags" Target="../tags/tag205.xml"/><Relationship Id="rId50" Type="http://schemas.openxmlformats.org/officeDocument/2006/relationships/tags" Target="../tags/tag221.xml"/><Relationship Id="rId55" Type="http://schemas.openxmlformats.org/officeDocument/2006/relationships/tags" Target="../tags/tag226.xml"/><Relationship Id="rId76" Type="http://schemas.openxmlformats.org/officeDocument/2006/relationships/tags" Target="../tags/tag247.xml"/><Relationship Id="rId97" Type="http://schemas.openxmlformats.org/officeDocument/2006/relationships/tags" Target="../tags/tag268.xml"/><Relationship Id="rId104" Type="http://schemas.openxmlformats.org/officeDocument/2006/relationships/tags" Target="../tags/tag275.xml"/><Relationship Id="rId7" Type="http://schemas.openxmlformats.org/officeDocument/2006/relationships/tags" Target="../tags/tag178.xml"/><Relationship Id="rId71" Type="http://schemas.openxmlformats.org/officeDocument/2006/relationships/tags" Target="../tags/tag242.xml"/><Relationship Id="rId92" Type="http://schemas.openxmlformats.org/officeDocument/2006/relationships/tags" Target="../tags/tag263.xml"/><Relationship Id="rId2" Type="http://schemas.openxmlformats.org/officeDocument/2006/relationships/tags" Target="../tags/tag173.xml"/><Relationship Id="rId29" Type="http://schemas.openxmlformats.org/officeDocument/2006/relationships/tags" Target="../tags/tag200.xml"/><Relationship Id="rId24" Type="http://schemas.openxmlformats.org/officeDocument/2006/relationships/tags" Target="../tags/tag195.xml"/><Relationship Id="rId40" Type="http://schemas.openxmlformats.org/officeDocument/2006/relationships/tags" Target="../tags/tag211.xml"/><Relationship Id="rId45" Type="http://schemas.openxmlformats.org/officeDocument/2006/relationships/tags" Target="../tags/tag216.xml"/><Relationship Id="rId66" Type="http://schemas.openxmlformats.org/officeDocument/2006/relationships/tags" Target="../tags/tag237.xml"/><Relationship Id="rId87" Type="http://schemas.openxmlformats.org/officeDocument/2006/relationships/tags" Target="../tags/tag258.xml"/><Relationship Id="rId61" Type="http://schemas.openxmlformats.org/officeDocument/2006/relationships/tags" Target="../tags/tag232.xml"/><Relationship Id="rId82" Type="http://schemas.openxmlformats.org/officeDocument/2006/relationships/tags" Target="../tags/tag253.xml"/><Relationship Id="rId19" Type="http://schemas.openxmlformats.org/officeDocument/2006/relationships/tags" Target="../tags/tag190.xml"/><Relationship Id="rId14" Type="http://schemas.openxmlformats.org/officeDocument/2006/relationships/tags" Target="../tags/tag185.xml"/><Relationship Id="rId30" Type="http://schemas.openxmlformats.org/officeDocument/2006/relationships/tags" Target="../tags/tag201.xml"/><Relationship Id="rId35" Type="http://schemas.openxmlformats.org/officeDocument/2006/relationships/tags" Target="../tags/tag206.xml"/><Relationship Id="rId56" Type="http://schemas.openxmlformats.org/officeDocument/2006/relationships/tags" Target="../tags/tag227.xml"/><Relationship Id="rId77" Type="http://schemas.openxmlformats.org/officeDocument/2006/relationships/tags" Target="../tags/tag248.xml"/><Relationship Id="rId100" Type="http://schemas.openxmlformats.org/officeDocument/2006/relationships/tags" Target="../tags/tag271.xml"/><Relationship Id="rId105" Type="http://schemas.openxmlformats.org/officeDocument/2006/relationships/tags" Target="../tags/tag276.xml"/><Relationship Id="rId8" Type="http://schemas.openxmlformats.org/officeDocument/2006/relationships/tags" Target="../tags/tag179.xml"/><Relationship Id="rId51" Type="http://schemas.openxmlformats.org/officeDocument/2006/relationships/tags" Target="../tags/tag222.xml"/><Relationship Id="rId72" Type="http://schemas.openxmlformats.org/officeDocument/2006/relationships/tags" Target="../tags/tag243.xml"/><Relationship Id="rId93" Type="http://schemas.openxmlformats.org/officeDocument/2006/relationships/tags" Target="../tags/tag264.xml"/><Relationship Id="rId98" Type="http://schemas.openxmlformats.org/officeDocument/2006/relationships/tags" Target="../tags/tag269.xml"/><Relationship Id="rId3" Type="http://schemas.openxmlformats.org/officeDocument/2006/relationships/tags" Target="../tags/tag174.xml"/><Relationship Id="rId25" Type="http://schemas.openxmlformats.org/officeDocument/2006/relationships/tags" Target="../tags/tag196.xml"/><Relationship Id="rId46" Type="http://schemas.openxmlformats.org/officeDocument/2006/relationships/tags" Target="../tags/tag217.xml"/><Relationship Id="rId67" Type="http://schemas.openxmlformats.org/officeDocument/2006/relationships/tags" Target="../tags/tag23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279.xml"/><Relationship Id="rId7" Type="http://schemas.openxmlformats.org/officeDocument/2006/relationships/tags" Target="../tags/tag283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tags" Target="../tags/tag287.xml"/><Relationship Id="rId5" Type="http://schemas.openxmlformats.org/officeDocument/2006/relationships/tags" Target="../tags/tag281.xml"/><Relationship Id="rId15" Type="http://schemas.openxmlformats.org/officeDocument/2006/relationships/image" Target="../media/image9.png"/><Relationship Id="rId10" Type="http://schemas.openxmlformats.org/officeDocument/2006/relationships/tags" Target="../tags/tag286.xml"/><Relationship Id="rId4" Type="http://schemas.openxmlformats.org/officeDocument/2006/relationships/tags" Target="../tags/tag280.xml"/><Relationship Id="rId9" Type="http://schemas.openxmlformats.org/officeDocument/2006/relationships/tags" Target="../tags/tag285.xml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13" Type="http://schemas.openxmlformats.org/officeDocument/2006/relationships/tags" Target="../tags/tag300.xml"/><Relationship Id="rId18" Type="http://schemas.openxmlformats.org/officeDocument/2006/relationships/image" Target="../media/image3.png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tags" Target="../tags/tag299.xml"/><Relationship Id="rId17" Type="http://schemas.openxmlformats.org/officeDocument/2006/relationships/notesSlide" Target="../notesSlides/notesSlide9.xml"/><Relationship Id="rId2" Type="http://schemas.openxmlformats.org/officeDocument/2006/relationships/tags" Target="../tags/tag289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tags" Target="../tags/tag298.xml"/><Relationship Id="rId5" Type="http://schemas.openxmlformats.org/officeDocument/2006/relationships/tags" Target="../tags/tag292.xml"/><Relationship Id="rId15" Type="http://schemas.openxmlformats.org/officeDocument/2006/relationships/tags" Target="../tags/tag302.xml"/><Relationship Id="rId10" Type="http://schemas.openxmlformats.org/officeDocument/2006/relationships/tags" Target="../tags/tag297.xml"/><Relationship Id="rId19" Type="http://schemas.openxmlformats.org/officeDocument/2006/relationships/image" Target="../media/image7.png"/><Relationship Id="rId4" Type="http://schemas.openxmlformats.org/officeDocument/2006/relationships/tags" Target="../tags/tag291.xml"/><Relationship Id="rId9" Type="http://schemas.openxmlformats.org/officeDocument/2006/relationships/tags" Target="../tags/tag296.xml"/><Relationship Id="rId14" Type="http://schemas.openxmlformats.org/officeDocument/2006/relationships/tags" Target="../tags/tag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10221">
            <a:extLst>
              <a:ext uri="{FF2B5EF4-FFF2-40B4-BE49-F238E27FC236}">
                <a16:creationId xmlns:a16="http://schemas.microsoft.com/office/drawing/2014/main" id="{2AA22109-BB20-45D1-878E-C1CB0BB2E4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664133"/>
            <a:ext cx="12192000" cy="1938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10222">
            <a:extLst>
              <a:ext uri="{FF2B5EF4-FFF2-40B4-BE49-F238E27FC236}">
                <a16:creationId xmlns:a16="http://schemas.microsoft.com/office/drawing/2014/main" id="{09EF4E5D-8089-4C94-9320-E6925D84126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5360" y="3027605"/>
            <a:ext cx="770128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10223">
            <a:extLst>
              <a:ext uri="{FF2B5EF4-FFF2-40B4-BE49-F238E27FC236}">
                <a16:creationId xmlns:a16="http://schemas.microsoft.com/office/drawing/2014/main" id="{3E2D8B28-A557-41A8-A932-6DCAE47FF35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245360" y="1723085"/>
            <a:ext cx="770128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10224">
            <a:extLst>
              <a:ext uri="{FF2B5EF4-FFF2-40B4-BE49-F238E27FC236}">
                <a16:creationId xmlns:a16="http://schemas.microsoft.com/office/drawing/2014/main" id="{BCAC992E-44D1-42BA-8839-08075D245D0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214880" y="1890870"/>
            <a:ext cx="7762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400" dirty="0">
                <a:ln w="15875">
                  <a:noFill/>
                </a:ln>
                <a:gradFill>
                  <a:gsLst>
                    <a:gs pos="0">
                      <a:srgbClr val="E10802"/>
                    </a:gs>
                    <a:gs pos="100000">
                      <a:srgbClr val="A00904"/>
                    </a:gs>
                  </a:gsLst>
                  <a:lin ang="5400000" scaled="1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党支部书记述职报告</a:t>
            </a:r>
            <a:endParaRPr lang="en-US" altLang="zh-CN" sz="6400" dirty="0">
              <a:ln w="15875">
                <a:noFill/>
              </a:ln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5400000" scaled="1"/>
              </a:gra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PA-10225">
            <a:extLst>
              <a:ext uri="{FF2B5EF4-FFF2-40B4-BE49-F238E27FC236}">
                <a16:creationId xmlns:a16="http://schemas.microsoft.com/office/drawing/2014/main" id="{E5DA7AE0-D3A6-4865-AC1A-90A61EAAEFD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V="1">
            <a:off x="3545840" y="3073324"/>
            <a:ext cx="5100320" cy="121569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PA-10227">
            <a:extLst>
              <a:ext uri="{FF2B5EF4-FFF2-40B4-BE49-F238E27FC236}">
                <a16:creationId xmlns:a16="http://schemas.microsoft.com/office/drawing/2014/main" id="{65BF3CEC-A416-4D77-9E1B-3C9E63DB17B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545840" y="4095984"/>
            <a:ext cx="2831955" cy="472281"/>
          </a:xfrm>
          <a:prstGeom prst="roundRect">
            <a:avLst>
              <a:gd name="adj" fmla="val 50000"/>
            </a:avLst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lnSpc>
                <a:spcPts val="1899"/>
              </a:lnSpc>
              <a:defRPr/>
            </a:pP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汇报：谭新</a:t>
            </a:r>
          </a:p>
        </p:txBody>
      </p:sp>
      <p:grpSp>
        <p:nvGrpSpPr>
          <p:cNvPr id="12" name="PA-10228">
            <a:extLst>
              <a:ext uri="{FF2B5EF4-FFF2-40B4-BE49-F238E27FC236}">
                <a16:creationId xmlns:a16="http://schemas.microsoft.com/office/drawing/2014/main" id="{FE2870E2-5B7C-4CA6-A6A4-6C2FC9FD4099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660475" y="4148738"/>
            <a:ext cx="358009" cy="358009"/>
            <a:chOff x="801291" y="3535885"/>
            <a:chExt cx="219347" cy="219347"/>
          </a:xfrm>
          <a:effectLst/>
        </p:grpSpPr>
        <p:sp>
          <p:nvSpPr>
            <p:cNvPr id="13" name="PA-椭圆 10">
              <a:extLst>
                <a:ext uri="{FF2B5EF4-FFF2-40B4-BE49-F238E27FC236}">
                  <a16:creationId xmlns:a16="http://schemas.microsoft.com/office/drawing/2014/main" id="{7F65917F-779E-461C-A4F5-8914A97987F7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DE91514-FD1F-4020-A0C1-3B53867A9BB6}"/>
                </a:ext>
              </a:extLst>
            </p:cNvPr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5" name="PA-任意多边形 12">
                <a:extLst>
                  <a:ext uri="{FF2B5EF4-FFF2-40B4-BE49-F238E27FC236}">
                    <a16:creationId xmlns:a16="http://schemas.microsoft.com/office/drawing/2014/main" id="{2321F176-3298-4DA4-B353-AB03A6BDA31F}"/>
                  </a:ext>
                </a:extLst>
              </p:cNvPr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99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PA-任意多边形 13">
                <a:extLst>
                  <a:ext uri="{FF2B5EF4-FFF2-40B4-BE49-F238E27FC236}">
                    <a16:creationId xmlns:a16="http://schemas.microsoft.com/office/drawing/2014/main" id="{75C05B39-6BA8-4B55-B945-51867BBF0E84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99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PA-10229">
            <a:extLst>
              <a:ext uri="{FF2B5EF4-FFF2-40B4-BE49-F238E27FC236}">
                <a16:creationId xmlns:a16="http://schemas.microsoft.com/office/drawing/2014/main" id="{E2BC70DE-E564-4447-AE56-A3683690CE4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631121" y="4156112"/>
            <a:ext cx="358009" cy="358009"/>
            <a:chOff x="10244494" y="3928282"/>
            <a:chExt cx="358149" cy="358149"/>
          </a:xfrm>
        </p:grpSpPr>
        <p:sp>
          <p:nvSpPr>
            <p:cNvPr id="18" name="PA-椭圆 10">
              <a:extLst>
                <a:ext uri="{FF2B5EF4-FFF2-40B4-BE49-F238E27FC236}">
                  <a16:creationId xmlns:a16="http://schemas.microsoft.com/office/drawing/2014/main" id="{2A655DE2-70FE-4C1A-A429-D64FDDC131E8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244494" y="3928282"/>
              <a:ext cx="358149" cy="3581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AE8D02F-3611-4D7A-B0C4-4120D14B18F1}"/>
                </a:ext>
              </a:extLst>
            </p:cNvPr>
            <p:cNvGrpSpPr/>
            <p:nvPr/>
          </p:nvGrpSpPr>
          <p:grpSpPr bwMode="auto">
            <a:xfrm>
              <a:off x="10365730" y="4000027"/>
              <a:ext cx="128337" cy="206279"/>
              <a:chOff x="4441" y="3144"/>
              <a:chExt cx="215" cy="345"/>
            </a:xfrm>
          </p:grpSpPr>
          <p:sp>
            <p:nvSpPr>
              <p:cNvPr id="20" name="PA-任意多边形 17">
                <a:extLst>
                  <a:ext uri="{FF2B5EF4-FFF2-40B4-BE49-F238E27FC236}">
                    <a16:creationId xmlns:a16="http://schemas.microsoft.com/office/drawing/2014/main" id="{254A3D66-C997-4F50-B26C-59F769B4AE73}"/>
                  </a:ext>
                </a:extLst>
              </p:cNvPr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99">
                  <a:noFill/>
                  <a:cs typeface="+mn-ea"/>
                  <a:sym typeface="+mn-lt"/>
                </a:endParaRPr>
              </a:p>
            </p:txBody>
          </p:sp>
          <p:sp>
            <p:nvSpPr>
              <p:cNvPr id="21" name="PA-任意多边形 18">
                <a:extLst>
                  <a:ext uri="{FF2B5EF4-FFF2-40B4-BE49-F238E27FC236}">
                    <a16:creationId xmlns:a16="http://schemas.microsoft.com/office/drawing/2014/main" id="{A6C1BC02-9767-46BF-9F60-DCB9743D037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99">
                  <a:noFill/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PA-102210">
            <a:extLst>
              <a:ext uri="{FF2B5EF4-FFF2-40B4-BE49-F238E27FC236}">
                <a16:creationId xmlns:a16="http://schemas.microsoft.com/office/drawing/2014/main" id="{B679C11B-F54F-4CB7-807D-0A58C27E81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63652" y="4095984"/>
            <a:ext cx="2831955" cy="472465"/>
          </a:xfrm>
          <a:prstGeom prst="roundRect">
            <a:avLst>
              <a:gd name="adj" fmla="val 50000"/>
            </a:avLst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lnSpc>
                <a:spcPts val="1899"/>
              </a:lnSpc>
              <a:defRPr/>
            </a:pP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时间：</a:t>
            </a:r>
            <a:r>
              <a:rPr lang="en-US" altLang="zh-CN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2020</a:t>
            </a: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年</a:t>
            </a:r>
            <a:r>
              <a:rPr lang="en-US" altLang="zh-CN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月</a:t>
            </a:r>
            <a:r>
              <a:rPr lang="en-US" altLang="zh-CN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17</a:t>
            </a: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日</a:t>
            </a:r>
          </a:p>
        </p:txBody>
      </p:sp>
      <p:pic>
        <p:nvPicPr>
          <p:cNvPr id="23" name="PA-102211">
            <a:extLst>
              <a:ext uri="{FF2B5EF4-FFF2-40B4-BE49-F238E27FC236}">
                <a16:creationId xmlns:a16="http://schemas.microsoft.com/office/drawing/2014/main" id="{E46473D4-7DF5-4FF9-9768-29AA45864DE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2561" y="464284"/>
            <a:ext cx="2676785" cy="892262"/>
          </a:xfrm>
          <a:prstGeom prst="rect">
            <a:avLst/>
          </a:prstGeom>
        </p:spPr>
      </p:pic>
      <p:grpSp>
        <p:nvGrpSpPr>
          <p:cNvPr id="2" name="PA-102212">
            <a:extLst>
              <a:ext uri="{FF2B5EF4-FFF2-40B4-BE49-F238E27FC236}">
                <a16:creationId xmlns:a16="http://schemas.microsoft.com/office/drawing/2014/main" id="{98308FB5-AAC5-4BE2-8FC4-1BA0C775BA3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4568267"/>
            <a:ext cx="12192000" cy="2101171"/>
            <a:chOff x="-20422" y="4564748"/>
            <a:chExt cx="12212422" cy="2104690"/>
          </a:xfrm>
        </p:grpSpPr>
        <p:pic>
          <p:nvPicPr>
            <p:cNvPr id="24" name="PA-图片 23">
              <a:extLst>
                <a:ext uri="{FF2B5EF4-FFF2-40B4-BE49-F238E27FC236}">
                  <a16:creationId xmlns:a16="http://schemas.microsoft.com/office/drawing/2014/main" id="{642EF6F2-DDF8-4D34-BA37-2F4D2B918A42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17114" y="4713496"/>
              <a:ext cx="9474886" cy="1955942"/>
            </a:xfrm>
            <a:prstGeom prst="rect">
              <a:avLst/>
            </a:prstGeom>
          </p:spPr>
        </p:pic>
        <p:pic>
          <p:nvPicPr>
            <p:cNvPr id="25" name="PA-图片 24">
              <a:extLst>
                <a:ext uri="{FF2B5EF4-FFF2-40B4-BE49-F238E27FC236}">
                  <a16:creationId xmlns:a16="http://schemas.microsoft.com/office/drawing/2014/main" id="{9B584F73-CE1F-4916-81F5-5DE4EA8FD263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 rotWithShape="1">
            <a:blip r:embed="rId2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426" b="2727"/>
            <a:stretch/>
          </p:blipFill>
          <p:spPr>
            <a:xfrm>
              <a:off x="-20422" y="4564748"/>
              <a:ext cx="2972605" cy="2099379"/>
            </a:xfrm>
            <a:prstGeom prst="rect">
              <a:avLst/>
            </a:prstGeom>
          </p:spPr>
        </p:pic>
      </p:grpSp>
      <p:pic>
        <p:nvPicPr>
          <p:cNvPr id="26" name="PA-102213" descr="图片包含 游戏机, 乐高, 灯, 标志&#10;&#10;描述已自动生成">
            <a:extLst>
              <a:ext uri="{FF2B5EF4-FFF2-40B4-BE49-F238E27FC236}">
                <a16:creationId xmlns:a16="http://schemas.microsoft.com/office/drawing/2014/main" id="{082136C4-AF9F-4995-BB46-790E97AEFD5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823" y="834230"/>
            <a:ext cx="1431178" cy="1165886"/>
          </a:xfrm>
          <a:prstGeom prst="rect">
            <a:avLst/>
          </a:prstGeom>
        </p:spPr>
      </p:pic>
      <p:sp>
        <p:nvSpPr>
          <p:cNvPr id="27" name="PA-102214">
            <a:extLst>
              <a:ext uri="{FF2B5EF4-FFF2-40B4-BE49-F238E27FC236}">
                <a16:creationId xmlns:a16="http://schemas.microsoft.com/office/drawing/2014/main" id="{114C8864-2C27-47F1-800C-F98652AA038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60932" y="508216"/>
            <a:ext cx="2354773" cy="4154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中国共产党</a:t>
            </a:r>
            <a:endParaRPr lang="en-US" altLang="zh-CN" sz="2100" b="1" dirty="0">
              <a:solidFill>
                <a:srgbClr val="C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PA-102215">
            <a:extLst>
              <a:ext uri="{FF2B5EF4-FFF2-40B4-BE49-F238E27FC236}">
                <a16:creationId xmlns:a16="http://schemas.microsoft.com/office/drawing/2014/main" id="{6B69CFFE-9E53-409B-96B0-74B7331424A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12453" y="913115"/>
            <a:ext cx="2151038" cy="28283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238" b="1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Communist Party of China</a:t>
            </a:r>
            <a:endParaRPr lang="zh-CN" altLang="en-US" sz="1238" b="1" dirty="0">
              <a:solidFill>
                <a:srgbClr val="C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7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1022262">
            <a:extLst>
              <a:ext uri="{FF2B5EF4-FFF2-40B4-BE49-F238E27FC236}">
                <a16:creationId xmlns:a16="http://schemas.microsoft.com/office/drawing/2014/main" id="{3C945F3A-9A3A-4083-B406-60A92F9121E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25486" y="377321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下阶段工作思路和措施</a:t>
            </a:r>
          </a:p>
        </p:txBody>
      </p:sp>
      <p:grpSp>
        <p:nvGrpSpPr>
          <p:cNvPr id="51" name="PA-1022263">
            <a:extLst>
              <a:ext uri="{FF2B5EF4-FFF2-40B4-BE49-F238E27FC236}">
                <a16:creationId xmlns:a16="http://schemas.microsoft.com/office/drawing/2014/main" id="{EFCE0535-1FC4-4916-A6CE-B3C3FCE671C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852154" y="2178539"/>
            <a:ext cx="756930" cy="767901"/>
            <a:chOff x="3080" y="1385"/>
            <a:chExt cx="1518" cy="1540"/>
          </a:xfrm>
        </p:grpSpPr>
        <p:sp>
          <p:nvSpPr>
            <p:cNvPr id="52" name="PA-AutoShape 3">
              <a:extLst>
                <a:ext uri="{FF2B5EF4-FFF2-40B4-BE49-F238E27FC236}">
                  <a16:creationId xmlns:a16="http://schemas.microsoft.com/office/drawing/2014/main" id="{E9E9E09A-170F-40C9-9D2F-4E8CD6E0BDCB}"/>
                </a:ext>
              </a:extLst>
            </p:cNvPr>
            <p:cNvSpPr>
              <a:spLocks noChangeAspect="1" noChangeArrowheads="1" noTextEdit="1"/>
            </p:cNvSpPr>
            <p:nvPr>
              <p:custDataLst>
                <p:tags r:id="rId57"/>
              </p:custDataLst>
            </p:nvPr>
          </p:nvSpPr>
          <p:spPr bwMode="auto">
            <a:xfrm>
              <a:off x="3082" y="1395"/>
              <a:ext cx="1516" cy="15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PA-任意多边形 5">
              <a:extLst>
                <a:ext uri="{FF2B5EF4-FFF2-40B4-BE49-F238E27FC236}">
                  <a16:creationId xmlns:a16="http://schemas.microsoft.com/office/drawing/2014/main" id="{432882C4-2EA4-4CEB-AC26-7A4EC96D2A18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3080" y="2377"/>
              <a:ext cx="877" cy="546"/>
            </a:xfrm>
            <a:custGeom>
              <a:avLst/>
              <a:gdLst>
                <a:gd name="T0" fmla="*/ 368 w 370"/>
                <a:gd name="T1" fmla="*/ 182 h 230"/>
                <a:gd name="T2" fmla="*/ 370 w 370"/>
                <a:gd name="T3" fmla="*/ 179 h 230"/>
                <a:gd name="T4" fmla="*/ 370 w 370"/>
                <a:gd name="T5" fmla="*/ 176 h 230"/>
                <a:gd name="T6" fmla="*/ 330 w 370"/>
                <a:gd name="T7" fmla="*/ 64 h 230"/>
                <a:gd name="T8" fmla="*/ 228 w 370"/>
                <a:gd name="T9" fmla="*/ 0 h 230"/>
                <a:gd name="T10" fmla="*/ 214 w 370"/>
                <a:gd name="T11" fmla="*/ 20 h 230"/>
                <a:gd name="T12" fmla="*/ 228 w 370"/>
                <a:gd name="T13" fmla="*/ 23 h 230"/>
                <a:gd name="T14" fmla="*/ 195 w 370"/>
                <a:gd name="T15" fmla="*/ 122 h 230"/>
                <a:gd name="T16" fmla="*/ 191 w 370"/>
                <a:gd name="T17" fmla="*/ 52 h 230"/>
                <a:gd name="T18" fmla="*/ 185 w 370"/>
                <a:gd name="T19" fmla="*/ 55 h 230"/>
                <a:gd name="T20" fmla="*/ 178 w 370"/>
                <a:gd name="T21" fmla="*/ 52 h 230"/>
                <a:gd name="T22" fmla="*/ 173 w 370"/>
                <a:gd name="T23" fmla="*/ 125 h 230"/>
                <a:gd name="T24" fmla="*/ 140 w 370"/>
                <a:gd name="T25" fmla="*/ 23 h 230"/>
                <a:gd name="T26" fmla="*/ 155 w 370"/>
                <a:gd name="T27" fmla="*/ 20 h 230"/>
                <a:gd name="T28" fmla="*/ 142 w 370"/>
                <a:gd name="T29" fmla="*/ 0 h 230"/>
                <a:gd name="T30" fmla="*/ 39 w 370"/>
                <a:gd name="T31" fmla="*/ 64 h 230"/>
                <a:gd name="T32" fmla="*/ 0 w 370"/>
                <a:gd name="T33" fmla="*/ 176 h 230"/>
                <a:gd name="T34" fmla="*/ 0 w 370"/>
                <a:gd name="T35" fmla="*/ 179 h 230"/>
                <a:gd name="T36" fmla="*/ 1 w 370"/>
                <a:gd name="T37" fmla="*/ 182 h 230"/>
                <a:gd name="T38" fmla="*/ 70 w 370"/>
                <a:gd name="T39" fmla="*/ 212 h 230"/>
                <a:gd name="T40" fmla="*/ 74 w 370"/>
                <a:gd name="T41" fmla="*/ 212 h 230"/>
                <a:gd name="T42" fmla="*/ 133 w 370"/>
                <a:gd name="T43" fmla="*/ 230 h 230"/>
                <a:gd name="T44" fmla="*/ 236 w 370"/>
                <a:gd name="T45" fmla="*/ 230 h 230"/>
                <a:gd name="T46" fmla="*/ 295 w 370"/>
                <a:gd name="T47" fmla="*/ 212 h 230"/>
                <a:gd name="T48" fmla="*/ 299 w 370"/>
                <a:gd name="T49" fmla="*/ 212 h 230"/>
                <a:gd name="T50" fmla="*/ 299 w 370"/>
                <a:gd name="T51" fmla="*/ 212 h 230"/>
                <a:gd name="T52" fmla="*/ 368 w 370"/>
                <a:gd name="T53" fmla="*/ 18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0" h="230">
                  <a:moveTo>
                    <a:pt x="368" y="182"/>
                  </a:moveTo>
                  <a:cubicBezTo>
                    <a:pt x="370" y="179"/>
                    <a:pt x="370" y="179"/>
                    <a:pt x="370" y="179"/>
                  </a:cubicBezTo>
                  <a:cubicBezTo>
                    <a:pt x="370" y="176"/>
                    <a:pt x="370" y="176"/>
                    <a:pt x="370" y="176"/>
                  </a:cubicBezTo>
                  <a:cubicBezTo>
                    <a:pt x="370" y="147"/>
                    <a:pt x="359" y="102"/>
                    <a:pt x="330" y="64"/>
                  </a:cubicBezTo>
                  <a:cubicBezTo>
                    <a:pt x="311" y="39"/>
                    <a:pt x="281" y="9"/>
                    <a:pt x="228" y="0"/>
                  </a:cubicBezTo>
                  <a:cubicBezTo>
                    <a:pt x="214" y="20"/>
                    <a:pt x="214" y="20"/>
                    <a:pt x="214" y="20"/>
                  </a:cubicBezTo>
                  <a:cubicBezTo>
                    <a:pt x="219" y="21"/>
                    <a:pt x="224" y="22"/>
                    <a:pt x="228" y="23"/>
                  </a:cubicBezTo>
                  <a:cubicBezTo>
                    <a:pt x="195" y="122"/>
                    <a:pt x="195" y="122"/>
                    <a:pt x="195" y="122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89" y="54"/>
                    <a:pt x="186" y="55"/>
                    <a:pt x="185" y="55"/>
                  </a:cubicBezTo>
                  <a:cubicBezTo>
                    <a:pt x="183" y="55"/>
                    <a:pt x="180" y="54"/>
                    <a:pt x="178" y="52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45" y="22"/>
                    <a:pt x="150" y="21"/>
                    <a:pt x="155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86" y="9"/>
                    <a:pt x="58" y="39"/>
                    <a:pt x="39" y="64"/>
                  </a:cubicBezTo>
                  <a:cubicBezTo>
                    <a:pt x="10" y="102"/>
                    <a:pt x="0" y="147"/>
                    <a:pt x="0" y="176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" y="182"/>
                    <a:pt x="1" y="182"/>
                    <a:pt x="1" y="182"/>
                  </a:cubicBezTo>
                  <a:cubicBezTo>
                    <a:pt x="21" y="208"/>
                    <a:pt x="53" y="212"/>
                    <a:pt x="70" y="212"/>
                  </a:cubicBezTo>
                  <a:cubicBezTo>
                    <a:pt x="71" y="212"/>
                    <a:pt x="73" y="212"/>
                    <a:pt x="74" y="212"/>
                  </a:cubicBezTo>
                  <a:cubicBezTo>
                    <a:pt x="88" y="222"/>
                    <a:pt x="111" y="227"/>
                    <a:pt x="133" y="230"/>
                  </a:cubicBezTo>
                  <a:cubicBezTo>
                    <a:pt x="236" y="230"/>
                    <a:pt x="236" y="230"/>
                    <a:pt x="236" y="230"/>
                  </a:cubicBezTo>
                  <a:cubicBezTo>
                    <a:pt x="258" y="227"/>
                    <a:pt x="282" y="222"/>
                    <a:pt x="295" y="212"/>
                  </a:cubicBezTo>
                  <a:cubicBezTo>
                    <a:pt x="296" y="212"/>
                    <a:pt x="298" y="212"/>
                    <a:pt x="299" y="212"/>
                  </a:cubicBezTo>
                  <a:cubicBezTo>
                    <a:pt x="299" y="212"/>
                    <a:pt x="299" y="212"/>
                    <a:pt x="299" y="212"/>
                  </a:cubicBezTo>
                  <a:cubicBezTo>
                    <a:pt x="317" y="212"/>
                    <a:pt x="348" y="208"/>
                    <a:pt x="368" y="18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PA-任意多边形 6">
              <a:extLst>
                <a:ext uri="{FF2B5EF4-FFF2-40B4-BE49-F238E27FC236}">
                  <a16:creationId xmlns:a16="http://schemas.microsoft.com/office/drawing/2014/main" id="{7FEBA42C-4466-462E-80EF-C85C53C5BCE9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3476" y="2417"/>
              <a:ext cx="83" cy="81"/>
            </a:xfrm>
            <a:custGeom>
              <a:avLst/>
              <a:gdLst>
                <a:gd name="T0" fmla="*/ 0 w 35"/>
                <a:gd name="T1" fmla="*/ 12 h 34"/>
                <a:gd name="T2" fmla="*/ 18 w 35"/>
                <a:gd name="T3" fmla="*/ 34 h 34"/>
                <a:gd name="T4" fmla="*/ 35 w 35"/>
                <a:gd name="T5" fmla="*/ 11 h 34"/>
                <a:gd name="T6" fmla="*/ 18 w 35"/>
                <a:gd name="T7" fmla="*/ 0 h 34"/>
                <a:gd name="T8" fmla="*/ 0 w 35"/>
                <a:gd name="T9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0" y="12"/>
                  </a:moveTo>
                  <a:cubicBezTo>
                    <a:pt x="0" y="16"/>
                    <a:pt x="11" y="34"/>
                    <a:pt x="18" y="34"/>
                  </a:cubicBezTo>
                  <a:cubicBezTo>
                    <a:pt x="24" y="34"/>
                    <a:pt x="35" y="15"/>
                    <a:pt x="35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11"/>
                    <a:pt x="0" y="1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PA-任意多边形 7">
              <a:extLst>
                <a:ext uri="{FF2B5EF4-FFF2-40B4-BE49-F238E27FC236}">
                  <a16:creationId xmlns:a16="http://schemas.microsoft.com/office/drawing/2014/main" id="{1B80A9CB-66C6-414C-B0A0-D0145AA14FF0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3298" y="1903"/>
              <a:ext cx="427" cy="500"/>
            </a:xfrm>
            <a:custGeom>
              <a:avLst/>
              <a:gdLst>
                <a:gd name="T0" fmla="*/ 3 w 180"/>
                <a:gd name="T1" fmla="*/ 121 h 211"/>
                <a:gd name="T2" fmla="*/ 11 w 180"/>
                <a:gd name="T3" fmla="*/ 133 h 211"/>
                <a:gd name="T4" fmla="*/ 90 w 180"/>
                <a:gd name="T5" fmla="*/ 211 h 211"/>
                <a:gd name="T6" fmla="*/ 170 w 180"/>
                <a:gd name="T7" fmla="*/ 133 h 211"/>
                <a:gd name="T8" fmla="*/ 178 w 180"/>
                <a:gd name="T9" fmla="*/ 121 h 211"/>
                <a:gd name="T10" fmla="*/ 175 w 180"/>
                <a:gd name="T11" fmla="*/ 106 h 211"/>
                <a:gd name="T12" fmla="*/ 176 w 180"/>
                <a:gd name="T13" fmla="*/ 102 h 211"/>
                <a:gd name="T14" fmla="*/ 177 w 180"/>
                <a:gd name="T15" fmla="*/ 95 h 211"/>
                <a:gd name="T16" fmla="*/ 93 w 180"/>
                <a:gd name="T17" fmla="*/ 0 h 211"/>
                <a:gd name="T18" fmla="*/ 4 w 180"/>
                <a:gd name="T19" fmla="*/ 91 h 211"/>
                <a:gd name="T20" fmla="*/ 4 w 180"/>
                <a:gd name="T21" fmla="*/ 99 h 211"/>
                <a:gd name="T22" fmla="*/ 5 w 180"/>
                <a:gd name="T23" fmla="*/ 107 h 211"/>
                <a:gd name="T24" fmla="*/ 3 w 180"/>
                <a:gd name="T25" fmla="*/ 121 h 211"/>
                <a:gd name="T26" fmla="*/ 14 w 180"/>
                <a:gd name="T27" fmla="*/ 98 h 211"/>
                <a:gd name="T28" fmla="*/ 74 w 180"/>
                <a:gd name="T29" fmla="*/ 89 h 211"/>
                <a:gd name="T30" fmla="*/ 112 w 180"/>
                <a:gd name="T31" fmla="*/ 71 h 211"/>
                <a:gd name="T32" fmla="*/ 141 w 180"/>
                <a:gd name="T33" fmla="*/ 88 h 211"/>
                <a:gd name="T34" fmla="*/ 165 w 180"/>
                <a:gd name="T35" fmla="*/ 96 h 211"/>
                <a:gd name="T36" fmla="*/ 164 w 180"/>
                <a:gd name="T37" fmla="*/ 115 h 211"/>
                <a:gd name="T38" fmla="*/ 163 w 180"/>
                <a:gd name="T39" fmla="*/ 118 h 211"/>
                <a:gd name="T40" fmla="*/ 163 w 180"/>
                <a:gd name="T41" fmla="*/ 123 h 211"/>
                <a:gd name="T42" fmla="*/ 162 w 180"/>
                <a:gd name="T43" fmla="*/ 134 h 211"/>
                <a:gd name="T44" fmla="*/ 90 w 180"/>
                <a:gd name="T45" fmla="*/ 204 h 211"/>
                <a:gd name="T46" fmla="*/ 22 w 180"/>
                <a:gd name="T47" fmla="*/ 141 h 211"/>
                <a:gd name="T48" fmla="*/ 14 w 180"/>
                <a:gd name="T49" fmla="*/ 9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11">
                  <a:moveTo>
                    <a:pt x="3" y="121"/>
                  </a:moveTo>
                  <a:cubicBezTo>
                    <a:pt x="4" y="128"/>
                    <a:pt x="8" y="133"/>
                    <a:pt x="11" y="133"/>
                  </a:cubicBezTo>
                  <a:cubicBezTo>
                    <a:pt x="25" y="178"/>
                    <a:pt x="57" y="211"/>
                    <a:pt x="90" y="211"/>
                  </a:cubicBezTo>
                  <a:cubicBezTo>
                    <a:pt x="126" y="211"/>
                    <a:pt x="156" y="180"/>
                    <a:pt x="170" y="133"/>
                  </a:cubicBezTo>
                  <a:cubicBezTo>
                    <a:pt x="173" y="132"/>
                    <a:pt x="177" y="127"/>
                    <a:pt x="178" y="121"/>
                  </a:cubicBezTo>
                  <a:cubicBezTo>
                    <a:pt x="179" y="114"/>
                    <a:pt x="178" y="109"/>
                    <a:pt x="175" y="106"/>
                  </a:cubicBezTo>
                  <a:cubicBezTo>
                    <a:pt x="176" y="105"/>
                    <a:pt x="176" y="104"/>
                    <a:pt x="176" y="102"/>
                  </a:cubicBezTo>
                  <a:cubicBezTo>
                    <a:pt x="176" y="99"/>
                    <a:pt x="177" y="97"/>
                    <a:pt x="177" y="95"/>
                  </a:cubicBezTo>
                  <a:cubicBezTo>
                    <a:pt x="180" y="53"/>
                    <a:pt x="160" y="0"/>
                    <a:pt x="93" y="0"/>
                  </a:cubicBezTo>
                  <a:cubicBezTo>
                    <a:pt x="28" y="0"/>
                    <a:pt x="0" y="43"/>
                    <a:pt x="4" y="91"/>
                  </a:cubicBezTo>
                  <a:cubicBezTo>
                    <a:pt x="4" y="94"/>
                    <a:pt x="4" y="96"/>
                    <a:pt x="4" y="99"/>
                  </a:cubicBezTo>
                  <a:cubicBezTo>
                    <a:pt x="5" y="102"/>
                    <a:pt x="5" y="104"/>
                    <a:pt x="5" y="107"/>
                  </a:cubicBezTo>
                  <a:cubicBezTo>
                    <a:pt x="3" y="109"/>
                    <a:pt x="1" y="115"/>
                    <a:pt x="3" y="121"/>
                  </a:cubicBezTo>
                  <a:close/>
                  <a:moveTo>
                    <a:pt x="14" y="98"/>
                  </a:moveTo>
                  <a:cubicBezTo>
                    <a:pt x="26" y="101"/>
                    <a:pt x="57" y="100"/>
                    <a:pt x="74" y="89"/>
                  </a:cubicBezTo>
                  <a:cubicBezTo>
                    <a:pt x="92" y="78"/>
                    <a:pt x="112" y="71"/>
                    <a:pt x="112" y="71"/>
                  </a:cubicBezTo>
                  <a:cubicBezTo>
                    <a:pt x="112" y="71"/>
                    <a:pt x="118" y="78"/>
                    <a:pt x="141" y="88"/>
                  </a:cubicBezTo>
                  <a:cubicBezTo>
                    <a:pt x="150" y="92"/>
                    <a:pt x="159" y="95"/>
                    <a:pt x="165" y="96"/>
                  </a:cubicBezTo>
                  <a:cubicBezTo>
                    <a:pt x="166" y="96"/>
                    <a:pt x="165" y="105"/>
                    <a:pt x="164" y="115"/>
                  </a:cubicBezTo>
                  <a:cubicBezTo>
                    <a:pt x="163" y="116"/>
                    <a:pt x="163" y="117"/>
                    <a:pt x="163" y="118"/>
                  </a:cubicBezTo>
                  <a:cubicBezTo>
                    <a:pt x="163" y="120"/>
                    <a:pt x="163" y="122"/>
                    <a:pt x="163" y="123"/>
                  </a:cubicBezTo>
                  <a:cubicBezTo>
                    <a:pt x="162" y="127"/>
                    <a:pt x="162" y="131"/>
                    <a:pt x="162" y="134"/>
                  </a:cubicBezTo>
                  <a:cubicBezTo>
                    <a:pt x="149" y="176"/>
                    <a:pt x="121" y="204"/>
                    <a:pt x="90" y="204"/>
                  </a:cubicBezTo>
                  <a:cubicBezTo>
                    <a:pt x="63" y="204"/>
                    <a:pt x="36" y="177"/>
                    <a:pt x="22" y="141"/>
                  </a:cubicBezTo>
                  <a:cubicBezTo>
                    <a:pt x="21" y="130"/>
                    <a:pt x="13" y="97"/>
                    <a:pt x="14" y="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PA-任意多边形 8">
              <a:extLst>
                <a:ext uri="{FF2B5EF4-FFF2-40B4-BE49-F238E27FC236}">
                  <a16:creationId xmlns:a16="http://schemas.microsoft.com/office/drawing/2014/main" id="{DADD6830-0E01-42A5-9194-B718B93F560C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3986" y="1385"/>
              <a:ext cx="391" cy="254"/>
            </a:xfrm>
            <a:custGeom>
              <a:avLst/>
              <a:gdLst>
                <a:gd name="T0" fmla="*/ 4 w 165"/>
                <a:gd name="T1" fmla="*/ 85 h 107"/>
                <a:gd name="T2" fmla="*/ 7 w 165"/>
                <a:gd name="T3" fmla="*/ 107 h 107"/>
                <a:gd name="T4" fmla="*/ 158 w 165"/>
                <a:gd name="T5" fmla="*/ 107 h 107"/>
                <a:gd name="T6" fmla="*/ 161 w 165"/>
                <a:gd name="T7" fmla="*/ 86 h 107"/>
                <a:gd name="T8" fmla="*/ 165 w 165"/>
                <a:gd name="T9" fmla="*/ 50 h 107"/>
                <a:gd name="T10" fmla="*/ 160 w 165"/>
                <a:gd name="T11" fmla="*/ 50 h 107"/>
                <a:gd name="T12" fmla="*/ 158 w 165"/>
                <a:gd name="T13" fmla="*/ 46 h 107"/>
                <a:gd name="T14" fmla="*/ 142 w 165"/>
                <a:gd name="T15" fmla="*/ 36 h 107"/>
                <a:gd name="T16" fmla="*/ 139 w 165"/>
                <a:gd name="T17" fmla="*/ 19 h 107"/>
                <a:gd name="T18" fmla="*/ 31 w 165"/>
                <a:gd name="T19" fmla="*/ 19 h 107"/>
                <a:gd name="T20" fmla="*/ 27 w 165"/>
                <a:gd name="T21" fmla="*/ 34 h 107"/>
                <a:gd name="T22" fmla="*/ 7 w 165"/>
                <a:gd name="T23" fmla="*/ 46 h 107"/>
                <a:gd name="T24" fmla="*/ 5 w 165"/>
                <a:gd name="T25" fmla="*/ 50 h 107"/>
                <a:gd name="T26" fmla="*/ 0 w 165"/>
                <a:gd name="T27" fmla="*/ 50 h 107"/>
                <a:gd name="T28" fmla="*/ 4 w 165"/>
                <a:gd name="T29" fmla="*/ 8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107">
                  <a:moveTo>
                    <a:pt x="4" y="85"/>
                  </a:moveTo>
                  <a:cubicBezTo>
                    <a:pt x="5" y="98"/>
                    <a:pt x="7" y="107"/>
                    <a:pt x="7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60" y="98"/>
                    <a:pt x="161" y="86"/>
                  </a:cubicBezTo>
                  <a:cubicBezTo>
                    <a:pt x="163" y="75"/>
                    <a:pt x="165" y="61"/>
                    <a:pt x="165" y="50"/>
                  </a:cubicBezTo>
                  <a:cubicBezTo>
                    <a:pt x="160" y="50"/>
                    <a:pt x="160" y="50"/>
                    <a:pt x="160" y="50"/>
                  </a:cubicBezTo>
                  <a:cubicBezTo>
                    <a:pt x="160" y="48"/>
                    <a:pt x="159" y="47"/>
                    <a:pt x="158" y="46"/>
                  </a:cubicBezTo>
                  <a:cubicBezTo>
                    <a:pt x="154" y="42"/>
                    <a:pt x="149" y="39"/>
                    <a:pt x="142" y="36"/>
                  </a:cubicBezTo>
                  <a:cubicBezTo>
                    <a:pt x="143" y="28"/>
                    <a:pt x="142" y="22"/>
                    <a:pt x="139" y="19"/>
                  </a:cubicBezTo>
                  <a:cubicBezTo>
                    <a:pt x="120" y="0"/>
                    <a:pt x="50" y="0"/>
                    <a:pt x="31" y="19"/>
                  </a:cubicBezTo>
                  <a:cubicBezTo>
                    <a:pt x="28" y="21"/>
                    <a:pt x="27" y="27"/>
                    <a:pt x="27" y="34"/>
                  </a:cubicBezTo>
                  <a:cubicBezTo>
                    <a:pt x="19" y="37"/>
                    <a:pt x="12" y="41"/>
                    <a:pt x="7" y="46"/>
                  </a:cubicBezTo>
                  <a:cubicBezTo>
                    <a:pt x="6" y="47"/>
                    <a:pt x="5" y="48"/>
                    <a:pt x="5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1"/>
                    <a:pt x="2" y="74"/>
                    <a:pt x="4" y="8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PA-任意多边形 9">
              <a:extLst>
                <a:ext uri="{FF2B5EF4-FFF2-40B4-BE49-F238E27FC236}">
                  <a16:creationId xmlns:a16="http://schemas.microsoft.com/office/drawing/2014/main" id="{6A76AF3A-E8B4-44B6-9FCB-FDB4C61E3BC8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4335" y="1760"/>
              <a:ext cx="85" cy="60"/>
            </a:xfrm>
            <a:custGeom>
              <a:avLst/>
              <a:gdLst>
                <a:gd name="T0" fmla="*/ 8 w 36"/>
                <a:gd name="T1" fmla="*/ 0 h 25"/>
                <a:gd name="T2" fmla="*/ 0 w 36"/>
                <a:gd name="T3" fmla="*/ 7 h 25"/>
                <a:gd name="T4" fmla="*/ 17 w 36"/>
                <a:gd name="T5" fmla="*/ 16 h 25"/>
                <a:gd name="T6" fmla="*/ 34 w 36"/>
                <a:gd name="T7" fmla="*/ 25 h 25"/>
                <a:gd name="T8" fmla="*/ 36 w 36"/>
                <a:gd name="T9" fmla="*/ 15 h 25"/>
                <a:gd name="T10" fmla="*/ 36 w 36"/>
                <a:gd name="T11" fmla="*/ 15 h 25"/>
                <a:gd name="T12" fmla="*/ 22 w 36"/>
                <a:gd name="T13" fmla="*/ 8 h 25"/>
                <a:gd name="T14" fmla="*/ 8 w 36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5">
                  <a:moveTo>
                    <a:pt x="8" y="0"/>
                  </a:moveTo>
                  <a:cubicBezTo>
                    <a:pt x="8" y="0"/>
                    <a:pt x="1" y="6"/>
                    <a:pt x="0" y="7"/>
                  </a:cubicBezTo>
                  <a:cubicBezTo>
                    <a:pt x="1" y="7"/>
                    <a:pt x="8" y="11"/>
                    <a:pt x="17" y="16"/>
                  </a:cubicBezTo>
                  <a:cubicBezTo>
                    <a:pt x="26" y="21"/>
                    <a:pt x="33" y="25"/>
                    <a:pt x="34" y="25"/>
                  </a:cubicBezTo>
                  <a:cubicBezTo>
                    <a:pt x="34" y="24"/>
                    <a:pt x="36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0" y="12"/>
                    <a:pt x="22" y="8"/>
                  </a:cubicBezTo>
                  <a:cubicBezTo>
                    <a:pt x="14" y="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PA-任意多边形 10">
              <a:extLst>
                <a:ext uri="{FF2B5EF4-FFF2-40B4-BE49-F238E27FC236}">
                  <a16:creationId xmlns:a16="http://schemas.microsoft.com/office/drawing/2014/main" id="{0203E44D-58E6-4D3C-8C62-7AE26CD3FF53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4019" y="2249"/>
              <a:ext cx="152" cy="194"/>
            </a:xfrm>
            <a:custGeom>
              <a:avLst/>
              <a:gdLst>
                <a:gd name="T0" fmla="*/ 8 w 64"/>
                <a:gd name="T1" fmla="*/ 77 h 82"/>
                <a:gd name="T2" fmla="*/ 9 w 64"/>
                <a:gd name="T3" fmla="*/ 78 h 82"/>
                <a:gd name="T4" fmla="*/ 64 w 64"/>
                <a:gd name="T5" fmla="*/ 27 h 82"/>
                <a:gd name="T6" fmla="*/ 39 w 64"/>
                <a:gd name="T7" fmla="*/ 12 h 82"/>
                <a:gd name="T8" fmla="*/ 13 w 64"/>
                <a:gd name="T9" fmla="*/ 0 h 82"/>
                <a:gd name="T10" fmla="*/ 13 w 64"/>
                <a:gd name="T11" fmla="*/ 0 h 82"/>
                <a:gd name="T12" fmla="*/ 0 w 64"/>
                <a:gd name="T13" fmla="*/ 74 h 82"/>
                <a:gd name="T14" fmla="*/ 2 w 64"/>
                <a:gd name="T15" fmla="*/ 74 h 82"/>
                <a:gd name="T16" fmla="*/ 1 w 64"/>
                <a:gd name="T17" fmla="*/ 82 h 82"/>
                <a:gd name="T18" fmla="*/ 8 w 64"/>
                <a:gd name="T19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82">
                  <a:moveTo>
                    <a:pt x="8" y="77"/>
                  </a:moveTo>
                  <a:cubicBezTo>
                    <a:pt x="8" y="78"/>
                    <a:pt x="8" y="78"/>
                    <a:pt x="9" y="78"/>
                  </a:cubicBezTo>
                  <a:cubicBezTo>
                    <a:pt x="24" y="67"/>
                    <a:pt x="55" y="43"/>
                    <a:pt x="64" y="27"/>
                  </a:cubicBezTo>
                  <a:cubicBezTo>
                    <a:pt x="64" y="27"/>
                    <a:pt x="50" y="18"/>
                    <a:pt x="39" y="12"/>
                  </a:cubicBezTo>
                  <a:cubicBezTo>
                    <a:pt x="28" y="6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16"/>
                    <a:pt x="1" y="55"/>
                    <a:pt x="0" y="74"/>
                  </a:cubicBezTo>
                  <a:cubicBezTo>
                    <a:pt x="1" y="74"/>
                    <a:pt x="1" y="74"/>
                    <a:pt x="2" y="74"/>
                  </a:cubicBezTo>
                  <a:cubicBezTo>
                    <a:pt x="1" y="79"/>
                    <a:pt x="1" y="82"/>
                    <a:pt x="1" y="82"/>
                  </a:cubicBezTo>
                  <a:cubicBezTo>
                    <a:pt x="1" y="82"/>
                    <a:pt x="4" y="80"/>
                    <a:pt x="8" y="7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PA-任意多边形 11">
              <a:extLst>
                <a:ext uri="{FF2B5EF4-FFF2-40B4-BE49-F238E27FC236}">
                  <a16:creationId xmlns:a16="http://schemas.microsoft.com/office/drawing/2014/main" id="{11D13317-F7B3-4084-A35B-132784F2D96B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4055" y="1774"/>
              <a:ext cx="367" cy="532"/>
            </a:xfrm>
            <a:custGeom>
              <a:avLst/>
              <a:gdLst>
                <a:gd name="T0" fmla="*/ 50 w 155"/>
                <a:gd name="T1" fmla="*/ 224 h 224"/>
                <a:gd name="T2" fmla="*/ 154 w 155"/>
                <a:gd name="T3" fmla="*/ 24 h 224"/>
                <a:gd name="T4" fmla="*/ 155 w 155"/>
                <a:gd name="T5" fmla="*/ 24 h 224"/>
                <a:gd name="T6" fmla="*/ 134 w 155"/>
                <a:gd name="T7" fmla="*/ 11 h 224"/>
                <a:gd name="T8" fmla="*/ 112 w 155"/>
                <a:gd name="T9" fmla="*/ 1 h 224"/>
                <a:gd name="T10" fmla="*/ 108 w 155"/>
                <a:gd name="T11" fmla="*/ 8 h 224"/>
                <a:gd name="T12" fmla="*/ 105 w 155"/>
                <a:gd name="T13" fmla="*/ 5 h 224"/>
                <a:gd name="T14" fmla="*/ 102 w 155"/>
                <a:gd name="T15" fmla="*/ 3 h 224"/>
                <a:gd name="T16" fmla="*/ 93 w 155"/>
                <a:gd name="T17" fmla="*/ 5 h 224"/>
                <a:gd name="T18" fmla="*/ 47 w 155"/>
                <a:gd name="T19" fmla="*/ 83 h 224"/>
                <a:gd name="T20" fmla="*/ 50 w 155"/>
                <a:gd name="T21" fmla="*/ 92 h 224"/>
                <a:gd name="T22" fmla="*/ 52 w 155"/>
                <a:gd name="T23" fmla="*/ 93 h 224"/>
                <a:gd name="T24" fmla="*/ 59 w 155"/>
                <a:gd name="T25" fmla="*/ 94 h 224"/>
                <a:gd name="T26" fmla="*/ 0 w 155"/>
                <a:gd name="T27" fmla="*/ 197 h 224"/>
                <a:gd name="T28" fmla="*/ 26 w 155"/>
                <a:gd name="T29" fmla="*/ 209 h 224"/>
                <a:gd name="T30" fmla="*/ 50 w 155"/>
                <a:gd name="T31" fmla="*/ 224 h 224"/>
                <a:gd name="T32" fmla="*/ 58 w 155"/>
                <a:gd name="T33" fmla="*/ 80 h 224"/>
                <a:gd name="T34" fmla="*/ 99 w 155"/>
                <a:gd name="T35" fmla="*/ 11 h 224"/>
                <a:gd name="T36" fmla="*/ 105 w 155"/>
                <a:gd name="T37" fmla="*/ 14 h 224"/>
                <a:gd name="T38" fmla="*/ 64 w 155"/>
                <a:gd name="T39" fmla="*/ 84 h 224"/>
                <a:gd name="T40" fmla="*/ 58 w 155"/>
                <a:gd name="T41" fmla="*/ 8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5" h="224">
                  <a:moveTo>
                    <a:pt x="50" y="224"/>
                  </a:moveTo>
                  <a:cubicBezTo>
                    <a:pt x="69" y="189"/>
                    <a:pt x="152" y="29"/>
                    <a:pt x="154" y="24"/>
                  </a:cubicBezTo>
                  <a:cubicBezTo>
                    <a:pt x="154" y="24"/>
                    <a:pt x="155" y="24"/>
                    <a:pt x="155" y="24"/>
                  </a:cubicBezTo>
                  <a:cubicBezTo>
                    <a:pt x="155" y="23"/>
                    <a:pt x="146" y="17"/>
                    <a:pt x="134" y="11"/>
                  </a:cubicBezTo>
                  <a:cubicBezTo>
                    <a:pt x="122" y="4"/>
                    <a:pt x="112" y="0"/>
                    <a:pt x="112" y="1"/>
                  </a:cubicBezTo>
                  <a:cubicBezTo>
                    <a:pt x="112" y="1"/>
                    <a:pt x="110" y="3"/>
                    <a:pt x="108" y="8"/>
                  </a:cubicBezTo>
                  <a:cubicBezTo>
                    <a:pt x="107" y="7"/>
                    <a:pt x="106" y="5"/>
                    <a:pt x="105" y="5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9" y="1"/>
                    <a:pt x="95" y="2"/>
                    <a:pt x="93" y="5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6"/>
                    <a:pt x="46" y="90"/>
                    <a:pt x="50" y="92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4" y="94"/>
                    <a:pt x="57" y="95"/>
                    <a:pt x="59" y="94"/>
                  </a:cubicBezTo>
                  <a:cubicBezTo>
                    <a:pt x="35" y="136"/>
                    <a:pt x="9" y="180"/>
                    <a:pt x="0" y="197"/>
                  </a:cubicBezTo>
                  <a:cubicBezTo>
                    <a:pt x="1" y="196"/>
                    <a:pt x="13" y="201"/>
                    <a:pt x="26" y="209"/>
                  </a:cubicBezTo>
                  <a:cubicBezTo>
                    <a:pt x="39" y="216"/>
                    <a:pt x="50" y="223"/>
                    <a:pt x="50" y="224"/>
                  </a:cubicBezTo>
                  <a:close/>
                  <a:moveTo>
                    <a:pt x="58" y="80"/>
                  </a:moveTo>
                  <a:cubicBezTo>
                    <a:pt x="99" y="11"/>
                    <a:pt x="99" y="11"/>
                    <a:pt x="99" y="11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96" y="29"/>
                    <a:pt x="81" y="55"/>
                    <a:pt x="64" y="84"/>
                  </a:cubicBezTo>
                  <a:lnTo>
                    <a:pt x="58" y="8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PA-任意多边形 12">
              <a:extLst>
                <a:ext uri="{FF2B5EF4-FFF2-40B4-BE49-F238E27FC236}">
                  <a16:creationId xmlns:a16="http://schemas.microsoft.com/office/drawing/2014/main" id="{EAEB05D0-8857-4D01-A38E-EE36528CB42C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3768" y="1544"/>
              <a:ext cx="215" cy="895"/>
            </a:xfrm>
            <a:custGeom>
              <a:avLst/>
              <a:gdLst>
                <a:gd name="T0" fmla="*/ 35 w 91"/>
                <a:gd name="T1" fmla="*/ 377 h 377"/>
                <a:gd name="T2" fmla="*/ 35 w 91"/>
                <a:gd name="T3" fmla="*/ 27 h 377"/>
                <a:gd name="T4" fmla="*/ 91 w 91"/>
                <a:gd name="T5" fmla="*/ 27 h 377"/>
                <a:gd name="T6" fmla="*/ 89 w 91"/>
                <a:gd name="T7" fmla="*/ 0 h 377"/>
                <a:gd name="T8" fmla="*/ 36 w 91"/>
                <a:gd name="T9" fmla="*/ 0 h 377"/>
                <a:gd name="T10" fmla="*/ 0 w 91"/>
                <a:gd name="T11" fmla="*/ 35 h 377"/>
                <a:gd name="T12" fmla="*/ 0 w 91"/>
                <a:gd name="T13" fmla="*/ 357 h 377"/>
                <a:gd name="T14" fmla="*/ 35 w 91"/>
                <a:gd name="T15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77">
                  <a:moveTo>
                    <a:pt x="35" y="37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13" y="363"/>
                    <a:pt x="25" y="370"/>
                    <a:pt x="35" y="37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PA-任意多边形 13">
              <a:extLst>
                <a:ext uri="{FF2B5EF4-FFF2-40B4-BE49-F238E27FC236}">
                  <a16:creationId xmlns:a16="http://schemas.microsoft.com/office/drawing/2014/main" id="{FF6C4CCD-7B0A-4882-894D-CEC2484F8718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3983" y="1544"/>
              <a:ext cx="613" cy="1151"/>
            </a:xfrm>
            <a:custGeom>
              <a:avLst/>
              <a:gdLst>
                <a:gd name="T0" fmla="*/ 222 w 258"/>
                <a:gd name="T1" fmla="*/ 0 h 485"/>
                <a:gd name="T2" fmla="*/ 169 w 258"/>
                <a:gd name="T3" fmla="*/ 0 h 485"/>
                <a:gd name="T4" fmla="*/ 167 w 258"/>
                <a:gd name="T5" fmla="*/ 27 h 485"/>
                <a:gd name="T6" fmla="*/ 219 w 258"/>
                <a:gd name="T7" fmla="*/ 27 h 485"/>
                <a:gd name="T8" fmla="*/ 219 w 258"/>
                <a:gd name="T9" fmla="*/ 452 h 485"/>
                <a:gd name="T10" fmla="*/ 0 w 258"/>
                <a:gd name="T11" fmla="*/ 452 h 485"/>
                <a:gd name="T12" fmla="*/ 11 w 258"/>
                <a:gd name="T13" fmla="*/ 485 h 485"/>
                <a:gd name="T14" fmla="*/ 222 w 258"/>
                <a:gd name="T15" fmla="*/ 485 h 485"/>
                <a:gd name="T16" fmla="*/ 258 w 258"/>
                <a:gd name="T17" fmla="*/ 449 h 485"/>
                <a:gd name="T18" fmla="*/ 258 w 258"/>
                <a:gd name="T19" fmla="*/ 35 h 485"/>
                <a:gd name="T20" fmla="*/ 222 w 258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8" h="485">
                  <a:moveTo>
                    <a:pt x="222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19" y="452"/>
                    <a:pt x="219" y="452"/>
                    <a:pt x="219" y="452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5" y="463"/>
                    <a:pt x="8" y="474"/>
                    <a:pt x="11" y="485"/>
                  </a:cubicBezTo>
                  <a:cubicBezTo>
                    <a:pt x="222" y="485"/>
                    <a:pt x="222" y="485"/>
                    <a:pt x="222" y="485"/>
                  </a:cubicBezTo>
                  <a:cubicBezTo>
                    <a:pt x="241" y="485"/>
                    <a:pt x="258" y="469"/>
                    <a:pt x="258" y="449"/>
                  </a:cubicBezTo>
                  <a:cubicBezTo>
                    <a:pt x="258" y="35"/>
                    <a:pt x="258" y="35"/>
                    <a:pt x="258" y="35"/>
                  </a:cubicBezTo>
                  <a:cubicBezTo>
                    <a:pt x="258" y="16"/>
                    <a:pt x="241" y="0"/>
                    <a:pt x="222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PA-1022264">
            <a:extLst>
              <a:ext uri="{FF2B5EF4-FFF2-40B4-BE49-F238E27FC236}">
                <a16:creationId xmlns:a16="http://schemas.microsoft.com/office/drawing/2014/main" id="{5D6AFFE6-A2CA-44ED-84DE-D5BA6516D0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22553" y="2046875"/>
            <a:ext cx="4957914" cy="980473"/>
          </a:xfrm>
          <a:prstGeom prst="roundRect">
            <a:avLst>
              <a:gd name="adj" fmla="val 3955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63" name="PA-1022265">
            <a:extLst>
              <a:ext uri="{FF2B5EF4-FFF2-40B4-BE49-F238E27FC236}">
                <a16:creationId xmlns:a16="http://schemas.microsoft.com/office/drawing/2014/main" id="{9ED65F2C-9C18-4D14-B7A7-05DA1DA6AD5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32882" y="2331665"/>
            <a:ext cx="3659975" cy="431624"/>
          </a:xfrm>
          <a:prstGeom prst="rect">
            <a:avLst/>
          </a:prstGeom>
        </p:spPr>
        <p:txBody>
          <a:bodyPr wrap="square" lIns="105571" tIns="52784" rIns="105571" bIns="52784">
            <a:spAutoFit/>
          </a:bodyPr>
          <a:lstStyle/>
          <a:p>
            <a:pPr indent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/>
              <a:t>加强十九大党的政治理论学习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65" name="PA-1022266">
            <a:extLst>
              <a:ext uri="{FF2B5EF4-FFF2-40B4-BE49-F238E27FC236}">
                <a16:creationId xmlns:a16="http://schemas.microsoft.com/office/drawing/2014/main" id="{67D192AE-A483-407D-AC0D-135C3F41126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346183" y="1843279"/>
            <a:ext cx="425815" cy="449450"/>
          </a:xfrm>
          <a:prstGeom prst="ellipse">
            <a:avLst/>
          </a:prstGeom>
          <a:solidFill>
            <a:srgbClr val="C00000"/>
          </a:solidFill>
          <a:ln w="349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3136" tIns="61568" rIns="123136" bIns="6156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PA-1022267">
            <a:extLst>
              <a:ext uri="{FF2B5EF4-FFF2-40B4-BE49-F238E27FC236}">
                <a16:creationId xmlns:a16="http://schemas.microsoft.com/office/drawing/2014/main" id="{2B5128EE-4988-4E31-829F-D0D13A1BC15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210926" y="2046875"/>
            <a:ext cx="5017985" cy="980473"/>
          </a:xfrm>
          <a:prstGeom prst="roundRect">
            <a:avLst>
              <a:gd name="adj" fmla="val 3955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67" name="PA-1022268">
            <a:extLst>
              <a:ext uri="{FF2B5EF4-FFF2-40B4-BE49-F238E27FC236}">
                <a16:creationId xmlns:a16="http://schemas.microsoft.com/office/drawing/2014/main" id="{31E89835-EAD7-4E7F-B411-CBB845F3D1B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321256" y="2331665"/>
            <a:ext cx="3581151" cy="431624"/>
          </a:xfrm>
          <a:prstGeom prst="rect">
            <a:avLst/>
          </a:prstGeom>
        </p:spPr>
        <p:txBody>
          <a:bodyPr wrap="square" lIns="105571" tIns="52784" rIns="105571" bIns="52784">
            <a:spAutoFit/>
          </a:bodyPr>
          <a:lstStyle/>
          <a:p>
            <a:pPr indent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/>
              <a:t>抓好支委成员的学习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69" name="PA-1022269">
            <a:extLst>
              <a:ext uri="{FF2B5EF4-FFF2-40B4-BE49-F238E27FC236}">
                <a16:creationId xmlns:a16="http://schemas.microsoft.com/office/drawing/2014/main" id="{3ED6D487-3121-4EF2-8F93-5632B7623AF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1061879" y="1843279"/>
            <a:ext cx="425815" cy="449450"/>
          </a:xfrm>
          <a:prstGeom prst="ellipse">
            <a:avLst/>
          </a:prstGeom>
          <a:solidFill>
            <a:srgbClr val="C00000"/>
          </a:solidFill>
          <a:ln w="349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3136" tIns="61568" rIns="123136" bIns="6156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0" name="PA-1022270">
            <a:extLst>
              <a:ext uri="{FF2B5EF4-FFF2-40B4-BE49-F238E27FC236}">
                <a16:creationId xmlns:a16="http://schemas.microsoft.com/office/drawing/2014/main" id="{83040D90-06B9-4956-866A-8121C9883DB0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 bwMode="auto">
          <a:xfrm>
            <a:off x="6380882" y="2229480"/>
            <a:ext cx="869180" cy="630614"/>
            <a:chOff x="5350" y="1224"/>
            <a:chExt cx="1042" cy="756"/>
          </a:xfrm>
        </p:grpSpPr>
        <p:sp>
          <p:nvSpPr>
            <p:cNvPr id="71" name="PA-AutoShape 3">
              <a:extLst>
                <a:ext uri="{FF2B5EF4-FFF2-40B4-BE49-F238E27FC236}">
                  <a16:creationId xmlns:a16="http://schemas.microsoft.com/office/drawing/2014/main" id="{3321F096-7766-49ED-9189-1D75AE5BB8AF}"/>
                </a:ext>
              </a:extLst>
            </p:cNvPr>
            <p:cNvSpPr>
              <a:spLocks noChangeAspect="1" noChangeArrowheads="1" noTextEdit="1"/>
            </p:cNvSpPr>
            <p:nvPr>
              <p:custDataLst>
                <p:tags r:id="rId49"/>
              </p:custDataLst>
            </p:nvPr>
          </p:nvSpPr>
          <p:spPr bwMode="auto">
            <a:xfrm>
              <a:off x="5350" y="1224"/>
              <a:ext cx="104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PA-任意多边形 5">
              <a:extLst>
                <a:ext uri="{FF2B5EF4-FFF2-40B4-BE49-F238E27FC236}">
                  <a16:creationId xmlns:a16="http://schemas.microsoft.com/office/drawing/2014/main" id="{1842711D-BD20-4FF5-A9DE-3536C85EDB19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5382" y="1300"/>
              <a:ext cx="143" cy="194"/>
            </a:xfrm>
            <a:custGeom>
              <a:avLst/>
              <a:gdLst>
                <a:gd name="T0" fmla="*/ 55 w 81"/>
                <a:gd name="T1" fmla="*/ 105 h 109"/>
                <a:gd name="T2" fmla="*/ 80 w 81"/>
                <a:gd name="T3" fmla="*/ 42 h 109"/>
                <a:gd name="T4" fmla="*/ 40 w 81"/>
                <a:gd name="T5" fmla="*/ 1 h 109"/>
                <a:gd name="T6" fmla="*/ 1 w 81"/>
                <a:gd name="T7" fmla="*/ 49 h 109"/>
                <a:gd name="T8" fmla="*/ 55 w 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09">
                  <a:moveTo>
                    <a:pt x="55" y="105"/>
                  </a:moveTo>
                  <a:cubicBezTo>
                    <a:pt x="78" y="99"/>
                    <a:pt x="81" y="68"/>
                    <a:pt x="80" y="42"/>
                  </a:cubicBezTo>
                  <a:cubicBezTo>
                    <a:pt x="79" y="16"/>
                    <a:pt x="59" y="0"/>
                    <a:pt x="40" y="1"/>
                  </a:cubicBezTo>
                  <a:cubicBezTo>
                    <a:pt x="16" y="2"/>
                    <a:pt x="0" y="23"/>
                    <a:pt x="1" y="49"/>
                  </a:cubicBezTo>
                  <a:cubicBezTo>
                    <a:pt x="7" y="90"/>
                    <a:pt x="38" y="109"/>
                    <a:pt x="55" y="10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PA-任意多边形 6">
              <a:extLst>
                <a:ext uri="{FF2B5EF4-FFF2-40B4-BE49-F238E27FC236}">
                  <a16:creationId xmlns:a16="http://schemas.microsoft.com/office/drawing/2014/main" id="{64855DBE-0C5E-4418-9070-AC3B27BBB887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5350" y="1517"/>
              <a:ext cx="211" cy="376"/>
            </a:xfrm>
            <a:custGeom>
              <a:avLst/>
              <a:gdLst>
                <a:gd name="T0" fmla="*/ 102 w 119"/>
                <a:gd name="T1" fmla="*/ 44 h 212"/>
                <a:gd name="T2" fmla="*/ 85 w 119"/>
                <a:gd name="T3" fmla="*/ 15 h 212"/>
                <a:gd name="T4" fmla="*/ 96 w 119"/>
                <a:gd name="T5" fmla="*/ 75 h 212"/>
                <a:gd name="T6" fmla="*/ 52 w 119"/>
                <a:gd name="T7" fmla="*/ 7 h 212"/>
                <a:gd name="T8" fmla="*/ 31 w 119"/>
                <a:gd name="T9" fmla="*/ 0 h 212"/>
                <a:gd name="T10" fmla="*/ 2 w 119"/>
                <a:gd name="T11" fmla="*/ 44 h 212"/>
                <a:gd name="T12" fmla="*/ 0 w 119"/>
                <a:gd name="T13" fmla="*/ 212 h 212"/>
                <a:gd name="T14" fmla="*/ 56 w 119"/>
                <a:gd name="T15" fmla="*/ 212 h 212"/>
                <a:gd name="T16" fmla="*/ 119 w 119"/>
                <a:gd name="T17" fmla="*/ 113 h 212"/>
                <a:gd name="T18" fmla="*/ 102 w 119"/>
                <a:gd name="T19" fmla="*/ 4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212">
                  <a:moveTo>
                    <a:pt x="102" y="44"/>
                  </a:moveTo>
                  <a:cubicBezTo>
                    <a:pt x="102" y="44"/>
                    <a:pt x="96" y="26"/>
                    <a:pt x="85" y="15"/>
                  </a:cubicBezTo>
                  <a:cubicBezTo>
                    <a:pt x="83" y="13"/>
                    <a:pt x="97" y="77"/>
                    <a:pt x="96" y="75"/>
                  </a:cubicBezTo>
                  <a:cubicBezTo>
                    <a:pt x="81" y="43"/>
                    <a:pt x="58" y="11"/>
                    <a:pt x="52" y="7"/>
                  </a:cubicBezTo>
                  <a:cubicBezTo>
                    <a:pt x="45" y="3"/>
                    <a:pt x="38" y="1"/>
                    <a:pt x="31" y="0"/>
                  </a:cubicBezTo>
                  <a:cubicBezTo>
                    <a:pt x="21" y="5"/>
                    <a:pt x="6" y="18"/>
                    <a:pt x="2" y="44"/>
                  </a:cubicBezTo>
                  <a:cubicBezTo>
                    <a:pt x="1" y="86"/>
                    <a:pt x="0" y="127"/>
                    <a:pt x="0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11" y="69"/>
                    <a:pt x="108" y="68"/>
                    <a:pt x="102" y="4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PA-任意多边形 7">
              <a:extLst>
                <a:ext uri="{FF2B5EF4-FFF2-40B4-BE49-F238E27FC236}">
                  <a16:creationId xmlns:a16="http://schemas.microsoft.com/office/drawing/2014/main" id="{DD1C9611-9580-40D6-9047-CB278A560F56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6217" y="1300"/>
              <a:ext cx="143" cy="194"/>
            </a:xfrm>
            <a:custGeom>
              <a:avLst/>
              <a:gdLst>
                <a:gd name="T0" fmla="*/ 26 w 81"/>
                <a:gd name="T1" fmla="*/ 105 h 109"/>
                <a:gd name="T2" fmla="*/ 80 w 81"/>
                <a:gd name="T3" fmla="*/ 49 h 109"/>
                <a:gd name="T4" fmla="*/ 41 w 81"/>
                <a:gd name="T5" fmla="*/ 1 h 109"/>
                <a:gd name="T6" fmla="*/ 1 w 81"/>
                <a:gd name="T7" fmla="*/ 42 h 109"/>
                <a:gd name="T8" fmla="*/ 26 w 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09">
                  <a:moveTo>
                    <a:pt x="26" y="105"/>
                  </a:moveTo>
                  <a:cubicBezTo>
                    <a:pt x="43" y="109"/>
                    <a:pt x="74" y="90"/>
                    <a:pt x="80" y="49"/>
                  </a:cubicBezTo>
                  <a:cubicBezTo>
                    <a:pt x="81" y="23"/>
                    <a:pt x="65" y="2"/>
                    <a:pt x="41" y="1"/>
                  </a:cubicBezTo>
                  <a:cubicBezTo>
                    <a:pt x="22" y="0"/>
                    <a:pt x="2" y="16"/>
                    <a:pt x="1" y="42"/>
                  </a:cubicBezTo>
                  <a:cubicBezTo>
                    <a:pt x="0" y="68"/>
                    <a:pt x="3" y="99"/>
                    <a:pt x="26" y="10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PA-任意多边形 8">
              <a:extLst>
                <a:ext uri="{FF2B5EF4-FFF2-40B4-BE49-F238E27FC236}">
                  <a16:creationId xmlns:a16="http://schemas.microsoft.com/office/drawing/2014/main" id="{3E9AF933-C36E-4AA7-8B88-CA29B0F83018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6181" y="1517"/>
              <a:ext cx="211" cy="376"/>
            </a:xfrm>
            <a:custGeom>
              <a:avLst/>
              <a:gdLst>
                <a:gd name="T0" fmla="*/ 117 w 119"/>
                <a:gd name="T1" fmla="*/ 44 h 212"/>
                <a:gd name="T2" fmla="*/ 89 w 119"/>
                <a:gd name="T3" fmla="*/ 0 h 212"/>
                <a:gd name="T4" fmla="*/ 67 w 119"/>
                <a:gd name="T5" fmla="*/ 7 h 212"/>
                <a:gd name="T6" fmla="*/ 23 w 119"/>
                <a:gd name="T7" fmla="*/ 75 h 212"/>
                <a:gd name="T8" fmla="*/ 34 w 119"/>
                <a:gd name="T9" fmla="*/ 15 h 212"/>
                <a:gd name="T10" fmla="*/ 17 w 119"/>
                <a:gd name="T11" fmla="*/ 44 h 212"/>
                <a:gd name="T12" fmla="*/ 0 w 119"/>
                <a:gd name="T13" fmla="*/ 113 h 212"/>
                <a:gd name="T14" fmla="*/ 63 w 119"/>
                <a:gd name="T15" fmla="*/ 212 h 212"/>
                <a:gd name="T16" fmla="*/ 119 w 119"/>
                <a:gd name="T17" fmla="*/ 212 h 212"/>
                <a:gd name="T18" fmla="*/ 117 w 119"/>
                <a:gd name="T19" fmla="*/ 4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212">
                  <a:moveTo>
                    <a:pt x="117" y="44"/>
                  </a:moveTo>
                  <a:cubicBezTo>
                    <a:pt x="113" y="18"/>
                    <a:pt x="98" y="5"/>
                    <a:pt x="89" y="0"/>
                  </a:cubicBezTo>
                  <a:cubicBezTo>
                    <a:pt x="81" y="1"/>
                    <a:pt x="74" y="3"/>
                    <a:pt x="67" y="7"/>
                  </a:cubicBezTo>
                  <a:cubicBezTo>
                    <a:pt x="61" y="11"/>
                    <a:pt x="38" y="43"/>
                    <a:pt x="23" y="75"/>
                  </a:cubicBezTo>
                  <a:cubicBezTo>
                    <a:pt x="22" y="77"/>
                    <a:pt x="36" y="13"/>
                    <a:pt x="34" y="15"/>
                  </a:cubicBezTo>
                  <a:cubicBezTo>
                    <a:pt x="23" y="26"/>
                    <a:pt x="17" y="44"/>
                    <a:pt x="17" y="44"/>
                  </a:cubicBezTo>
                  <a:cubicBezTo>
                    <a:pt x="11" y="68"/>
                    <a:pt x="8" y="69"/>
                    <a:pt x="0" y="113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119" y="212"/>
                    <a:pt x="119" y="212"/>
                    <a:pt x="119" y="212"/>
                  </a:cubicBezTo>
                  <a:cubicBezTo>
                    <a:pt x="119" y="127"/>
                    <a:pt x="118" y="86"/>
                    <a:pt x="117" y="4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PA-任意多边形 9">
              <a:extLst>
                <a:ext uri="{FF2B5EF4-FFF2-40B4-BE49-F238E27FC236}">
                  <a16:creationId xmlns:a16="http://schemas.microsoft.com/office/drawing/2014/main" id="{BC3CD72E-DDC6-47E6-9062-ADF9323C9CA8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5692" y="1430"/>
              <a:ext cx="470" cy="232"/>
            </a:xfrm>
            <a:custGeom>
              <a:avLst/>
              <a:gdLst>
                <a:gd name="T0" fmla="*/ 36 w 265"/>
                <a:gd name="T1" fmla="*/ 120 h 131"/>
                <a:gd name="T2" fmla="*/ 47 w 265"/>
                <a:gd name="T3" fmla="*/ 60 h 131"/>
                <a:gd name="T4" fmla="*/ 47 w 265"/>
                <a:gd name="T5" fmla="*/ 60 h 131"/>
                <a:gd name="T6" fmla="*/ 47 w 265"/>
                <a:gd name="T7" fmla="*/ 131 h 131"/>
                <a:gd name="T8" fmla="*/ 159 w 265"/>
                <a:gd name="T9" fmla="*/ 131 h 131"/>
                <a:gd name="T10" fmla="*/ 159 w 265"/>
                <a:gd name="T11" fmla="*/ 66 h 131"/>
                <a:gd name="T12" fmla="*/ 160 w 265"/>
                <a:gd name="T13" fmla="*/ 68 h 131"/>
                <a:gd name="T14" fmla="*/ 174 w 265"/>
                <a:gd name="T15" fmla="*/ 89 h 131"/>
                <a:gd name="T16" fmla="*/ 181 w 265"/>
                <a:gd name="T17" fmla="*/ 97 h 131"/>
                <a:gd name="T18" fmla="*/ 185 w 265"/>
                <a:gd name="T19" fmla="*/ 101 h 131"/>
                <a:gd name="T20" fmla="*/ 188 w 265"/>
                <a:gd name="T21" fmla="*/ 103 h 131"/>
                <a:gd name="T22" fmla="*/ 193 w 265"/>
                <a:gd name="T23" fmla="*/ 106 h 131"/>
                <a:gd name="T24" fmla="*/ 199 w 265"/>
                <a:gd name="T25" fmla="*/ 107 h 131"/>
                <a:gd name="T26" fmla="*/ 208 w 265"/>
                <a:gd name="T27" fmla="*/ 105 h 131"/>
                <a:gd name="T28" fmla="*/ 213 w 265"/>
                <a:gd name="T29" fmla="*/ 102 h 131"/>
                <a:gd name="T30" fmla="*/ 221 w 265"/>
                <a:gd name="T31" fmla="*/ 96 h 131"/>
                <a:gd name="T32" fmla="*/ 233 w 265"/>
                <a:gd name="T33" fmla="*/ 85 h 131"/>
                <a:gd name="T34" fmla="*/ 258 w 265"/>
                <a:gd name="T35" fmla="*/ 58 h 131"/>
                <a:gd name="T36" fmla="*/ 256 w 265"/>
                <a:gd name="T37" fmla="*/ 31 h 131"/>
                <a:gd name="T38" fmla="*/ 230 w 265"/>
                <a:gd name="T39" fmla="*/ 33 h 131"/>
                <a:gd name="T40" fmla="*/ 230 w 265"/>
                <a:gd name="T41" fmla="*/ 33 h 131"/>
                <a:gd name="T42" fmla="*/ 210 w 265"/>
                <a:gd name="T43" fmla="*/ 55 h 131"/>
                <a:gd name="T44" fmla="*/ 202 w 265"/>
                <a:gd name="T45" fmla="*/ 63 h 131"/>
                <a:gd name="T46" fmla="*/ 197 w 265"/>
                <a:gd name="T47" fmla="*/ 56 h 131"/>
                <a:gd name="T48" fmla="*/ 181 w 265"/>
                <a:gd name="T49" fmla="*/ 31 h 131"/>
                <a:gd name="T50" fmla="*/ 176 w 265"/>
                <a:gd name="T51" fmla="*/ 23 h 131"/>
                <a:gd name="T52" fmla="*/ 175 w 265"/>
                <a:gd name="T53" fmla="*/ 20 h 131"/>
                <a:gd name="T54" fmla="*/ 174 w 265"/>
                <a:gd name="T55" fmla="*/ 19 h 131"/>
                <a:gd name="T56" fmla="*/ 171 w 265"/>
                <a:gd name="T57" fmla="*/ 15 h 131"/>
                <a:gd name="T58" fmla="*/ 144 w 265"/>
                <a:gd name="T59" fmla="*/ 4 h 131"/>
                <a:gd name="T60" fmla="*/ 131 w 265"/>
                <a:gd name="T61" fmla="*/ 0 h 131"/>
                <a:gd name="T62" fmla="*/ 131 w 265"/>
                <a:gd name="T63" fmla="*/ 0 h 131"/>
                <a:gd name="T64" fmla="*/ 131 w 265"/>
                <a:gd name="T65" fmla="*/ 0 h 131"/>
                <a:gd name="T66" fmla="*/ 114 w 265"/>
                <a:gd name="T67" fmla="*/ 58 h 131"/>
                <a:gd name="T68" fmla="*/ 109 w 265"/>
                <a:gd name="T69" fmla="*/ 23 h 131"/>
                <a:gd name="T70" fmla="*/ 114 w 265"/>
                <a:gd name="T71" fmla="*/ 12 h 131"/>
                <a:gd name="T72" fmla="*/ 106 w 265"/>
                <a:gd name="T73" fmla="*/ 4 h 131"/>
                <a:gd name="T74" fmla="*/ 100 w 265"/>
                <a:gd name="T75" fmla="*/ 4 h 131"/>
                <a:gd name="T76" fmla="*/ 93 w 265"/>
                <a:gd name="T77" fmla="*/ 12 h 131"/>
                <a:gd name="T78" fmla="*/ 97 w 265"/>
                <a:gd name="T79" fmla="*/ 23 h 131"/>
                <a:gd name="T80" fmla="*/ 92 w 265"/>
                <a:gd name="T81" fmla="*/ 58 h 131"/>
                <a:gd name="T82" fmla="*/ 75 w 265"/>
                <a:gd name="T83" fmla="*/ 0 h 131"/>
                <a:gd name="T84" fmla="*/ 75 w 265"/>
                <a:gd name="T85" fmla="*/ 0 h 131"/>
                <a:gd name="T86" fmla="*/ 75 w 265"/>
                <a:gd name="T87" fmla="*/ 0 h 131"/>
                <a:gd name="T88" fmla="*/ 64 w 265"/>
                <a:gd name="T89" fmla="*/ 4 h 131"/>
                <a:gd name="T90" fmla="*/ 27 w 265"/>
                <a:gd name="T91" fmla="*/ 19 h 131"/>
                <a:gd name="T92" fmla="*/ 1 w 265"/>
                <a:gd name="T93" fmla="*/ 117 h 131"/>
                <a:gd name="T94" fmla="*/ 1 w 265"/>
                <a:gd name="T95" fmla="*/ 131 h 131"/>
                <a:gd name="T96" fmla="*/ 36 w 265"/>
                <a:gd name="T97" fmla="*/ 131 h 131"/>
                <a:gd name="T98" fmla="*/ 36 w 265"/>
                <a:gd name="T99" fmla="*/ 12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5" h="131">
                  <a:moveTo>
                    <a:pt x="36" y="120"/>
                  </a:moveTo>
                  <a:cubicBezTo>
                    <a:pt x="37" y="96"/>
                    <a:pt x="44" y="61"/>
                    <a:pt x="47" y="60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131"/>
                    <a:pt x="47" y="131"/>
                    <a:pt x="47" y="131"/>
                  </a:cubicBezTo>
                  <a:cubicBezTo>
                    <a:pt x="159" y="131"/>
                    <a:pt x="159" y="131"/>
                    <a:pt x="159" y="131"/>
                  </a:cubicBezTo>
                  <a:cubicBezTo>
                    <a:pt x="159" y="66"/>
                    <a:pt x="159" y="66"/>
                    <a:pt x="159" y="66"/>
                  </a:cubicBezTo>
                  <a:cubicBezTo>
                    <a:pt x="159" y="67"/>
                    <a:pt x="160" y="67"/>
                    <a:pt x="160" y="68"/>
                  </a:cubicBezTo>
                  <a:cubicBezTo>
                    <a:pt x="165" y="75"/>
                    <a:pt x="170" y="83"/>
                    <a:pt x="174" y="89"/>
                  </a:cubicBezTo>
                  <a:cubicBezTo>
                    <a:pt x="176" y="92"/>
                    <a:pt x="179" y="95"/>
                    <a:pt x="181" y="97"/>
                  </a:cubicBezTo>
                  <a:cubicBezTo>
                    <a:pt x="182" y="99"/>
                    <a:pt x="183" y="100"/>
                    <a:pt x="185" y="101"/>
                  </a:cubicBezTo>
                  <a:cubicBezTo>
                    <a:pt x="186" y="102"/>
                    <a:pt x="187" y="103"/>
                    <a:pt x="188" y="103"/>
                  </a:cubicBezTo>
                  <a:cubicBezTo>
                    <a:pt x="189" y="104"/>
                    <a:pt x="191" y="105"/>
                    <a:pt x="193" y="106"/>
                  </a:cubicBezTo>
                  <a:cubicBezTo>
                    <a:pt x="195" y="106"/>
                    <a:pt x="197" y="107"/>
                    <a:pt x="199" y="107"/>
                  </a:cubicBezTo>
                  <a:cubicBezTo>
                    <a:pt x="204" y="107"/>
                    <a:pt x="206" y="105"/>
                    <a:pt x="208" y="105"/>
                  </a:cubicBezTo>
                  <a:cubicBezTo>
                    <a:pt x="210" y="104"/>
                    <a:pt x="212" y="103"/>
                    <a:pt x="213" y="102"/>
                  </a:cubicBezTo>
                  <a:cubicBezTo>
                    <a:pt x="216" y="100"/>
                    <a:pt x="218" y="98"/>
                    <a:pt x="221" y="96"/>
                  </a:cubicBezTo>
                  <a:cubicBezTo>
                    <a:pt x="225" y="93"/>
                    <a:pt x="229" y="89"/>
                    <a:pt x="233" y="85"/>
                  </a:cubicBezTo>
                  <a:cubicBezTo>
                    <a:pt x="246" y="72"/>
                    <a:pt x="258" y="58"/>
                    <a:pt x="258" y="58"/>
                  </a:cubicBezTo>
                  <a:cubicBezTo>
                    <a:pt x="265" y="50"/>
                    <a:pt x="264" y="38"/>
                    <a:pt x="256" y="31"/>
                  </a:cubicBezTo>
                  <a:cubicBezTo>
                    <a:pt x="248" y="25"/>
                    <a:pt x="237" y="26"/>
                    <a:pt x="230" y="33"/>
                  </a:cubicBezTo>
                  <a:cubicBezTo>
                    <a:pt x="230" y="33"/>
                    <a:pt x="230" y="33"/>
                    <a:pt x="230" y="33"/>
                  </a:cubicBezTo>
                  <a:cubicBezTo>
                    <a:pt x="229" y="35"/>
                    <a:pt x="220" y="45"/>
                    <a:pt x="210" y="55"/>
                  </a:cubicBezTo>
                  <a:cubicBezTo>
                    <a:pt x="207" y="58"/>
                    <a:pt x="204" y="61"/>
                    <a:pt x="202" y="63"/>
                  </a:cubicBezTo>
                  <a:cubicBezTo>
                    <a:pt x="200" y="61"/>
                    <a:pt x="198" y="58"/>
                    <a:pt x="197" y="56"/>
                  </a:cubicBezTo>
                  <a:cubicBezTo>
                    <a:pt x="191" y="48"/>
                    <a:pt x="185" y="38"/>
                    <a:pt x="181" y="31"/>
                  </a:cubicBezTo>
                  <a:cubicBezTo>
                    <a:pt x="179" y="28"/>
                    <a:pt x="177" y="25"/>
                    <a:pt x="176" y="23"/>
                  </a:cubicBezTo>
                  <a:cubicBezTo>
                    <a:pt x="175" y="22"/>
                    <a:pt x="175" y="21"/>
                    <a:pt x="175" y="20"/>
                  </a:cubicBezTo>
                  <a:cubicBezTo>
                    <a:pt x="174" y="20"/>
                    <a:pt x="174" y="19"/>
                    <a:pt x="174" y="19"/>
                  </a:cubicBezTo>
                  <a:cubicBezTo>
                    <a:pt x="173" y="18"/>
                    <a:pt x="172" y="16"/>
                    <a:pt x="171" y="15"/>
                  </a:cubicBezTo>
                  <a:cubicBezTo>
                    <a:pt x="169" y="12"/>
                    <a:pt x="163" y="9"/>
                    <a:pt x="144" y="4"/>
                  </a:cubicBezTo>
                  <a:cubicBezTo>
                    <a:pt x="139" y="2"/>
                    <a:pt x="135" y="1"/>
                    <a:pt x="13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"/>
                    <a:pt x="127" y="31"/>
                    <a:pt x="114" y="58"/>
                  </a:cubicBezTo>
                  <a:cubicBezTo>
                    <a:pt x="112" y="40"/>
                    <a:pt x="109" y="24"/>
                    <a:pt x="109" y="23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4" y="40"/>
                    <a:pt x="92" y="58"/>
                  </a:cubicBezTo>
                  <a:cubicBezTo>
                    <a:pt x="79" y="31"/>
                    <a:pt x="76" y="9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1" y="1"/>
                    <a:pt x="67" y="2"/>
                    <a:pt x="64" y="4"/>
                  </a:cubicBezTo>
                  <a:cubicBezTo>
                    <a:pt x="53" y="8"/>
                    <a:pt x="36" y="13"/>
                    <a:pt x="27" y="19"/>
                  </a:cubicBezTo>
                  <a:cubicBezTo>
                    <a:pt x="23" y="23"/>
                    <a:pt x="6" y="46"/>
                    <a:pt x="1" y="117"/>
                  </a:cubicBezTo>
                  <a:cubicBezTo>
                    <a:pt x="1" y="122"/>
                    <a:pt x="0" y="126"/>
                    <a:pt x="1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7"/>
                    <a:pt x="36" y="123"/>
                    <a:pt x="36" y="12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PA-任意多边形 10">
              <a:extLst>
                <a:ext uri="{FF2B5EF4-FFF2-40B4-BE49-F238E27FC236}">
                  <a16:creationId xmlns:a16="http://schemas.microsoft.com/office/drawing/2014/main" id="{DFBE140B-8878-499D-86CD-5EA42DDAD1FE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5786" y="1224"/>
              <a:ext cx="177" cy="195"/>
            </a:xfrm>
            <a:custGeom>
              <a:avLst/>
              <a:gdLst>
                <a:gd name="T0" fmla="*/ 11 w 100"/>
                <a:gd name="T1" fmla="*/ 71 h 110"/>
                <a:gd name="T2" fmla="*/ 51 w 100"/>
                <a:gd name="T3" fmla="*/ 110 h 110"/>
                <a:gd name="T4" fmla="*/ 91 w 100"/>
                <a:gd name="T5" fmla="*/ 71 h 110"/>
                <a:gd name="T6" fmla="*/ 100 w 100"/>
                <a:gd name="T7" fmla="*/ 53 h 110"/>
                <a:gd name="T8" fmla="*/ 94 w 100"/>
                <a:gd name="T9" fmla="*/ 46 h 110"/>
                <a:gd name="T10" fmla="*/ 51 w 100"/>
                <a:gd name="T11" fmla="*/ 0 h 110"/>
                <a:gd name="T12" fmla="*/ 8 w 100"/>
                <a:gd name="T13" fmla="*/ 45 h 110"/>
                <a:gd name="T14" fmla="*/ 1 w 100"/>
                <a:gd name="T15" fmla="*/ 53 h 110"/>
                <a:gd name="T16" fmla="*/ 11 w 100"/>
                <a:gd name="T17" fmla="*/ 7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10">
                  <a:moveTo>
                    <a:pt x="11" y="71"/>
                  </a:moveTo>
                  <a:cubicBezTo>
                    <a:pt x="16" y="92"/>
                    <a:pt x="30" y="110"/>
                    <a:pt x="51" y="110"/>
                  </a:cubicBezTo>
                  <a:cubicBezTo>
                    <a:pt x="72" y="110"/>
                    <a:pt x="85" y="91"/>
                    <a:pt x="91" y="71"/>
                  </a:cubicBezTo>
                  <a:cubicBezTo>
                    <a:pt x="97" y="68"/>
                    <a:pt x="100" y="60"/>
                    <a:pt x="100" y="53"/>
                  </a:cubicBezTo>
                  <a:cubicBezTo>
                    <a:pt x="99" y="49"/>
                    <a:pt x="97" y="47"/>
                    <a:pt x="94" y="46"/>
                  </a:cubicBezTo>
                  <a:cubicBezTo>
                    <a:pt x="92" y="20"/>
                    <a:pt x="76" y="0"/>
                    <a:pt x="51" y="0"/>
                  </a:cubicBezTo>
                  <a:cubicBezTo>
                    <a:pt x="26" y="0"/>
                    <a:pt x="9" y="20"/>
                    <a:pt x="8" y="45"/>
                  </a:cubicBezTo>
                  <a:cubicBezTo>
                    <a:pt x="4" y="46"/>
                    <a:pt x="1" y="48"/>
                    <a:pt x="1" y="53"/>
                  </a:cubicBezTo>
                  <a:cubicBezTo>
                    <a:pt x="0" y="60"/>
                    <a:pt x="4" y="69"/>
                    <a:pt x="11" y="7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PA-任意多边形 11">
              <a:extLst>
                <a:ext uri="{FF2B5EF4-FFF2-40B4-BE49-F238E27FC236}">
                  <a16:creationId xmlns:a16="http://schemas.microsoft.com/office/drawing/2014/main" id="{4466773A-2A19-4B3F-B815-00749F438D0D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5455" y="1678"/>
              <a:ext cx="832" cy="300"/>
            </a:xfrm>
            <a:custGeom>
              <a:avLst/>
              <a:gdLst>
                <a:gd name="T0" fmla="*/ 361 w 470"/>
                <a:gd name="T1" fmla="*/ 0 h 169"/>
                <a:gd name="T2" fmla="*/ 365 w 470"/>
                <a:gd name="T3" fmla="*/ 5 h 169"/>
                <a:gd name="T4" fmla="*/ 445 w 470"/>
                <a:gd name="T5" fmla="*/ 138 h 169"/>
                <a:gd name="T6" fmla="*/ 445 w 470"/>
                <a:gd name="T7" fmla="*/ 140 h 169"/>
                <a:gd name="T8" fmla="*/ 25 w 470"/>
                <a:gd name="T9" fmla="*/ 140 h 169"/>
                <a:gd name="T10" fmla="*/ 25 w 470"/>
                <a:gd name="T11" fmla="*/ 138 h 169"/>
                <a:gd name="T12" fmla="*/ 107 w 470"/>
                <a:gd name="T13" fmla="*/ 4 h 169"/>
                <a:gd name="T14" fmla="*/ 110 w 470"/>
                <a:gd name="T15" fmla="*/ 0 h 169"/>
                <a:gd name="T16" fmla="*/ 91 w 470"/>
                <a:gd name="T17" fmla="*/ 0 h 169"/>
                <a:gd name="T18" fmla="*/ 0 w 470"/>
                <a:gd name="T19" fmla="*/ 143 h 169"/>
                <a:gd name="T20" fmla="*/ 0 w 470"/>
                <a:gd name="T21" fmla="*/ 168 h 169"/>
                <a:gd name="T22" fmla="*/ 1 w 470"/>
                <a:gd name="T23" fmla="*/ 169 h 169"/>
                <a:gd name="T24" fmla="*/ 469 w 470"/>
                <a:gd name="T25" fmla="*/ 169 h 169"/>
                <a:gd name="T26" fmla="*/ 470 w 470"/>
                <a:gd name="T27" fmla="*/ 169 h 169"/>
                <a:gd name="T28" fmla="*/ 470 w 470"/>
                <a:gd name="T29" fmla="*/ 143 h 169"/>
                <a:gd name="T30" fmla="*/ 380 w 470"/>
                <a:gd name="T31" fmla="*/ 0 h 169"/>
                <a:gd name="T32" fmla="*/ 361 w 470"/>
                <a:gd name="T3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0" h="169">
                  <a:moveTo>
                    <a:pt x="361" y="0"/>
                  </a:moveTo>
                  <a:cubicBezTo>
                    <a:pt x="362" y="2"/>
                    <a:pt x="363" y="3"/>
                    <a:pt x="365" y="5"/>
                  </a:cubicBezTo>
                  <a:cubicBezTo>
                    <a:pt x="445" y="138"/>
                    <a:pt x="445" y="138"/>
                    <a:pt x="445" y="138"/>
                  </a:cubicBezTo>
                  <a:cubicBezTo>
                    <a:pt x="445" y="139"/>
                    <a:pt x="445" y="140"/>
                    <a:pt x="445" y="140"/>
                  </a:cubicBezTo>
                  <a:cubicBezTo>
                    <a:pt x="25" y="140"/>
                    <a:pt x="25" y="140"/>
                    <a:pt x="25" y="140"/>
                  </a:cubicBezTo>
                  <a:cubicBezTo>
                    <a:pt x="25" y="139"/>
                    <a:pt x="25" y="139"/>
                    <a:pt x="25" y="138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8" y="3"/>
                    <a:pt x="109" y="1"/>
                    <a:pt x="11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1" y="169"/>
                    <a:pt x="1" y="169"/>
                  </a:cubicBezTo>
                  <a:cubicBezTo>
                    <a:pt x="469" y="169"/>
                    <a:pt x="469" y="169"/>
                    <a:pt x="469" y="169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0" y="143"/>
                    <a:pt x="470" y="143"/>
                    <a:pt x="470" y="143"/>
                  </a:cubicBezTo>
                  <a:cubicBezTo>
                    <a:pt x="380" y="0"/>
                    <a:pt x="380" y="0"/>
                    <a:pt x="380" y="0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9" name="PA-1022271">
            <a:extLst>
              <a:ext uri="{FF2B5EF4-FFF2-40B4-BE49-F238E27FC236}">
                <a16:creationId xmlns:a16="http://schemas.microsoft.com/office/drawing/2014/main" id="{1D28FD08-F318-4591-A4A0-6BE1860C223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22553" y="3407053"/>
            <a:ext cx="4946339" cy="980473"/>
          </a:xfrm>
          <a:prstGeom prst="roundRect">
            <a:avLst>
              <a:gd name="adj" fmla="val 3955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80" name="PA-1022272">
            <a:extLst>
              <a:ext uri="{FF2B5EF4-FFF2-40B4-BE49-F238E27FC236}">
                <a16:creationId xmlns:a16="http://schemas.microsoft.com/office/drawing/2014/main" id="{9B0CD2D7-8C0B-4C8A-AF26-CE24701360D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732884" y="3691843"/>
            <a:ext cx="3671550" cy="431624"/>
          </a:xfrm>
          <a:prstGeom prst="rect">
            <a:avLst/>
          </a:prstGeom>
        </p:spPr>
        <p:txBody>
          <a:bodyPr wrap="square" lIns="105571" tIns="52784" rIns="105571" bIns="52784">
            <a:spAutoFit/>
          </a:bodyPr>
          <a:lstStyle/>
          <a:p>
            <a:pPr indent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/>
              <a:t>采用形式多样的学习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82" name="PA-1022273">
            <a:extLst>
              <a:ext uri="{FF2B5EF4-FFF2-40B4-BE49-F238E27FC236}">
                <a16:creationId xmlns:a16="http://schemas.microsoft.com/office/drawing/2014/main" id="{0E668BFE-AA7E-44C2-874F-3F21BB3B5410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5346184" y="3203457"/>
            <a:ext cx="425815" cy="449450"/>
          </a:xfrm>
          <a:prstGeom prst="ellipse">
            <a:avLst/>
          </a:prstGeom>
          <a:solidFill>
            <a:srgbClr val="C00000"/>
          </a:solidFill>
          <a:ln w="349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3136" tIns="61568" rIns="123136" bIns="6156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3" name="PA-1022274">
            <a:extLst>
              <a:ext uri="{FF2B5EF4-FFF2-40B4-BE49-F238E27FC236}">
                <a16:creationId xmlns:a16="http://schemas.microsoft.com/office/drawing/2014/main" id="{F6146AEE-B558-482D-AE17-1029FF8E0530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815550" y="3549659"/>
            <a:ext cx="795549" cy="620100"/>
            <a:chOff x="4962830" y="6173405"/>
            <a:chExt cx="795549" cy="620100"/>
          </a:xfrm>
        </p:grpSpPr>
        <p:grpSp>
          <p:nvGrpSpPr>
            <p:cNvPr id="84" name="Group 4">
              <a:extLst>
                <a:ext uri="{FF2B5EF4-FFF2-40B4-BE49-F238E27FC236}">
                  <a16:creationId xmlns:a16="http://schemas.microsoft.com/office/drawing/2014/main" id="{3C6FA21A-1467-491D-837F-BBD342E5C56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962830" y="6173405"/>
              <a:ext cx="795549" cy="620100"/>
              <a:chOff x="5220" y="1516"/>
              <a:chExt cx="1451" cy="1131"/>
            </a:xfrm>
          </p:grpSpPr>
          <p:sp>
            <p:nvSpPr>
              <p:cNvPr id="86" name="PA-AutoShape 3">
                <a:extLst>
                  <a:ext uri="{FF2B5EF4-FFF2-40B4-BE49-F238E27FC236}">
                    <a16:creationId xmlns:a16="http://schemas.microsoft.com/office/drawing/2014/main" id="{09B5A7B0-4F62-4164-87C5-E884ACE548B0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5220" y="1516"/>
                <a:ext cx="1451" cy="1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87" name="PA-任意多边形 5">
                <a:extLst>
                  <a:ext uri="{FF2B5EF4-FFF2-40B4-BE49-F238E27FC236}">
                    <a16:creationId xmlns:a16="http://schemas.microsoft.com/office/drawing/2014/main" id="{BFBCBC46-2164-4157-8A33-E88ECD3B6DBA}"/>
                  </a:ext>
                </a:extLst>
              </p:cNvPr>
              <p:cNvSpPr>
                <a:spLocks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5220" y="1730"/>
                <a:ext cx="479" cy="669"/>
              </a:xfrm>
              <a:custGeom>
                <a:avLst/>
                <a:gdLst>
                  <a:gd name="T0" fmla="*/ 104 w 112"/>
                  <a:gd name="T1" fmla="*/ 15 h 156"/>
                  <a:gd name="T2" fmla="*/ 12 w 112"/>
                  <a:gd name="T3" fmla="*/ 100 h 156"/>
                  <a:gd name="T4" fmla="*/ 38 w 112"/>
                  <a:gd name="T5" fmla="*/ 151 h 156"/>
                  <a:gd name="T6" fmla="*/ 25 w 112"/>
                  <a:gd name="T7" fmla="*/ 156 h 156"/>
                  <a:gd name="T8" fmla="*/ 0 w 112"/>
                  <a:gd name="T9" fmla="*/ 100 h 156"/>
                  <a:gd name="T10" fmla="*/ 112 w 112"/>
                  <a:gd name="T11" fmla="*/ 0 h 156"/>
                  <a:gd name="T12" fmla="*/ 104 w 112"/>
                  <a:gd name="T13" fmla="*/ 1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156">
                    <a:moveTo>
                      <a:pt x="104" y="15"/>
                    </a:moveTo>
                    <a:cubicBezTo>
                      <a:pt x="49" y="30"/>
                      <a:pt x="12" y="64"/>
                      <a:pt x="12" y="100"/>
                    </a:cubicBezTo>
                    <a:cubicBezTo>
                      <a:pt x="12" y="119"/>
                      <a:pt x="21" y="136"/>
                      <a:pt x="38" y="151"/>
                    </a:cubicBezTo>
                    <a:cubicBezTo>
                      <a:pt x="33" y="152"/>
                      <a:pt x="29" y="154"/>
                      <a:pt x="25" y="156"/>
                    </a:cubicBezTo>
                    <a:cubicBezTo>
                      <a:pt x="9" y="140"/>
                      <a:pt x="0" y="121"/>
                      <a:pt x="0" y="100"/>
                    </a:cubicBezTo>
                    <a:cubicBezTo>
                      <a:pt x="0" y="53"/>
                      <a:pt x="48" y="15"/>
                      <a:pt x="112" y="0"/>
                    </a:cubicBezTo>
                    <a:cubicBezTo>
                      <a:pt x="109" y="5"/>
                      <a:pt x="106" y="10"/>
                      <a:pt x="104" y="15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88" name="PA-任意多边形 6">
                <a:extLst>
                  <a:ext uri="{FF2B5EF4-FFF2-40B4-BE49-F238E27FC236}">
                    <a16:creationId xmlns:a16="http://schemas.microsoft.com/office/drawing/2014/main" id="{C548C877-8DF2-4267-8EAB-35F8623C0259}"/>
                  </a:ext>
                </a:extLst>
              </p:cNvPr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5811" y="2553"/>
                <a:ext cx="265" cy="60"/>
              </a:xfrm>
              <a:custGeom>
                <a:avLst/>
                <a:gdLst>
                  <a:gd name="T0" fmla="*/ 0 w 62"/>
                  <a:gd name="T1" fmla="*/ 0 h 14"/>
                  <a:gd name="T2" fmla="*/ 31 w 62"/>
                  <a:gd name="T3" fmla="*/ 2 h 14"/>
                  <a:gd name="T4" fmla="*/ 62 w 62"/>
                  <a:gd name="T5" fmla="*/ 0 h 14"/>
                  <a:gd name="T6" fmla="*/ 62 w 62"/>
                  <a:gd name="T7" fmla="*/ 13 h 14"/>
                  <a:gd name="T8" fmla="*/ 31 w 62"/>
                  <a:gd name="T9" fmla="*/ 14 h 14"/>
                  <a:gd name="T10" fmla="*/ 0 w 62"/>
                  <a:gd name="T11" fmla="*/ 13 h 14"/>
                  <a:gd name="T12" fmla="*/ 0 w 62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14">
                    <a:moveTo>
                      <a:pt x="0" y="0"/>
                    </a:moveTo>
                    <a:cubicBezTo>
                      <a:pt x="10" y="1"/>
                      <a:pt x="21" y="2"/>
                      <a:pt x="31" y="2"/>
                    </a:cubicBezTo>
                    <a:cubicBezTo>
                      <a:pt x="42" y="2"/>
                      <a:pt x="52" y="1"/>
                      <a:pt x="62" y="0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52" y="14"/>
                      <a:pt x="41" y="14"/>
                      <a:pt x="31" y="14"/>
                    </a:cubicBezTo>
                    <a:cubicBezTo>
                      <a:pt x="21" y="14"/>
                      <a:pt x="10" y="14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PA-任意多边形 7">
                <a:extLst>
                  <a:ext uri="{FF2B5EF4-FFF2-40B4-BE49-F238E27FC236}">
                    <a16:creationId xmlns:a16="http://schemas.microsoft.com/office/drawing/2014/main" id="{60B8793A-4CF5-4F8D-A37F-F62EE76F8640}"/>
                  </a:ext>
                </a:extLst>
              </p:cNvPr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6187" y="1730"/>
                <a:ext cx="484" cy="669"/>
              </a:xfrm>
              <a:custGeom>
                <a:avLst/>
                <a:gdLst>
                  <a:gd name="T0" fmla="*/ 74 w 113"/>
                  <a:gd name="T1" fmla="*/ 151 h 156"/>
                  <a:gd name="T2" fmla="*/ 100 w 113"/>
                  <a:gd name="T3" fmla="*/ 100 h 156"/>
                  <a:gd name="T4" fmla="*/ 8 w 113"/>
                  <a:gd name="T5" fmla="*/ 15 h 156"/>
                  <a:gd name="T6" fmla="*/ 0 w 113"/>
                  <a:gd name="T7" fmla="*/ 0 h 156"/>
                  <a:gd name="T8" fmla="*/ 113 w 113"/>
                  <a:gd name="T9" fmla="*/ 100 h 156"/>
                  <a:gd name="T10" fmla="*/ 87 w 113"/>
                  <a:gd name="T11" fmla="*/ 156 h 156"/>
                  <a:gd name="T12" fmla="*/ 74 w 113"/>
                  <a:gd name="T13" fmla="*/ 151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156">
                    <a:moveTo>
                      <a:pt x="74" y="151"/>
                    </a:moveTo>
                    <a:cubicBezTo>
                      <a:pt x="91" y="136"/>
                      <a:pt x="100" y="119"/>
                      <a:pt x="100" y="100"/>
                    </a:cubicBezTo>
                    <a:cubicBezTo>
                      <a:pt x="100" y="64"/>
                      <a:pt x="63" y="30"/>
                      <a:pt x="8" y="15"/>
                    </a:cubicBezTo>
                    <a:cubicBezTo>
                      <a:pt x="6" y="10"/>
                      <a:pt x="3" y="5"/>
                      <a:pt x="0" y="0"/>
                    </a:cubicBezTo>
                    <a:cubicBezTo>
                      <a:pt x="64" y="14"/>
                      <a:pt x="113" y="52"/>
                      <a:pt x="113" y="100"/>
                    </a:cubicBezTo>
                    <a:cubicBezTo>
                      <a:pt x="113" y="121"/>
                      <a:pt x="103" y="140"/>
                      <a:pt x="87" y="156"/>
                    </a:cubicBezTo>
                    <a:cubicBezTo>
                      <a:pt x="83" y="154"/>
                      <a:pt x="79" y="152"/>
                      <a:pt x="74" y="15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90" name="PA-椭圆 8">
                <a:extLst>
                  <a:ext uri="{FF2B5EF4-FFF2-40B4-BE49-F238E27FC236}">
                    <a16:creationId xmlns:a16="http://schemas.microsoft.com/office/drawing/2014/main" id="{119688C1-D7AC-42C4-9D19-40C26ADF668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5849" y="1516"/>
                <a:ext cx="188" cy="18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PA-任意多边形 9">
                <a:extLst>
                  <a:ext uri="{FF2B5EF4-FFF2-40B4-BE49-F238E27FC236}">
                    <a16:creationId xmlns:a16="http://schemas.microsoft.com/office/drawing/2014/main" id="{86456AEB-A596-4EBC-BC4A-8741FE3CF585}"/>
                  </a:ext>
                </a:extLst>
              </p:cNvPr>
              <p:cNvSpPr>
                <a:spLocks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5926" y="1722"/>
                <a:ext cx="34" cy="30"/>
              </a:xfrm>
              <a:custGeom>
                <a:avLst/>
                <a:gdLst>
                  <a:gd name="T0" fmla="*/ 34 w 34"/>
                  <a:gd name="T1" fmla="*/ 0 h 30"/>
                  <a:gd name="T2" fmla="*/ 26 w 34"/>
                  <a:gd name="T3" fmla="*/ 30 h 30"/>
                  <a:gd name="T4" fmla="*/ 9 w 34"/>
                  <a:gd name="T5" fmla="*/ 30 h 30"/>
                  <a:gd name="T6" fmla="*/ 0 w 34"/>
                  <a:gd name="T7" fmla="*/ 0 h 30"/>
                  <a:gd name="T8" fmla="*/ 34 w 34"/>
                  <a:gd name="T9" fmla="*/ 0 h 30"/>
                  <a:gd name="T10" fmla="*/ 34 w 34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0">
                    <a:moveTo>
                      <a:pt x="34" y="0"/>
                    </a:moveTo>
                    <a:lnTo>
                      <a:pt x="26" y="30"/>
                    </a:lnTo>
                    <a:lnTo>
                      <a:pt x="9" y="30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PA-任意多边形 10">
                <a:extLst>
                  <a:ext uri="{FF2B5EF4-FFF2-40B4-BE49-F238E27FC236}">
                    <a16:creationId xmlns:a16="http://schemas.microsoft.com/office/drawing/2014/main" id="{46EF325D-45DE-4150-B137-A5AC8A3777A0}"/>
                  </a:ext>
                </a:extLst>
              </p:cNvPr>
              <p:cNvSpPr>
                <a:spLocks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5712" y="1722"/>
                <a:ext cx="462" cy="227"/>
              </a:xfrm>
              <a:custGeom>
                <a:avLst/>
                <a:gdLst>
                  <a:gd name="T0" fmla="*/ 52 w 108"/>
                  <a:gd name="T1" fmla="*/ 9 h 53"/>
                  <a:gd name="T2" fmla="*/ 56 w 108"/>
                  <a:gd name="T3" fmla="*/ 9 h 53"/>
                  <a:gd name="T4" fmla="*/ 59 w 108"/>
                  <a:gd name="T5" fmla="*/ 33 h 53"/>
                  <a:gd name="T6" fmla="*/ 70 w 108"/>
                  <a:gd name="T7" fmla="*/ 0 h 53"/>
                  <a:gd name="T8" fmla="*/ 80 w 108"/>
                  <a:gd name="T9" fmla="*/ 0 h 53"/>
                  <a:gd name="T10" fmla="*/ 108 w 108"/>
                  <a:gd name="T11" fmla="*/ 29 h 53"/>
                  <a:gd name="T12" fmla="*/ 108 w 108"/>
                  <a:gd name="T13" fmla="*/ 53 h 53"/>
                  <a:gd name="T14" fmla="*/ 91 w 108"/>
                  <a:gd name="T15" fmla="*/ 53 h 53"/>
                  <a:gd name="T16" fmla="*/ 91 w 108"/>
                  <a:gd name="T17" fmla="*/ 30 h 53"/>
                  <a:gd name="T18" fmla="*/ 83 w 108"/>
                  <a:gd name="T19" fmla="*/ 30 h 53"/>
                  <a:gd name="T20" fmla="*/ 83 w 108"/>
                  <a:gd name="T21" fmla="*/ 53 h 53"/>
                  <a:gd name="T22" fmla="*/ 26 w 108"/>
                  <a:gd name="T23" fmla="*/ 53 h 53"/>
                  <a:gd name="T24" fmla="*/ 26 w 108"/>
                  <a:gd name="T25" fmla="*/ 30 h 53"/>
                  <a:gd name="T26" fmla="*/ 17 w 108"/>
                  <a:gd name="T27" fmla="*/ 30 h 53"/>
                  <a:gd name="T28" fmla="*/ 17 w 108"/>
                  <a:gd name="T29" fmla="*/ 53 h 53"/>
                  <a:gd name="T30" fmla="*/ 0 w 108"/>
                  <a:gd name="T31" fmla="*/ 53 h 53"/>
                  <a:gd name="T32" fmla="*/ 0 w 108"/>
                  <a:gd name="T33" fmla="*/ 29 h 53"/>
                  <a:gd name="T34" fmla="*/ 28 w 108"/>
                  <a:gd name="T35" fmla="*/ 0 h 53"/>
                  <a:gd name="T36" fmla="*/ 39 w 108"/>
                  <a:gd name="T37" fmla="*/ 0 h 53"/>
                  <a:gd name="T38" fmla="*/ 49 w 108"/>
                  <a:gd name="T39" fmla="*/ 33 h 53"/>
                  <a:gd name="T40" fmla="*/ 52 w 108"/>
                  <a:gd name="T41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8" h="53">
                    <a:moveTo>
                      <a:pt x="52" y="9"/>
                    </a:moveTo>
                    <a:cubicBezTo>
                      <a:pt x="56" y="9"/>
                      <a:pt x="56" y="9"/>
                      <a:pt x="56" y="9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7" y="0"/>
                      <a:pt x="108" y="15"/>
                      <a:pt x="108" y="29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2" y="9"/>
                      <a:pt x="52" y="9"/>
                      <a:pt x="52" y="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PA-椭圆 11">
                <a:extLst>
                  <a:ext uri="{FF2B5EF4-FFF2-40B4-BE49-F238E27FC236}">
                    <a16:creationId xmlns:a16="http://schemas.microsoft.com/office/drawing/2014/main" id="{EE79FFC5-2C22-4640-8DEF-DF6A2526541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5434" y="2223"/>
                <a:ext cx="188" cy="18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PA-任意多边形 12">
                <a:extLst>
                  <a:ext uri="{FF2B5EF4-FFF2-40B4-BE49-F238E27FC236}">
                    <a16:creationId xmlns:a16="http://schemas.microsoft.com/office/drawing/2014/main" id="{174D15B1-9D13-44C5-85DA-9D2E9BCC5ADF}"/>
                  </a:ext>
                </a:extLst>
              </p:cNvPr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5511" y="2428"/>
                <a:ext cx="34" cy="30"/>
              </a:xfrm>
              <a:custGeom>
                <a:avLst/>
                <a:gdLst>
                  <a:gd name="T0" fmla="*/ 34 w 34"/>
                  <a:gd name="T1" fmla="*/ 0 h 30"/>
                  <a:gd name="T2" fmla="*/ 26 w 34"/>
                  <a:gd name="T3" fmla="*/ 30 h 30"/>
                  <a:gd name="T4" fmla="*/ 9 w 34"/>
                  <a:gd name="T5" fmla="*/ 30 h 30"/>
                  <a:gd name="T6" fmla="*/ 0 w 34"/>
                  <a:gd name="T7" fmla="*/ 0 h 30"/>
                  <a:gd name="T8" fmla="*/ 34 w 34"/>
                  <a:gd name="T9" fmla="*/ 0 h 30"/>
                  <a:gd name="T10" fmla="*/ 34 w 34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0">
                    <a:moveTo>
                      <a:pt x="34" y="0"/>
                    </a:moveTo>
                    <a:lnTo>
                      <a:pt x="26" y="30"/>
                    </a:lnTo>
                    <a:lnTo>
                      <a:pt x="9" y="30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PA-任意多边形 13">
                <a:extLst>
                  <a:ext uri="{FF2B5EF4-FFF2-40B4-BE49-F238E27FC236}">
                    <a16:creationId xmlns:a16="http://schemas.microsoft.com/office/drawing/2014/main" id="{24505F42-5E76-419D-89E2-0D9F730409DD}"/>
                  </a:ext>
                </a:extLst>
              </p:cNvPr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5297" y="2428"/>
                <a:ext cx="462" cy="223"/>
              </a:xfrm>
              <a:custGeom>
                <a:avLst/>
                <a:gdLst>
                  <a:gd name="T0" fmla="*/ 52 w 108"/>
                  <a:gd name="T1" fmla="*/ 8 h 52"/>
                  <a:gd name="T2" fmla="*/ 56 w 108"/>
                  <a:gd name="T3" fmla="*/ 8 h 52"/>
                  <a:gd name="T4" fmla="*/ 60 w 108"/>
                  <a:gd name="T5" fmla="*/ 32 h 52"/>
                  <a:gd name="T6" fmla="*/ 70 w 108"/>
                  <a:gd name="T7" fmla="*/ 0 h 52"/>
                  <a:gd name="T8" fmla="*/ 80 w 108"/>
                  <a:gd name="T9" fmla="*/ 0 h 52"/>
                  <a:gd name="T10" fmla="*/ 108 w 108"/>
                  <a:gd name="T11" fmla="*/ 28 h 52"/>
                  <a:gd name="T12" fmla="*/ 108 w 108"/>
                  <a:gd name="T13" fmla="*/ 52 h 52"/>
                  <a:gd name="T14" fmla="*/ 91 w 108"/>
                  <a:gd name="T15" fmla="*/ 52 h 52"/>
                  <a:gd name="T16" fmla="*/ 91 w 108"/>
                  <a:gd name="T17" fmla="*/ 30 h 52"/>
                  <a:gd name="T18" fmla="*/ 83 w 108"/>
                  <a:gd name="T19" fmla="*/ 30 h 52"/>
                  <a:gd name="T20" fmla="*/ 83 w 108"/>
                  <a:gd name="T21" fmla="*/ 52 h 52"/>
                  <a:gd name="T22" fmla="*/ 26 w 108"/>
                  <a:gd name="T23" fmla="*/ 52 h 52"/>
                  <a:gd name="T24" fmla="*/ 26 w 108"/>
                  <a:gd name="T25" fmla="*/ 30 h 52"/>
                  <a:gd name="T26" fmla="*/ 18 w 108"/>
                  <a:gd name="T27" fmla="*/ 30 h 52"/>
                  <a:gd name="T28" fmla="*/ 18 w 108"/>
                  <a:gd name="T29" fmla="*/ 52 h 52"/>
                  <a:gd name="T30" fmla="*/ 0 w 108"/>
                  <a:gd name="T31" fmla="*/ 52 h 52"/>
                  <a:gd name="T32" fmla="*/ 0 w 108"/>
                  <a:gd name="T33" fmla="*/ 28 h 52"/>
                  <a:gd name="T34" fmla="*/ 28 w 108"/>
                  <a:gd name="T35" fmla="*/ 0 h 52"/>
                  <a:gd name="T36" fmla="*/ 39 w 108"/>
                  <a:gd name="T37" fmla="*/ 0 h 52"/>
                  <a:gd name="T38" fmla="*/ 49 w 108"/>
                  <a:gd name="T39" fmla="*/ 32 h 52"/>
                  <a:gd name="T40" fmla="*/ 52 w 108"/>
                  <a:gd name="T41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8" h="52">
                    <a:moveTo>
                      <a:pt x="52" y="8"/>
                    </a:moveTo>
                    <a:cubicBezTo>
                      <a:pt x="56" y="8"/>
                      <a:pt x="56" y="8"/>
                      <a:pt x="56" y="8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7" y="0"/>
                      <a:pt x="108" y="14"/>
                      <a:pt x="108" y="28"/>
                    </a:cubicBezTo>
                    <a:cubicBezTo>
                      <a:pt x="108" y="52"/>
                      <a:pt x="108" y="52"/>
                      <a:pt x="108" y="52"/>
                    </a:cubicBezTo>
                    <a:cubicBezTo>
                      <a:pt x="91" y="52"/>
                      <a:pt x="91" y="52"/>
                      <a:pt x="91" y="52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2"/>
                      <a:pt x="13" y="0"/>
                      <a:pt x="2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52" y="8"/>
                      <a:pt x="52" y="8"/>
                      <a:pt x="52" y="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96" name="PA-任意多边形 14">
                <a:extLst>
                  <a:ext uri="{FF2B5EF4-FFF2-40B4-BE49-F238E27FC236}">
                    <a16:creationId xmlns:a16="http://schemas.microsoft.com/office/drawing/2014/main" id="{AFB815A0-85CF-4B13-A44F-F40038CA505C}"/>
                  </a:ext>
                </a:extLst>
              </p:cNvPr>
              <p:cNvSpPr>
                <a:spLocks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6127" y="2428"/>
                <a:ext cx="463" cy="223"/>
              </a:xfrm>
              <a:custGeom>
                <a:avLst/>
                <a:gdLst>
                  <a:gd name="T0" fmla="*/ 52 w 108"/>
                  <a:gd name="T1" fmla="*/ 8 h 52"/>
                  <a:gd name="T2" fmla="*/ 56 w 108"/>
                  <a:gd name="T3" fmla="*/ 8 h 52"/>
                  <a:gd name="T4" fmla="*/ 59 w 108"/>
                  <a:gd name="T5" fmla="*/ 32 h 52"/>
                  <a:gd name="T6" fmla="*/ 69 w 108"/>
                  <a:gd name="T7" fmla="*/ 0 h 52"/>
                  <a:gd name="T8" fmla="*/ 80 w 108"/>
                  <a:gd name="T9" fmla="*/ 0 h 52"/>
                  <a:gd name="T10" fmla="*/ 108 w 108"/>
                  <a:gd name="T11" fmla="*/ 28 h 52"/>
                  <a:gd name="T12" fmla="*/ 108 w 108"/>
                  <a:gd name="T13" fmla="*/ 52 h 52"/>
                  <a:gd name="T14" fmla="*/ 91 w 108"/>
                  <a:gd name="T15" fmla="*/ 52 h 52"/>
                  <a:gd name="T16" fmla="*/ 91 w 108"/>
                  <a:gd name="T17" fmla="*/ 30 h 52"/>
                  <a:gd name="T18" fmla="*/ 83 w 108"/>
                  <a:gd name="T19" fmla="*/ 30 h 52"/>
                  <a:gd name="T20" fmla="*/ 83 w 108"/>
                  <a:gd name="T21" fmla="*/ 52 h 52"/>
                  <a:gd name="T22" fmla="*/ 26 w 108"/>
                  <a:gd name="T23" fmla="*/ 52 h 52"/>
                  <a:gd name="T24" fmla="*/ 26 w 108"/>
                  <a:gd name="T25" fmla="*/ 30 h 52"/>
                  <a:gd name="T26" fmla="*/ 17 w 108"/>
                  <a:gd name="T27" fmla="*/ 30 h 52"/>
                  <a:gd name="T28" fmla="*/ 17 w 108"/>
                  <a:gd name="T29" fmla="*/ 52 h 52"/>
                  <a:gd name="T30" fmla="*/ 0 w 108"/>
                  <a:gd name="T31" fmla="*/ 52 h 52"/>
                  <a:gd name="T32" fmla="*/ 0 w 108"/>
                  <a:gd name="T33" fmla="*/ 28 h 52"/>
                  <a:gd name="T34" fmla="*/ 28 w 108"/>
                  <a:gd name="T35" fmla="*/ 0 h 52"/>
                  <a:gd name="T36" fmla="*/ 38 w 108"/>
                  <a:gd name="T37" fmla="*/ 0 h 52"/>
                  <a:gd name="T38" fmla="*/ 49 w 108"/>
                  <a:gd name="T39" fmla="*/ 32 h 52"/>
                  <a:gd name="T40" fmla="*/ 52 w 108"/>
                  <a:gd name="T41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8" h="52">
                    <a:moveTo>
                      <a:pt x="52" y="8"/>
                    </a:moveTo>
                    <a:cubicBezTo>
                      <a:pt x="56" y="8"/>
                      <a:pt x="56" y="8"/>
                      <a:pt x="56" y="8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7" y="0"/>
                      <a:pt x="108" y="14"/>
                      <a:pt x="108" y="28"/>
                    </a:cubicBezTo>
                    <a:cubicBezTo>
                      <a:pt x="108" y="52"/>
                      <a:pt x="108" y="52"/>
                      <a:pt x="108" y="52"/>
                    </a:cubicBezTo>
                    <a:cubicBezTo>
                      <a:pt x="91" y="52"/>
                      <a:pt x="91" y="52"/>
                      <a:pt x="91" y="52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2"/>
                      <a:pt x="13" y="0"/>
                      <a:pt x="2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52" y="8"/>
                      <a:pt x="52" y="8"/>
                      <a:pt x="52" y="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97" name="PA-椭圆 15">
                <a:extLst>
                  <a:ext uri="{FF2B5EF4-FFF2-40B4-BE49-F238E27FC236}">
                    <a16:creationId xmlns:a16="http://schemas.microsoft.com/office/drawing/2014/main" id="{871A3A28-C977-42EA-AF8D-BE5B3A7BFF5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6264" y="2223"/>
                <a:ext cx="189" cy="18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98" name="PA-任意多边形 16">
                <a:extLst>
                  <a:ext uri="{FF2B5EF4-FFF2-40B4-BE49-F238E27FC236}">
                    <a16:creationId xmlns:a16="http://schemas.microsoft.com/office/drawing/2014/main" id="{8D429E37-1F4A-45F9-ACD1-0894320560E6}"/>
                  </a:ext>
                </a:extLst>
              </p:cNvPr>
              <p:cNvSpPr>
                <a:spLocks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6341" y="2428"/>
                <a:ext cx="35" cy="30"/>
              </a:xfrm>
              <a:custGeom>
                <a:avLst/>
                <a:gdLst>
                  <a:gd name="T0" fmla="*/ 35 w 35"/>
                  <a:gd name="T1" fmla="*/ 0 h 30"/>
                  <a:gd name="T2" fmla="*/ 26 w 35"/>
                  <a:gd name="T3" fmla="*/ 30 h 30"/>
                  <a:gd name="T4" fmla="*/ 9 w 35"/>
                  <a:gd name="T5" fmla="*/ 30 h 30"/>
                  <a:gd name="T6" fmla="*/ 0 w 35"/>
                  <a:gd name="T7" fmla="*/ 0 h 30"/>
                  <a:gd name="T8" fmla="*/ 35 w 35"/>
                  <a:gd name="T9" fmla="*/ 0 h 30"/>
                  <a:gd name="T10" fmla="*/ 35 w 35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0">
                    <a:moveTo>
                      <a:pt x="35" y="0"/>
                    </a:moveTo>
                    <a:lnTo>
                      <a:pt x="26" y="30"/>
                    </a:lnTo>
                    <a:lnTo>
                      <a:pt x="9" y="30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85" name="PA-图片 11" descr="F:\桌面\党政机关\素材\党徽\Nipic_20180988_201509091138025270001.png">
              <a:extLst>
                <a:ext uri="{FF2B5EF4-FFF2-40B4-BE49-F238E27FC236}">
                  <a16:creationId xmlns:a16="http://schemas.microsoft.com/office/drawing/2014/main" id="{6A0F3A98-CEA7-4CF9-AFAD-3F4C91B5158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5"/>
              </p:custDataLst>
            </p:nvPr>
          </p:nvPicPr>
          <p:blipFill>
            <a:blip r:embed="rId6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364" y="6409814"/>
              <a:ext cx="362313" cy="296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PA-1022275">
            <a:extLst>
              <a:ext uri="{FF2B5EF4-FFF2-40B4-BE49-F238E27FC236}">
                <a16:creationId xmlns:a16="http://schemas.microsoft.com/office/drawing/2014/main" id="{09CAE4D4-8D43-42F5-97E1-4B2D3334B8D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197511" y="3423870"/>
            <a:ext cx="5066125" cy="980473"/>
          </a:xfrm>
          <a:prstGeom prst="roundRect">
            <a:avLst>
              <a:gd name="adj" fmla="val 3955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100" name="PA-1022276">
            <a:extLst>
              <a:ext uri="{FF2B5EF4-FFF2-40B4-BE49-F238E27FC236}">
                <a16:creationId xmlns:a16="http://schemas.microsoft.com/office/drawing/2014/main" id="{B8EFFD73-9F60-4A3A-9B51-B9E0F3991F1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307842" y="3708660"/>
            <a:ext cx="3582992" cy="431624"/>
          </a:xfrm>
          <a:prstGeom prst="rect">
            <a:avLst/>
          </a:prstGeom>
        </p:spPr>
        <p:txBody>
          <a:bodyPr wrap="square" lIns="105571" tIns="52784" rIns="105571" bIns="52784">
            <a:spAutoFit/>
          </a:bodyPr>
          <a:lstStyle/>
          <a:p>
            <a:pPr indent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/>
              <a:t>做好基层党建工作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102" name="PA-1022277">
            <a:extLst>
              <a:ext uri="{FF2B5EF4-FFF2-40B4-BE49-F238E27FC236}">
                <a16:creationId xmlns:a16="http://schemas.microsoft.com/office/drawing/2014/main" id="{322758C0-4605-4CEF-9F85-734EA29D6963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11048464" y="3220274"/>
            <a:ext cx="425815" cy="449450"/>
          </a:xfrm>
          <a:prstGeom prst="ellipse">
            <a:avLst/>
          </a:prstGeom>
          <a:solidFill>
            <a:srgbClr val="C00000"/>
          </a:solidFill>
          <a:ln w="349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3136" tIns="61568" rIns="123136" bIns="6156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" name="PA-1022278">
            <a:extLst>
              <a:ext uri="{FF2B5EF4-FFF2-40B4-BE49-F238E27FC236}">
                <a16:creationId xmlns:a16="http://schemas.microsoft.com/office/drawing/2014/main" id="{4C7DFD97-F3B1-4D64-8603-C9F28D398FF5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7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6953" y="3607716"/>
            <a:ext cx="830982" cy="645503"/>
          </a:xfrm>
          <a:prstGeom prst="rect">
            <a:avLst/>
          </a:prstGeom>
        </p:spPr>
      </p:pic>
      <p:sp>
        <p:nvSpPr>
          <p:cNvPr id="104" name="PA-1022279">
            <a:extLst>
              <a:ext uri="{FF2B5EF4-FFF2-40B4-BE49-F238E27FC236}">
                <a16:creationId xmlns:a16="http://schemas.microsoft.com/office/drawing/2014/main" id="{32668F85-D965-45F8-A4CB-F9E5243E348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22553" y="4787155"/>
            <a:ext cx="4942350" cy="980473"/>
          </a:xfrm>
          <a:prstGeom prst="roundRect">
            <a:avLst>
              <a:gd name="adj" fmla="val 3955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105" name="PA-1022280">
            <a:extLst>
              <a:ext uri="{FF2B5EF4-FFF2-40B4-BE49-F238E27FC236}">
                <a16:creationId xmlns:a16="http://schemas.microsoft.com/office/drawing/2014/main" id="{A68502FF-CFC7-4609-B7BF-2D6227B6AF0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732883" y="5071945"/>
            <a:ext cx="3679136" cy="431624"/>
          </a:xfrm>
          <a:prstGeom prst="rect">
            <a:avLst/>
          </a:prstGeom>
        </p:spPr>
        <p:txBody>
          <a:bodyPr wrap="square" lIns="105571" tIns="52784" rIns="105571" bIns="52784">
            <a:spAutoFit/>
          </a:bodyPr>
          <a:lstStyle/>
          <a:p>
            <a:pPr indent="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dirty="0"/>
              <a:t>做好基层党组织的廉政工作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parajita" panose="020B0604020202020204" pitchFamily="34" charset="0"/>
            </a:endParaRPr>
          </a:p>
        </p:txBody>
      </p:sp>
      <p:sp>
        <p:nvSpPr>
          <p:cNvPr id="107" name="PA-1022281">
            <a:extLst>
              <a:ext uri="{FF2B5EF4-FFF2-40B4-BE49-F238E27FC236}">
                <a16:creationId xmlns:a16="http://schemas.microsoft.com/office/drawing/2014/main" id="{C89E2960-587B-455D-9856-9F367D34FBCF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5346183" y="4583559"/>
            <a:ext cx="425815" cy="449450"/>
          </a:xfrm>
          <a:prstGeom prst="ellipse">
            <a:avLst/>
          </a:prstGeom>
          <a:solidFill>
            <a:srgbClr val="C00000"/>
          </a:solidFill>
          <a:ln w="349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3136" tIns="61568" rIns="123136" bIns="6156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9" name="PA-1022282">
            <a:extLst>
              <a:ext uri="{FF2B5EF4-FFF2-40B4-BE49-F238E27FC236}">
                <a16:creationId xmlns:a16="http://schemas.microsoft.com/office/drawing/2014/main" id="{E3AF1816-14A9-4707-BA5A-6E69E9AF444C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815550" y="4940480"/>
            <a:ext cx="597447" cy="724539"/>
            <a:chOff x="7485088" y="5290527"/>
            <a:chExt cx="597447" cy="724539"/>
          </a:xfrm>
        </p:grpSpPr>
        <p:sp>
          <p:nvSpPr>
            <p:cNvPr id="110" name="PA-任意多边形 5">
              <a:extLst>
                <a:ext uri="{FF2B5EF4-FFF2-40B4-BE49-F238E27FC236}">
                  <a16:creationId xmlns:a16="http://schemas.microsoft.com/office/drawing/2014/main" id="{BAF51190-E6A9-437F-927B-4D4D3E5D7875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7682257" y="5290527"/>
              <a:ext cx="203108" cy="219737"/>
            </a:xfrm>
            <a:custGeom>
              <a:avLst/>
              <a:gdLst>
                <a:gd name="T0" fmla="*/ 8 w 72"/>
                <a:gd name="T1" fmla="*/ 50 h 78"/>
                <a:gd name="T2" fmla="*/ 36 w 72"/>
                <a:gd name="T3" fmla="*/ 78 h 78"/>
                <a:gd name="T4" fmla="*/ 65 w 72"/>
                <a:gd name="T5" fmla="*/ 50 h 78"/>
                <a:gd name="T6" fmla="*/ 71 w 72"/>
                <a:gd name="T7" fmla="*/ 37 h 78"/>
                <a:gd name="T8" fmla="*/ 67 w 72"/>
                <a:gd name="T9" fmla="*/ 32 h 78"/>
                <a:gd name="T10" fmla="*/ 36 w 72"/>
                <a:gd name="T11" fmla="*/ 0 h 78"/>
                <a:gd name="T12" fmla="*/ 6 w 72"/>
                <a:gd name="T13" fmla="*/ 32 h 78"/>
                <a:gd name="T14" fmla="*/ 1 w 72"/>
                <a:gd name="T15" fmla="*/ 37 h 78"/>
                <a:gd name="T16" fmla="*/ 8 w 72"/>
                <a:gd name="T17" fmla="*/ 5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8">
                  <a:moveTo>
                    <a:pt x="8" y="50"/>
                  </a:moveTo>
                  <a:cubicBezTo>
                    <a:pt x="12" y="65"/>
                    <a:pt x="21" y="78"/>
                    <a:pt x="36" y="78"/>
                  </a:cubicBezTo>
                  <a:cubicBezTo>
                    <a:pt x="52" y="78"/>
                    <a:pt x="61" y="64"/>
                    <a:pt x="65" y="50"/>
                  </a:cubicBezTo>
                  <a:cubicBezTo>
                    <a:pt x="69" y="48"/>
                    <a:pt x="72" y="42"/>
                    <a:pt x="71" y="37"/>
                  </a:cubicBezTo>
                  <a:cubicBezTo>
                    <a:pt x="71" y="34"/>
                    <a:pt x="69" y="33"/>
                    <a:pt x="67" y="32"/>
                  </a:cubicBezTo>
                  <a:cubicBezTo>
                    <a:pt x="66" y="14"/>
                    <a:pt x="54" y="0"/>
                    <a:pt x="36" y="0"/>
                  </a:cubicBezTo>
                  <a:cubicBezTo>
                    <a:pt x="19" y="0"/>
                    <a:pt x="7" y="14"/>
                    <a:pt x="6" y="32"/>
                  </a:cubicBezTo>
                  <a:cubicBezTo>
                    <a:pt x="3" y="32"/>
                    <a:pt x="1" y="34"/>
                    <a:pt x="1" y="37"/>
                  </a:cubicBezTo>
                  <a:cubicBezTo>
                    <a:pt x="0" y="42"/>
                    <a:pt x="3" y="49"/>
                    <a:pt x="8" y="5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PA-任意多边形 6">
              <a:extLst>
                <a:ext uri="{FF2B5EF4-FFF2-40B4-BE49-F238E27FC236}">
                  <a16:creationId xmlns:a16="http://schemas.microsoft.com/office/drawing/2014/main" id="{39F29A57-EB37-4DAD-AC21-C29576EDB59E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7485088" y="5783450"/>
              <a:ext cx="597447" cy="149659"/>
            </a:xfrm>
            <a:custGeom>
              <a:avLst/>
              <a:gdLst>
                <a:gd name="T0" fmla="*/ 0 w 503"/>
                <a:gd name="T1" fmla="*/ 0 h 126"/>
                <a:gd name="T2" fmla="*/ 52 w 503"/>
                <a:gd name="T3" fmla="*/ 126 h 126"/>
                <a:gd name="T4" fmla="*/ 80 w 503"/>
                <a:gd name="T5" fmla="*/ 126 h 126"/>
                <a:gd name="T6" fmla="*/ 80 w 503"/>
                <a:gd name="T7" fmla="*/ 48 h 126"/>
                <a:gd name="T8" fmla="*/ 425 w 503"/>
                <a:gd name="T9" fmla="*/ 48 h 126"/>
                <a:gd name="T10" fmla="*/ 422 w 503"/>
                <a:gd name="T11" fmla="*/ 126 h 126"/>
                <a:gd name="T12" fmla="*/ 451 w 503"/>
                <a:gd name="T13" fmla="*/ 126 h 126"/>
                <a:gd name="T14" fmla="*/ 503 w 503"/>
                <a:gd name="T15" fmla="*/ 0 h 126"/>
                <a:gd name="T16" fmla="*/ 0 w 503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3" h="126">
                  <a:moveTo>
                    <a:pt x="0" y="0"/>
                  </a:moveTo>
                  <a:lnTo>
                    <a:pt x="52" y="126"/>
                  </a:lnTo>
                  <a:lnTo>
                    <a:pt x="80" y="126"/>
                  </a:lnTo>
                  <a:lnTo>
                    <a:pt x="80" y="48"/>
                  </a:lnTo>
                  <a:lnTo>
                    <a:pt x="425" y="48"/>
                  </a:lnTo>
                  <a:lnTo>
                    <a:pt x="422" y="126"/>
                  </a:lnTo>
                  <a:lnTo>
                    <a:pt x="451" y="126"/>
                  </a:lnTo>
                  <a:lnTo>
                    <a:pt x="5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PA-任意多边形 7">
              <a:extLst>
                <a:ext uri="{FF2B5EF4-FFF2-40B4-BE49-F238E27FC236}">
                  <a16:creationId xmlns:a16="http://schemas.microsoft.com/office/drawing/2014/main" id="{B8CA5000-612F-4FC8-BC78-1E199B907150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7597926" y="5859468"/>
              <a:ext cx="371771" cy="155598"/>
            </a:xfrm>
            <a:custGeom>
              <a:avLst/>
              <a:gdLst>
                <a:gd name="T0" fmla="*/ 2 w 313"/>
                <a:gd name="T1" fmla="*/ 131 h 131"/>
                <a:gd name="T2" fmla="*/ 311 w 313"/>
                <a:gd name="T3" fmla="*/ 131 h 131"/>
                <a:gd name="T4" fmla="*/ 313 w 313"/>
                <a:gd name="T5" fmla="*/ 0 h 131"/>
                <a:gd name="T6" fmla="*/ 0 w 313"/>
                <a:gd name="T7" fmla="*/ 0 h 131"/>
                <a:gd name="T8" fmla="*/ 2 w 313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131">
                  <a:moveTo>
                    <a:pt x="2" y="131"/>
                  </a:moveTo>
                  <a:lnTo>
                    <a:pt x="311" y="131"/>
                  </a:lnTo>
                  <a:lnTo>
                    <a:pt x="313" y="0"/>
                  </a:lnTo>
                  <a:lnTo>
                    <a:pt x="0" y="0"/>
                  </a:lnTo>
                  <a:lnTo>
                    <a:pt x="2" y="13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PA-任意多边形 8">
              <a:extLst>
                <a:ext uri="{FF2B5EF4-FFF2-40B4-BE49-F238E27FC236}">
                  <a16:creationId xmlns:a16="http://schemas.microsoft.com/office/drawing/2014/main" id="{015694F4-06FA-49BA-8B24-4E7CF5B8E536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7981575" y="57359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63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PA-任意多边形 9">
              <a:extLst>
                <a:ext uri="{FF2B5EF4-FFF2-40B4-BE49-F238E27FC236}">
                  <a16:creationId xmlns:a16="http://schemas.microsoft.com/office/drawing/2014/main" id="{783BA023-2886-4802-A80C-8B7E3760DEE1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7577734" y="5520954"/>
              <a:ext cx="504801" cy="225676"/>
            </a:xfrm>
            <a:custGeom>
              <a:avLst/>
              <a:gdLst>
                <a:gd name="T0" fmla="*/ 33 w 179"/>
                <a:gd name="T1" fmla="*/ 43 h 80"/>
                <a:gd name="T2" fmla="*/ 33 w 179"/>
                <a:gd name="T3" fmla="*/ 43 h 80"/>
                <a:gd name="T4" fmla="*/ 33 w 179"/>
                <a:gd name="T5" fmla="*/ 80 h 80"/>
                <a:gd name="T6" fmla="*/ 71 w 179"/>
                <a:gd name="T7" fmla="*/ 80 h 80"/>
                <a:gd name="T8" fmla="*/ 69 w 179"/>
                <a:gd name="T9" fmla="*/ 56 h 80"/>
                <a:gd name="T10" fmla="*/ 73 w 179"/>
                <a:gd name="T11" fmla="*/ 50 h 80"/>
                <a:gd name="T12" fmla="*/ 77 w 179"/>
                <a:gd name="T13" fmla="*/ 56 h 80"/>
                <a:gd name="T14" fmla="*/ 75 w 179"/>
                <a:gd name="T15" fmla="*/ 80 h 80"/>
                <a:gd name="T16" fmla="*/ 113 w 179"/>
                <a:gd name="T17" fmla="*/ 80 h 80"/>
                <a:gd name="T18" fmla="*/ 113 w 179"/>
                <a:gd name="T19" fmla="*/ 51 h 80"/>
                <a:gd name="T20" fmla="*/ 121 w 179"/>
                <a:gd name="T21" fmla="*/ 64 h 80"/>
                <a:gd name="T22" fmla="*/ 126 w 179"/>
                <a:gd name="T23" fmla="*/ 71 h 80"/>
                <a:gd name="T24" fmla="*/ 130 w 179"/>
                <a:gd name="T25" fmla="*/ 74 h 80"/>
                <a:gd name="T26" fmla="*/ 133 w 179"/>
                <a:gd name="T27" fmla="*/ 76 h 80"/>
                <a:gd name="T28" fmla="*/ 138 w 179"/>
                <a:gd name="T29" fmla="*/ 77 h 80"/>
                <a:gd name="T30" fmla="*/ 143 w 179"/>
                <a:gd name="T31" fmla="*/ 76 h 80"/>
                <a:gd name="T32" fmla="*/ 145 w 179"/>
                <a:gd name="T33" fmla="*/ 75 h 80"/>
                <a:gd name="T34" fmla="*/ 148 w 179"/>
                <a:gd name="T35" fmla="*/ 73 h 80"/>
                <a:gd name="T36" fmla="*/ 152 w 179"/>
                <a:gd name="T37" fmla="*/ 69 h 80"/>
                <a:gd name="T38" fmla="*/ 159 w 179"/>
                <a:gd name="T39" fmla="*/ 62 h 80"/>
                <a:gd name="T40" fmla="*/ 175 w 179"/>
                <a:gd name="T41" fmla="*/ 45 h 80"/>
                <a:gd name="T42" fmla="*/ 173 w 179"/>
                <a:gd name="T43" fmla="*/ 26 h 80"/>
                <a:gd name="T44" fmla="*/ 172 w 179"/>
                <a:gd name="T45" fmla="*/ 25 h 80"/>
                <a:gd name="T46" fmla="*/ 177 w 179"/>
                <a:gd name="T47" fmla="*/ 19 h 80"/>
                <a:gd name="T48" fmla="*/ 177 w 179"/>
                <a:gd name="T49" fmla="*/ 12 h 80"/>
                <a:gd name="T50" fmla="*/ 169 w 179"/>
                <a:gd name="T51" fmla="*/ 12 h 80"/>
                <a:gd name="T52" fmla="*/ 157 w 179"/>
                <a:gd name="T53" fmla="*/ 25 h 80"/>
                <a:gd name="T54" fmla="*/ 154 w 179"/>
                <a:gd name="T55" fmla="*/ 28 h 80"/>
                <a:gd name="T56" fmla="*/ 154 w 179"/>
                <a:gd name="T57" fmla="*/ 28 h 80"/>
                <a:gd name="T58" fmla="*/ 142 w 179"/>
                <a:gd name="T59" fmla="*/ 42 h 80"/>
                <a:gd name="T60" fmla="*/ 140 w 179"/>
                <a:gd name="T61" fmla="*/ 44 h 80"/>
                <a:gd name="T62" fmla="*/ 138 w 179"/>
                <a:gd name="T63" fmla="*/ 41 h 80"/>
                <a:gd name="T64" fmla="*/ 128 w 179"/>
                <a:gd name="T65" fmla="*/ 23 h 80"/>
                <a:gd name="T66" fmla="*/ 125 w 179"/>
                <a:gd name="T67" fmla="*/ 17 h 80"/>
                <a:gd name="T68" fmla="*/ 124 w 179"/>
                <a:gd name="T69" fmla="*/ 15 h 80"/>
                <a:gd name="T70" fmla="*/ 124 w 179"/>
                <a:gd name="T71" fmla="*/ 15 h 80"/>
                <a:gd name="T72" fmla="*/ 124 w 179"/>
                <a:gd name="T73" fmla="*/ 15 h 80"/>
                <a:gd name="T74" fmla="*/ 121 w 179"/>
                <a:gd name="T75" fmla="*/ 11 h 80"/>
                <a:gd name="T76" fmla="*/ 102 w 179"/>
                <a:gd name="T77" fmla="*/ 3 h 80"/>
                <a:gd name="T78" fmla="*/ 93 w 179"/>
                <a:gd name="T79" fmla="*/ 0 h 80"/>
                <a:gd name="T80" fmla="*/ 93 w 179"/>
                <a:gd name="T81" fmla="*/ 0 h 80"/>
                <a:gd name="T82" fmla="*/ 93 w 179"/>
                <a:gd name="T83" fmla="*/ 0 h 80"/>
                <a:gd name="T84" fmla="*/ 81 w 179"/>
                <a:gd name="T85" fmla="*/ 41 h 80"/>
                <a:gd name="T86" fmla="*/ 77 w 179"/>
                <a:gd name="T87" fmla="*/ 16 h 80"/>
                <a:gd name="T88" fmla="*/ 80 w 179"/>
                <a:gd name="T89" fmla="*/ 8 h 80"/>
                <a:gd name="T90" fmla="*/ 75 w 179"/>
                <a:gd name="T91" fmla="*/ 3 h 80"/>
                <a:gd name="T92" fmla="*/ 71 w 179"/>
                <a:gd name="T93" fmla="*/ 3 h 80"/>
                <a:gd name="T94" fmla="*/ 66 w 179"/>
                <a:gd name="T95" fmla="*/ 8 h 80"/>
                <a:gd name="T96" fmla="*/ 69 w 179"/>
                <a:gd name="T97" fmla="*/ 16 h 80"/>
                <a:gd name="T98" fmla="*/ 65 w 179"/>
                <a:gd name="T99" fmla="*/ 41 h 80"/>
                <a:gd name="T100" fmla="*/ 53 w 179"/>
                <a:gd name="T101" fmla="*/ 0 h 80"/>
                <a:gd name="T102" fmla="*/ 53 w 179"/>
                <a:gd name="T103" fmla="*/ 0 h 80"/>
                <a:gd name="T104" fmla="*/ 53 w 179"/>
                <a:gd name="T105" fmla="*/ 0 h 80"/>
                <a:gd name="T106" fmla="*/ 45 w 179"/>
                <a:gd name="T107" fmla="*/ 3 h 80"/>
                <a:gd name="T108" fmla="*/ 19 w 179"/>
                <a:gd name="T109" fmla="*/ 13 h 80"/>
                <a:gd name="T110" fmla="*/ 0 w 179"/>
                <a:gd name="T111" fmla="*/ 80 h 80"/>
                <a:gd name="T112" fmla="*/ 26 w 179"/>
                <a:gd name="T113" fmla="*/ 80 h 80"/>
                <a:gd name="T114" fmla="*/ 33 w 179"/>
                <a:gd name="T115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9" h="80">
                  <a:moveTo>
                    <a:pt x="33" y="43"/>
                  </a:moveTo>
                  <a:cubicBezTo>
                    <a:pt x="33" y="43"/>
                    <a:pt x="33" y="43"/>
                    <a:pt x="33" y="43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3"/>
                    <a:pt x="71" y="50"/>
                    <a:pt x="73" y="50"/>
                  </a:cubicBezTo>
                  <a:cubicBezTo>
                    <a:pt x="75" y="50"/>
                    <a:pt x="77" y="53"/>
                    <a:pt x="77" y="56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6" y="56"/>
                    <a:pt x="118" y="60"/>
                    <a:pt x="121" y="64"/>
                  </a:cubicBezTo>
                  <a:cubicBezTo>
                    <a:pt x="122" y="67"/>
                    <a:pt x="124" y="69"/>
                    <a:pt x="126" y="71"/>
                  </a:cubicBezTo>
                  <a:cubicBezTo>
                    <a:pt x="127" y="72"/>
                    <a:pt x="128" y="73"/>
                    <a:pt x="130" y="74"/>
                  </a:cubicBezTo>
                  <a:cubicBezTo>
                    <a:pt x="130" y="74"/>
                    <a:pt x="131" y="75"/>
                    <a:pt x="133" y="76"/>
                  </a:cubicBezTo>
                  <a:cubicBezTo>
                    <a:pt x="134" y="76"/>
                    <a:pt x="136" y="77"/>
                    <a:pt x="138" y="77"/>
                  </a:cubicBezTo>
                  <a:cubicBezTo>
                    <a:pt x="140" y="77"/>
                    <a:pt x="141" y="76"/>
                    <a:pt x="143" y="76"/>
                  </a:cubicBezTo>
                  <a:cubicBezTo>
                    <a:pt x="144" y="76"/>
                    <a:pt x="145" y="75"/>
                    <a:pt x="145" y="75"/>
                  </a:cubicBezTo>
                  <a:cubicBezTo>
                    <a:pt x="147" y="74"/>
                    <a:pt x="148" y="73"/>
                    <a:pt x="148" y="73"/>
                  </a:cubicBezTo>
                  <a:cubicBezTo>
                    <a:pt x="150" y="72"/>
                    <a:pt x="151" y="71"/>
                    <a:pt x="152" y="69"/>
                  </a:cubicBezTo>
                  <a:cubicBezTo>
                    <a:pt x="154" y="67"/>
                    <a:pt x="157" y="65"/>
                    <a:pt x="159" y="62"/>
                  </a:cubicBezTo>
                  <a:cubicBezTo>
                    <a:pt x="167" y="54"/>
                    <a:pt x="175" y="45"/>
                    <a:pt x="175" y="45"/>
                  </a:cubicBezTo>
                  <a:cubicBezTo>
                    <a:pt x="179" y="39"/>
                    <a:pt x="179" y="31"/>
                    <a:pt x="173" y="26"/>
                  </a:cubicBezTo>
                  <a:cubicBezTo>
                    <a:pt x="173" y="26"/>
                    <a:pt x="172" y="25"/>
                    <a:pt x="172" y="25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79" y="17"/>
                    <a:pt x="179" y="14"/>
                    <a:pt x="177" y="12"/>
                  </a:cubicBezTo>
                  <a:cubicBezTo>
                    <a:pt x="175" y="10"/>
                    <a:pt x="171" y="10"/>
                    <a:pt x="169" y="12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6" y="26"/>
                    <a:pt x="155" y="27"/>
                    <a:pt x="154" y="28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3" y="29"/>
                    <a:pt x="148" y="36"/>
                    <a:pt x="142" y="42"/>
                  </a:cubicBezTo>
                  <a:cubicBezTo>
                    <a:pt x="141" y="42"/>
                    <a:pt x="140" y="43"/>
                    <a:pt x="140" y="44"/>
                  </a:cubicBezTo>
                  <a:cubicBezTo>
                    <a:pt x="139" y="43"/>
                    <a:pt x="138" y="42"/>
                    <a:pt x="138" y="41"/>
                  </a:cubicBezTo>
                  <a:cubicBezTo>
                    <a:pt x="134" y="35"/>
                    <a:pt x="131" y="28"/>
                    <a:pt x="128" y="23"/>
                  </a:cubicBezTo>
                  <a:cubicBezTo>
                    <a:pt x="127" y="21"/>
                    <a:pt x="126" y="19"/>
                    <a:pt x="125" y="17"/>
                  </a:cubicBezTo>
                  <a:cubicBezTo>
                    <a:pt x="125" y="16"/>
                    <a:pt x="125" y="16"/>
                    <a:pt x="124" y="15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3"/>
                    <a:pt x="122" y="12"/>
                    <a:pt x="121" y="11"/>
                  </a:cubicBezTo>
                  <a:cubicBezTo>
                    <a:pt x="120" y="9"/>
                    <a:pt x="115" y="6"/>
                    <a:pt x="102" y="3"/>
                  </a:cubicBezTo>
                  <a:cubicBezTo>
                    <a:pt x="99" y="2"/>
                    <a:pt x="96" y="1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7"/>
                    <a:pt x="90" y="22"/>
                    <a:pt x="81" y="41"/>
                  </a:cubicBezTo>
                  <a:cubicBezTo>
                    <a:pt x="80" y="29"/>
                    <a:pt x="77" y="17"/>
                    <a:pt x="77" y="16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7"/>
                    <a:pt x="66" y="29"/>
                    <a:pt x="65" y="41"/>
                  </a:cubicBezTo>
                  <a:cubicBezTo>
                    <a:pt x="56" y="22"/>
                    <a:pt x="53" y="7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0" y="1"/>
                    <a:pt x="47" y="2"/>
                    <a:pt x="45" y="3"/>
                  </a:cubicBezTo>
                  <a:cubicBezTo>
                    <a:pt x="37" y="6"/>
                    <a:pt x="25" y="10"/>
                    <a:pt x="19" y="13"/>
                  </a:cubicBezTo>
                  <a:cubicBezTo>
                    <a:pt x="16" y="17"/>
                    <a:pt x="4" y="32"/>
                    <a:pt x="0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64"/>
                    <a:pt x="31" y="44"/>
                    <a:pt x="33" y="4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PA-1022283">
            <a:extLst>
              <a:ext uri="{FF2B5EF4-FFF2-40B4-BE49-F238E27FC236}">
                <a16:creationId xmlns:a16="http://schemas.microsoft.com/office/drawing/2014/main" id="{465B112A-58AD-4172-9C7D-38E397CDA44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727631" y="5047675"/>
            <a:ext cx="1843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广泛调动教师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PA-1022284">
            <a:extLst>
              <a:ext uri="{FF2B5EF4-FFF2-40B4-BE49-F238E27FC236}">
                <a16:creationId xmlns:a16="http://schemas.microsoft.com/office/drawing/2014/main" id="{688C5BC1-0C9E-403D-A486-EBD8A5C5B34E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>
            <a:off x="7573740" y="5660687"/>
            <a:ext cx="2950066" cy="0"/>
          </a:xfrm>
          <a:prstGeom prst="line">
            <a:avLst/>
          </a:prstGeom>
          <a:noFill/>
          <a:ln w="19050" cap="flat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PA-1022285">
            <a:extLst>
              <a:ext uri="{FF2B5EF4-FFF2-40B4-BE49-F238E27FC236}">
                <a16:creationId xmlns:a16="http://schemas.microsoft.com/office/drawing/2014/main" id="{381C273A-65F5-42AE-84FC-62C023CB9CDD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9570721" y="5200288"/>
            <a:ext cx="2276636" cy="0"/>
          </a:xfrm>
          <a:prstGeom prst="line">
            <a:avLst/>
          </a:prstGeom>
          <a:noFill/>
          <a:ln w="19050" cap="flat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126" name="PA-1022286">
            <a:extLst>
              <a:ext uri="{FF2B5EF4-FFF2-40B4-BE49-F238E27FC236}">
                <a16:creationId xmlns:a16="http://schemas.microsoft.com/office/drawing/2014/main" id="{CC366D00-9BED-4C74-BC83-BED9FD46D161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9570721" y="536956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党员参与积极性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PA-1022287">
            <a:extLst>
              <a:ext uri="{FF2B5EF4-FFF2-40B4-BE49-F238E27FC236}">
                <a16:creationId xmlns:a16="http://schemas.microsoft.com/office/drawing/2014/main" id="{2E2D6392-21FA-45CB-BD25-E86F57659E76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6254471" y="4869838"/>
            <a:ext cx="1402627" cy="770066"/>
            <a:chOff x="6205199" y="-1470443"/>
            <a:chExt cx="2475118" cy="1323336"/>
          </a:xfrm>
        </p:grpSpPr>
        <p:sp>
          <p:nvSpPr>
            <p:cNvPr id="128" name="PA-任意多边形 7">
              <a:extLst>
                <a:ext uri="{FF2B5EF4-FFF2-40B4-BE49-F238E27FC236}">
                  <a16:creationId xmlns:a16="http://schemas.microsoft.com/office/drawing/2014/main" id="{1FF71FD9-CD64-4B81-9BC4-CA41398CBCA0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6684737" y="-1470443"/>
              <a:ext cx="1995580" cy="1117732"/>
            </a:xfrm>
            <a:custGeom>
              <a:avLst/>
              <a:gdLst>
                <a:gd name="T0" fmla="*/ 649 w 16560"/>
                <a:gd name="T1" fmla="*/ 1791 h 8890"/>
                <a:gd name="T2" fmla="*/ 3583 w 16560"/>
                <a:gd name="T3" fmla="*/ 8882 h 8890"/>
                <a:gd name="T4" fmla="*/ 3686 w 16560"/>
                <a:gd name="T5" fmla="*/ 8827 h 8890"/>
                <a:gd name="T6" fmla="*/ 3825 w 16560"/>
                <a:gd name="T7" fmla="*/ 8759 h 8890"/>
                <a:gd name="T8" fmla="*/ 4016 w 16560"/>
                <a:gd name="T9" fmla="*/ 8676 h 8890"/>
                <a:gd name="T10" fmla="*/ 4254 w 16560"/>
                <a:gd name="T11" fmla="*/ 8586 h 8890"/>
                <a:gd name="T12" fmla="*/ 4538 w 16560"/>
                <a:gd name="T13" fmla="*/ 8497 h 8890"/>
                <a:gd name="T14" fmla="*/ 4867 w 16560"/>
                <a:gd name="T15" fmla="*/ 8416 h 8890"/>
                <a:gd name="T16" fmla="*/ 5234 w 16560"/>
                <a:gd name="T17" fmla="*/ 8351 h 8890"/>
                <a:gd name="T18" fmla="*/ 5639 w 16560"/>
                <a:gd name="T19" fmla="*/ 8309 h 8890"/>
                <a:gd name="T20" fmla="*/ 6079 w 16560"/>
                <a:gd name="T21" fmla="*/ 8297 h 8890"/>
                <a:gd name="T22" fmla="*/ 7176 w 16560"/>
                <a:gd name="T23" fmla="*/ 8367 h 8890"/>
                <a:gd name="T24" fmla="*/ 8664 w 16560"/>
                <a:gd name="T25" fmla="*/ 8468 h 8890"/>
                <a:gd name="T26" fmla="*/ 9716 w 16560"/>
                <a:gd name="T27" fmla="*/ 8523 h 8890"/>
                <a:gd name="T28" fmla="*/ 10717 w 16560"/>
                <a:gd name="T29" fmla="*/ 8550 h 8890"/>
                <a:gd name="T30" fmla="*/ 11676 w 16560"/>
                <a:gd name="T31" fmla="*/ 8537 h 8890"/>
                <a:gd name="T32" fmla="*/ 12596 w 16560"/>
                <a:gd name="T33" fmla="*/ 8476 h 8890"/>
                <a:gd name="T34" fmla="*/ 13484 w 16560"/>
                <a:gd name="T35" fmla="*/ 8355 h 8890"/>
                <a:gd name="T36" fmla="*/ 14346 w 16560"/>
                <a:gd name="T37" fmla="*/ 8165 h 8890"/>
                <a:gd name="T38" fmla="*/ 15188 w 16560"/>
                <a:gd name="T39" fmla="*/ 7894 h 8890"/>
                <a:gd name="T40" fmla="*/ 16015 w 16560"/>
                <a:gd name="T41" fmla="*/ 7534 h 8890"/>
                <a:gd name="T42" fmla="*/ 16544 w 16560"/>
                <a:gd name="T43" fmla="*/ 7225 h 8890"/>
                <a:gd name="T44" fmla="*/ 16436 w 16560"/>
                <a:gd name="T45" fmla="*/ 7122 h 8890"/>
                <a:gd name="T46" fmla="*/ 16299 w 16560"/>
                <a:gd name="T47" fmla="*/ 6977 h 8890"/>
                <a:gd name="T48" fmla="*/ 16129 w 16560"/>
                <a:gd name="T49" fmla="*/ 6772 h 8890"/>
                <a:gd name="T50" fmla="*/ 15941 w 16560"/>
                <a:gd name="T51" fmla="*/ 6509 h 8890"/>
                <a:gd name="T52" fmla="*/ 15744 w 16560"/>
                <a:gd name="T53" fmla="*/ 6188 h 8890"/>
                <a:gd name="T54" fmla="*/ 15553 w 16560"/>
                <a:gd name="T55" fmla="*/ 5807 h 8890"/>
                <a:gd name="T56" fmla="*/ 15379 w 16560"/>
                <a:gd name="T57" fmla="*/ 5366 h 8890"/>
                <a:gd name="T58" fmla="*/ 15236 w 16560"/>
                <a:gd name="T59" fmla="*/ 4867 h 8890"/>
                <a:gd name="T60" fmla="*/ 15137 w 16560"/>
                <a:gd name="T61" fmla="*/ 4307 h 8890"/>
                <a:gd name="T62" fmla="*/ 15090 w 16560"/>
                <a:gd name="T63" fmla="*/ 3695 h 8890"/>
                <a:gd name="T64" fmla="*/ 15069 w 16560"/>
                <a:gd name="T65" fmla="*/ 3136 h 8890"/>
                <a:gd name="T66" fmla="*/ 15060 w 16560"/>
                <a:gd name="T67" fmla="*/ 2654 h 8890"/>
                <a:gd name="T68" fmla="*/ 15061 w 16560"/>
                <a:gd name="T69" fmla="*/ 2246 h 8890"/>
                <a:gd name="T70" fmla="*/ 15071 w 16560"/>
                <a:gd name="T71" fmla="*/ 1908 h 8890"/>
                <a:gd name="T72" fmla="*/ 15085 w 16560"/>
                <a:gd name="T73" fmla="*/ 1633 h 8890"/>
                <a:gd name="T74" fmla="*/ 15104 w 16560"/>
                <a:gd name="T75" fmla="*/ 1417 h 8890"/>
                <a:gd name="T76" fmla="*/ 15122 w 16560"/>
                <a:gd name="T77" fmla="*/ 1255 h 8890"/>
                <a:gd name="T78" fmla="*/ 15145 w 16560"/>
                <a:gd name="T79" fmla="*/ 1115 h 8890"/>
                <a:gd name="T80" fmla="*/ 15161 w 16560"/>
                <a:gd name="T81" fmla="*/ 1043 h 8890"/>
                <a:gd name="T82" fmla="*/ 14715 w 16560"/>
                <a:gd name="T83" fmla="*/ 1310 h 8890"/>
                <a:gd name="T84" fmla="*/ 14093 w 16560"/>
                <a:gd name="T85" fmla="*/ 1523 h 8890"/>
                <a:gd name="T86" fmla="*/ 13332 w 16560"/>
                <a:gd name="T87" fmla="*/ 1686 h 8890"/>
                <a:gd name="T88" fmla="*/ 12471 w 16560"/>
                <a:gd name="T89" fmla="*/ 1801 h 8890"/>
                <a:gd name="T90" fmla="*/ 11550 w 16560"/>
                <a:gd name="T91" fmla="*/ 1872 h 8890"/>
                <a:gd name="T92" fmla="*/ 10606 w 16560"/>
                <a:gd name="T93" fmla="*/ 1898 h 8890"/>
                <a:gd name="T94" fmla="*/ 9677 w 16560"/>
                <a:gd name="T95" fmla="*/ 1884 h 8890"/>
                <a:gd name="T96" fmla="*/ 8805 w 16560"/>
                <a:gd name="T97" fmla="*/ 1832 h 8890"/>
                <a:gd name="T98" fmla="*/ 8026 w 16560"/>
                <a:gd name="T99" fmla="*/ 1744 h 8890"/>
                <a:gd name="T100" fmla="*/ 7380 w 16560"/>
                <a:gd name="T101" fmla="*/ 1622 h 8890"/>
                <a:gd name="T102" fmla="*/ 6827 w 16560"/>
                <a:gd name="T103" fmla="*/ 1448 h 8890"/>
                <a:gd name="T104" fmla="*/ 6196 w 16560"/>
                <a:gd name="T105" fmla="*/ 1244 h 8890"/>
                <a:gd name="T106" fmla="*/ 5583 w 16560"/>
                <a:gd name="T107" fmla="*/ 1072 h 8890"/>
                <a:gd name="T108" fmla="*/ 4984 w 16560"/>
                <a:gd name="T109" fmla="*/ 940 h 8890"/>
                <a:gd name="T110" fmla="*/ 4397 w 16560"/>
                <a:gd name="T111" fmla="*/ 852 h 8890"/>
                <a:gd name="T112" fmla="*/ 3820 w 16560"/>
                <a:gd name="T113" fmla="*/ 814 h 8890"/>
                <a:gd name="T114" fmla="*/ 3250 w 16560"/>
                <a:gd name="T115" fmla="*/ 832 h 8890"/>
                <a:gd name="T116" fmla="*/ 2685 w 16560"/>
                <a:gd name="T117" fmla="*/ 909 h 8890"/>
                <a:gd name="T118" fmla="*/ 2122 w 16560"/>
                <a:gd name="T119" fmla="*/ 1053 h 8890"/>
                <a:gd name="T120" fmla="*/ 1558 w 16560"/>
                <a:gd name="T121" fmla="*/ 1267 h 8890"/>
                <a:gd name="T122" fmla="*/ 990 w 16560"/>
                <a:gd name="T123" fmla="*/ 1559 h 8890"/>
                <a:gd name="T124" fmla="*/ 0 w 16560"/>
                <a:gd name="T125" fmla="*/ 0 h 8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560" h="8890">
                  <a:moveTo>
                    <a:pt x="0" y="0"/>
                  </a:moveTo>
                  <a:lnTo>
                    <a:pt x="167" y="1163"/>
                  </a:lnTo>
                  <a:lnTo>
                    <a:pt x="649" y="1791"/>
                  </a:lnTo>
                  <a:lnTo>
                    <a:pt x="649" y="1791"/>
                  </a:lnTo>
                  <a:lnTo>
                    <a:pt x="3571" y="8890"/>
                  </a:lnTo>
                  <a:lnTo>
                    <a:pt x="3583" y="8882"/>
                  </a:lnTo>
                  <a:lnTo>
                    <a:pt x="3623" y="8860"/>
                  </a:lnTo>
                  <a:lnTo>
                    <a:pt x="3650" y="8844"/>
                  </a:lnTo>
                  <a:lnTo>
                    <a:pt x="3686" y="8827"/>
                  </a:lnTo>
                  <a:lnTo>
                    <a:pt x="3726" y="8806"/>
                  </a:lnTo>
                  <a:lnTo>
                    <a:pt x="3773" y="8782"/>
                  </a:lnTo>
                  <a:lnTo>
                    <a:pt x="3825" y="8759"/>
                  </a:lnTo>
                  <a:lnTo>
                    <a:pt x="3883" y="8732"/>
                  </a:lnTo>
                  <a:lnTo>
                    <a:pt x="3946" y="8704"/>
                  </a:lnTo>
                  <a:lnTo>
                    <a:pt x="4016" y="8676"/>
                  </a:lnTo>
                  <a:lnTo>
                    <a:pt x="4090" y="8646"/>
                  </a:lnTo>
                  <a:lnTo>
                    <a:pt x="4169" y="8616"/>
                  </a:lnTo>
                  <a:lnTo>
                    <a:pt x="4254" y="8586"/>
                  </a:lnTo>
                  <a:lnTo>
                    <a:pt x="4344" y="8556"/>
                  </a:lnTo>
                  <a:lnTo>
                    <a:pt x="4439" y="8526"/>
                  </a:lnTo>
                  <a:lnTo>
                    <a:pt x="4538" y="8497"/>
                  </a:lnTo>
                  <a:lnTo>
                    <a:pt x="4643" y="8469"/>
                  </a:lnTo>
                  <a:lnTo>
                    <a:pt x="4753" y="8442"/>
                  </a:lnTo>
                  <a:lnTo>
                    <a:pt x="4867" y="8416"/>
                  </a:lnTo>
                  <a:lnTo>
                    <a:pt x="4985" y="8392"/>
                  </a:lnTo>
                  <a:lnTo>
                    <a:pt x="5107" y="8371"/>
                  </a:lnTo>
                  <a:lnTo>
                    <a:pt x="5234" y="8351"/>
                  </a:lnTo>
                  <a:lnTo>
                    <a:pt x="5364" y="8334"/>
                  </a:lnTo>
                  <a:lnTo>
                    <a:pt x="5500" y="8320"/>
                  </a:lnTo>
                  <a:lnTo>
                    <a:pt x="5639" y="8309"/>
                  </a:lnTo>
                  <a:lnTo>
                    <a:pt x="5782" y="8301"/>
                  </a:lnTo>
                  <a:lnTo>
                    <a:pt x="5928" y="8297"/>
                  </a:lnTo>
                  <a:lnTo>
                    <a:pt x="6079" y="8297"/>
                  </a:lnTo>
                  <a:lnTo>
                    <a:pt x="6232" y="8301"/>
                  </a:lnTo>
                  <a:lnTo>
                    <a:pt x="6389" y="8311"/>
                  </a:lnTo>
                  <a:lnTo>
                    <a:pt x="7176" y="8367"/>
                  </a:lnTo>
                  <a:lnTo>
                    <a:pt x="7933" y="8419"/>
                  </a:lnTo>
                  <a:lnTo>
                    <a:pt x="8302" y="8444"/>
                  </a:lnTo>
                  <a:lnTo>
                    <a:pt x="8664" y="8468"/>
                  </a:lnTo>
                  <a:lnTo>
                    <a:pt x="9021" y="8489"/>
                  </a:lnTo>
                  <a:lnTo>
                    <a:pt x="9371" y="8507"/>
                  </a:lnTo>
                  <a:lnTo>
                    <a:pt x="9716" y="8523"/>
                  </a:lnTo>
                  <a:lnTo>
                    <a:pt x="10055" y="8536"/>
                  </a:lnTo>
                  <a:lnTo>
                    <a:pt x="10389" y="8544"/>
                  </a:lnTo>
                  <a:lnTo>
                    <a:pt x="10717" y="8550"/>
                  </a:lnTo>
                  <a:lnTo>
                    <a:pt x="11041" y="8551"/>
                  </a:lnTo>
                  <a:lnTo>
                    <a:pt x="11361" y="8547"/>
                  </a:lnTo>
                  <a:lnTo>
                    <a:pt x="11676" y="8537"/>
                  </a:lnTo>
                  <a:lnTo>
                    <a:pt x="11986" y="8523"/>
                  </a:lnTo>
                  <a:lnTo>
                    <a:pt x="12293" y="8503"/>
                  </a:lnTo>
                  <a:lnTo>
                    <a:pt x="12596" y="8476"/>
                  </a:lnTo>
                  <a:lnTo>
                    <a:pt x="12895" y="8443"/>
                  </a:lnTo>
                  <a:lnTo>
                    <a:pt x="13191" y="8403"/>
                  </a:lnTo>
                  <a:lnTo>
                    <a:pt x="13484" y="8355"/>
                  </a:lnTo>
                  <a:lnTo>
                    <a:pt x="13774" y="8300"/>
                  </a:lnTo>
                  <a:lnTo>
                    <a:pt x="14062" y="8236"/>
                  </a:lnTo>
                  <a:lnTo>
                    <a:pt x="14346" y="8165"/>
                  </a:lnTo>
                  <a:lnTo>
                    <a:pt x="14629" y="8084"/>
                  </a:lnTo>
                  <a:lnTo>
                    <a:pt x="14909" y="7994"/>
                  </a:lnTo>
                  <a:lnTo>
                    <a:pt x="15188" y="7894"/>
                  </a:lnTo>
                  <a:lnTo>
                    <a:pt x="15464" y="7785"/>
                  </a:lnTo>
                  <a:lnTo>
                    <a:pt x="15739" y="7665"/>
                  </a:lnTo>
                  <a:lnTo>
                    <a:pt x="16015" y="7534"/>
                  </a:lnTo>
                  <a:lnTo>
                    <a:pt x="16288" y="7392"/>
                  </a:lnTo>
                  <a:lnTo>
                    <a:pt x="16560" y="7239"/>
                  </a:lnTo>
                  <a:lnTo>
                    <a:pt x="16544" y="7225"/>
                  </a:lnTo>
                  <a:lnTo>
                    <a:pt x="16502" y="7187"/>
                  </a:lnTo>
                  <a:lnTo>
                    <a:pt x="16472" y="7158"/>
                  </a:lnTo>
                  <a:lnTo>
                    <a:pt x="16436" y="7122"/>
                  </a:lnTo>
                  <a:lnTo>
                    <a:pt x="16394" y="7081"/>
                  </a:lnTo>
                  <a:lnTo>
                    <a:pt x="16349" y="7032"/>
                  </a:lnTo>
                  <a:lnTo>
                    <a:pt x="16299" y="6977"/>
                  </a:lnTo>
                  <a:lnTo>
                    <a:pt x="16245" y="6915"/>
                  </a:lnTo>
                  <a:lnTo>
                    <a:pt x="16189" y="6847"/>
                  </a:lnTo>
                  <a:lnTo>
                    <a:pt x="16129" y="6772"/>
                  </a:lnTo>
                  <a:lnTo>
                    <a:pt x="16068" y="6692"/>
                  </a:lnTo>
                  <a:lnTo>
                    <a:pt x="16005" y="6604"/>
                  </a:lnTo>
                  <a:lnTo>
                    <a:pt x="15941" y="6509"/>
                  </a:lnTo>
                  <a:lnTo>
                    <a:pt x="15875" y="6409"/>
                  </a:lnTo>
                  <a:lnTo>
                    <a:pt x="15810" y="6302"/>
                  </a:lnTo>
                  <a:lnTo>
                    <a:pt x="15744" y="6188"/>
                  </a:lnTo>
                  <a:lnTo>
                    <a:pt x="15679" y="6068"/>
                  </a:lnTo>
                  <a:lnTo>
                    <a:pt x="15615" y="5940"/>
                  </a:lnTo>
                  <a:lnTo>
                    <a:pt x="15553" y="5807"/>
                  </a:lnTo>
                  <a:lnTo>
                    <a:pt x="15492" y="5667"/>
                  </a:lnTo>
                  <a:lnTo>
                    <a:pt x="15434" y="5520"/>
                  </a:lnTo>
                  <a:lnTo>
                    <a:pt x="15379" y="5366"/>
                  </a:lnTo>
                  <a:lnTo>
                    <a:pt x="15327" y="5207"/>
                  </a:lnTo>
                  <a:lnTo>
                    <a:pt x="15280" y="5040"/>
                  </a:lnTo>
                  <a:lnTo>
                    <a:pt x="15236" y="4867"/>
                  </a:lnTo>
                  <a:lnTo>
                    <a:pt x="15198" y="4687"/>
                  </a:lnTo>
                  <a:lnTo>
                    <a:pt x="15164" y="4500"/>
                  </a:lnTo>
                  <a:lnTo>
                    <a:pt x="15137" y="4307"/>
                  </a:lnTo>
                  <a:lnTo>
                    <a:pt x="15115" y="4107"/>
                  </a:lnTo>
                  <a:lnTo>
                    <a:pt x="15101" y="3901"/>
                  </a:lnTo>
                  <a:lnTo>
                    <a:pt x="15090" y="3695"/>
                  </a:lnTo>
                  <a:lnTo>
                    <a:pt x="15081" y="3500"/>
                  </a:lnTo>
                  <a:lnTo>
                    <a:pt x="15075" y="3314"/>
                  </a:lnTo>
                  <a:lnTo>
                    <a:pt x="15069" y="3136"/>
                  </a:lnTo>
                  <a:lnTo>
                    <a:pt x="15064" y="2966"/>
                  </a:lnTo>
                  <a:lnTo>
                    <a:pt x="15061" y="2806"/>
                  </a:lnTo>
                  <a:lnTo>
                    <a:pt x="15060" y="2654"/>
                  </a:lnTo>
                  <a:lnTo>
                    <a:pt x="15059" y="2510"/>
                  </a:lnTo>
                  <a:lnTo>
                    <a:pt x="15060" y="2374"/>
                  </a:lnTo>
                  <a:lnTo>
                    <a:pt x="15061" y="2246"/>
                  </a:lnTo>
                  <a:lnTo>
                    <a:pt x="15063" y="2126"/>
                  </a:lnTo>
                  <a:lnTo>
                    <a:pt x="15066" y="2013"/>
                  </a:lnTo>
                  <a:lnTo>
                    <a:pt x="15071" y="1908"/>
                  </a:lnTo>
                  <a:lnTo>
                    <a:pt x="15075" y="1809"/>
                  </a:lnTo>
                  <a:lnTo>
                    <a:pt x="15080" y="1717"/>
                  </a:lnTo>
                  <a:lnTo>
                    <a:pt x="15085" y="1633"/>
                  </a:lnTo>
                  <a:lnTo>
                    <a:pt x="15091" y="1554"/>
                  </a:lnTo>
                  <a:lnTo>
                    <a:pt x="15098" y="1483"/>
                  </a:lnTo>
                  <a:lnTo>
                    <a:pt x="15104" y="1417"/>
                  </a:lnTo>
                  <a:lnTo>
                    <a:pt x="15110" y="1357"/>
                  </a:lnTo>
                  <a:lnTo>
                    <a:pt x="15116" y="1304"/>
                  </a:lnTo>
                  <a:lnTo>
                    <a:pt x="15122" y="1255"/>
                  </a:lnTo>
                  <a:lnTo>
                    <a:pt x="15129" y="1213"/>
                  </a:lnTo>
                  <a:lnTo>
                    <a:pt x="15134" y="1175"/>
                  </a:lnTo>
                  <a:lnTo>
                    <a:pt x="15145" y="1115"/>
                  </a:lnTo>
                  <a:lnTo>
                    <a:pt x="15153" y="1074"/>
                  </a:lnTo>
                  <a:lnTo>
                    <a:pt x="15159" y="1051"/>
                  </a:lnTo>
                  <a:lnTo>
                    <a:pt x="15161" y="1043"/>
                  </a:lnTo>
                  <a:lnTo>
                    <a:pt x="15034" y="1138"/>
                  </a:lnTo>
                  <a:lnTo>
                    <a:pt x="14885" y="1227"/>
                  </a:lnTo>
                  <a:lnTo>
                    <a:pt x="14715" y="1310"/>
                  </a:lnTo>
                  <a:lnTo>
                    <a:pt x="14525" y="1386"/>
                  </a:lnTo>
                  <a:lnTo>
                    <a:pt x="14317" y="1458"/>
                  </a:lnTo>
                  <a:lnTo>
                    <a:pt x="14093" y="1523"/>
                  </a:lnTo>
                  <a:lnTo>
                    <a:pt x="13852" y="1583"/>
                  </a:lnTo>
                  <a:lnTo>
                    <a:pt x="13598" y="1638"/>
                  </a:lnTo>
                  <a:lnTo>
                    <a:pt x="13332" y="1686"/>
                  </a:lnTo>
                  <a:lnTo>
                    <a:pt x="13053" y="1730"/>
                  </a:lnTo>
                  <a:lnTo>
                    <a:pt x="12767" y="1768"/>
                  </a:lnTo>
                  <a:lnTo>
                    <a:pt x="12471" y="1801"/>
                  </a:lnTo>
                  <a:lnTo>
                    <a:pt x="12168" y="1830"/>
                  </a:lnTo>
                  <a:lnTo>
                    <a:pt x="11861" y="1853"/>
                  </a:lnTo>
                  <a:lnTo>
                    <a:pt x="11550" y="1872"/>
                  </a:lnTo>
                  <a:lnTo>
                    <a:pt x="11235" y="1885"/>
                  </a:lnTo>
                  <a:lnTo>
                    <a:pt x="10920" y="1894"/>
                  </a:lnTo>
                  <a:lnTo>
                    <a:pt x="10606" y="1898"/>
                  </a:lnTo>
                  <a:lnTo>
                    <a:pt x="10292" y="1898"/>
                  </a:lnTo>
                  <a:lnTo>
                    <a:pt x="9983" y="1893"/>
                  </a:lnTo>
                  <a:lnTo>
                    <a:pt x="9677" y="1884"/>
                  </a:lnTo>
                  <a:lnTo>
                    <a:pt x="9379" y="1872"/>
                  </a:lnTo>
                  <a:lnTo>
                    <a:pt x="9087" y="1854"/>
                  </a:lnTo>
                  <a:lnTo>
                    <a:pt x="8805" y="1832"/>
                  </a:lnTo>
                  <a:lnTo>
                    <a:pt x="8534" y="1806"/>
                  </a:lnTo>
                  <a:lnTo>
                    <a:pt x="8273" y="1777"/>
                  </a:lnTo>
                  <a:lnTo>
                    <a:pt x="8026" y="1744"/>
                  </a:lnTo>
                  <a:lnTo>
                    <a:pt x="7794" y="1707"/>
                  </a:lnTo>
                  <a:lnTo>
                    <a:pt x="7578" y="1667"/>
                  </a:lnTo>
                  <a:lnTo>
                    <a:pt x="7380" y="1622"/>
                  </a:lnTo>
                  <a:lnTo>
                    <a:pt x="7199" y="1575"/>
                  </a:lnTo>
                  <a:lnTo>
                    <a:pt x="7041" y="1524"/>
                  </a:lnTo>
                  <a:lnTo>
                    <a:pt x="6827" y="1448"/>
                  </a:lnTo>
                  <a:lnTo>
                    <a:pt x="6614" y="1377"/>
                  </a:lnTo>
                  <a:lnTo>
                    <a:pt x="6404" y="1309"/>
                  </a:lnTo>
                  <a:lnTo>
                    <a:pt x="6196" y="1244"/>
                  </a:lnTo>
                  <a:lnTo>
                    <a:pt x="5990" y="1183"/>
                  </a:lnTo>
                  <a:lnTo>
                    <a:pt x="5785" y="1125"/>
                  </a:lnTo>
                  <a:lnTo>
                    <a:pt x="5583" y="1072"/>
                  </a:lnTo>
                  <a:lnTo>
                    <a:pt x="5381" y="1023"/>
                  </a:lnTo>
                  <a:lnTo>
                    <a:pt x="5181" y="980"/>
                  </a:lnTo>
                  <a:lnTo>
                    <a:pt x="4984" y="940"/>
                  </a:lnTo>
                  <a:lnTo>
                    <a:pt x="4787" y="905"/>
                  </a:lnTo>
                  <a:lnTo>
                    <a:pt x="4591" y="876"/>
                  </a:lnTo>
                  <a:lnTo>
                    <a:pt x="4397" y="852"/>
                  </a:lnTo>
                  <a:lnTo>
                    <a:pt x="4203" y="834"/>
                  </a:lnTo>
                  <a:lnTo>
                    <a:pt x="4012" y="821"/>
                  </a:lnTo>
                  <a:lnTo>
                    <a:pt x="3820" y="814"/>
                  </a:lnTo>
                  <a:lnTo>
                    <a:pt x="3629" y="814"/>
                  </a:lnTo>
                  <a:lnTo>
                    <a:pt x="3439" y="819"/>
                  </a:lnTo>
                  <a:lnTo>
                    <a:pt x="3250" y="832"/>
                  </a:lnTo>
                  <a:lnTo>
                    <a:pt x="3062" y="850"/>
                  </a:lnTo>
                  <a:lnTo>
                    <a:pt x="2873" y="876"/>
                  </a:lnTo>
                  <a:lnTo>
                    <a:pt x="2685" y="909"/>
                  </a:lnTo>
                  <a:lnTo>
                    <a:pt x="2496" y="950"/>
                  </a:lnTo>
                  <a:lnTo>
                    <a:pt x="2309" y="997"/>
                  </a:lnTo>
                  <a:lnTo>
                    <a:pt x="2122" y="1053"/>
                  </a:lnTo>
                  <a:lnTo>
                    <a:pt x="1933" y="1116"/>
                  </a:lnTo>
                  <a:lnTo>
                    <a:pt x="1746" y="1188"/>
                  </a:lnTo>
                  <a:lnTo>
                    <a:pt x="1558" y="1267"/>
                  </a:lnTo>
                  <a:lnTo>
                    <a:pt x="1369" y="1356"/>
                  </a:lnTo>
                  <a:lnTo>
                    <a:pt x="1180" y="1453"/>
                  </a:lnTo>
                  <a:lnTo>
                    <a:pt x="990" y="1559"/>
                  </a:lnTo>
                  <a:lnTo>
                    <a:pt x="801" y="1674"/>
                  </a:lnTo>
                  <a:lnTo>
                    <a:pt x="702" y="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29" name="PA-任意多边形 7">
              <a:extLst>
                <a:ext uri="{FF2B5EF4-FFF2-40B4-BE49-F238E27FC236}">
                  <a16:creationId xmlns:a16="http://schemas.microsoft.com/office/drawing/2014/main" id="{FFFBA28D-5A4D-4B73-86BB-385B83ACDA36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6205199" y="-1343505"/>
              <a:ext cx="2232248" cy="1196398"/>
            </a:xfrm>
            <a:custGeom>
              <a:avLst/>
              <a:gdLst>
                <a:gd name="T0" fmla="*/ 649 w 16560"/>
                <a:gd name="T1" fmla="*/ 1791 h 8890"/>
                <a:gd name="T2" fmla="*/ 3583 w 16560"/>
                <a:gd name="T3" fmla="*/ 8882 h 8890"/>
                <a:gd name="T4" fmla="*/ 3686 w 16560"/>
                <a:gd name="T5" fmla="*/ 8827 h 8890"/>
                <a:gd name="T6" fmla="*/ 3825 w 16560"/>
                <a:gd name="T7" fmla="*/ 8759 h 8890"/>
                <a:gd name="T8" fmla="*/ 4016 w 16560"/>
                <a:gd name="T9" fmla="*/ 8676 h 8890"/>
                <a:gd name="T10" fmla="*/ 4254 w 16560"/>
                <a:gd name="T11" fmla="*/ 8586 h 8890"/>
                <a:gd name="T12" fmla="*/ 4538 w 16560"/>
                <a:gd name="T13" fmla="*/ 8497 h 8890"/>
                <a:gd name="T14" fmla="*/ 4867 w 16560"/>
                <a:gd name="T15" fmla="*/ 8416 h 8890"/>
                <a:gd name="T16" fmla="*/ 5234 w 16560"/>
                <a:gd name="T17" fmla="*/ 8351 h 8890"/>
                <a:gd name="T18" fmla="*/ 5639 w 16560"/>
                <a:gd name="T19" fmla="*/ 8309 h 8890"/>
                <a:gd name="T20" fmla="*/ 6079 w 16560"/>
                <a:gd name="T21" fmla="*/ 8297 h 8890"/>
                <a:gd name="T22" fmla="*/ 7176 w 16560"/>
                <a:gd name="T23" fmla="*/ 8367 h 8890"/>
                <a:gd name="T24" fmla="*/ 8664 w 16560"/>
                <a:gd name="T25" fmla="*/ 8468 h 8890"/>
                <a:gd name="T26" fmla="*/ 9716 w 16560"/>
                <a:gd name="T27" fmla="*/ 8523 h 8890"/>
                <a:gd name="T28" fmla="*/ 10717 w 16560"/>
                <a:gd name="T29" fmla="*/ 8550 h 8890"/>
                <a:gd name="T30" fmla="*/ 11676 w 16560"/>
                <a:gd name="T31" fmla="*/ 8537 h 8890"/>
                <a:gd name="T32" fmla="*/ 12596 w 16560"/>
                <a:gd name="T33" fmla="*/ 8476 h 8890"/>
                <a:gd name="T34" fmla="*/ 13484 w 16560"/>
                <a:gd name="T35" fmla="*/ 8355 h 8890"/>
                <a:gd name="T36" fmla="*/ 14346 w 16560"/>
                <a:gd name="T37" fmla="*/ 8165 h 8890"/>
                <a:gd name="T38" fmla="*/ 15188 w 16560"/>
                <a:gd name="T39" fmla="*/ 7894 h 8890"/>
                <a:gd name="T40" fmla="*/ 16015 w 16560"/>
                <a:gd name="T41" fmla="*/ 7534 h 8890"/>
                <a:gd name="T42" fmla="*/ 16544 w 16560"/>
                <a:gd name="T43" fmla="*/ 7225 h 8890"/>
                <a:gd name="T44" fmla="*/ 16436 w 16560"/>
                <a:gd name="T45" fmla="*/ 7122 h 8890"/>
                <a:gd name="T46" fmla="*/ 16299 w 16560"/>
                <a:gd name="T47" fmla="*/ 6977 h 8890"/>
                <a:gd name="T48" fmla="*/ 16129 w 16560"/>
                <a:gd name="T49" fmla="*/ 6772 h 8890"/>
                <a:gd name="T50" fmla="*/ 15941 w 16560"/>
                <a:gd name="T51" fmla="*/ 6509 h 8890"/>
                <a:gd name="T52" fmla="*/ 15744 w 16560"/>
                <a:gd name="T53" fmla="*/ 6188 h 8890"/>
                <a:gd name="T54" fmla="*/ 15553 w 16560"/>
                <a:gd name="T55" fmla="*/ 5807 h 8890"/>
                <a:gd name="T56" fmla="*/ 15379 w 16560"/>
                <a:gd name="T57" fmla="*/ 5366 h 8890"/>
                <a:gd name="T58" fmla="*/ 15236 w 16560"/>
                <a:gd name="T59" fmla="*/ 4867 h 8890"/>
                <a:gd name="T60" fmla="*/ 15137 w 16560"/>
                <a:gd name="T61" fmla="*/ 4307 h 8890"/>
                <a:gd name="T62" fmla="*/ 15090 w 16560"/>
                <a:gd name="T63" fmla="*/ 3695 h 8890"/>
                <a:gd name="T64" fmla="*/ 15069 w 16560"/>
                <a:gd name="T65" fmla="*/ 3136 h 8890"/>
                <a:gd name="T66" fmla="*/ 15060 w 16560"/>
                <a:gd name="T67" fmla="*/ 2654 h 8890"/>
                <a:gd name="T68" fmla="*/ 15061 w 16560"/>
                <a:gd name="T69" fmla="*/ 2246 h 8890"/>
                <a:gd name="T70" fmla="*/ 15071 w 16560"/>
                <a:gd name="T71" fmla="*/ 1908 h 8890"/>
                <a:gd name="T72" fmla="*/ 15085 w 16560"/>
                <a:gd name="T73" fmla="*/ 1633 h 8890"/>
                <a:gd name="T74" fmla="*/ 15104 w 16560"/>
                <a:gd name="T75" fmla="*/ 1417 h 8890"/>
                <a:gd name="T76" fmla="*/ 15122 w 16560"/>
                <a:gd name="T77" fmla="*/ 1255 h 8890"/>
                <a:gd name="T78" fmla="*/ 15145 w 16560"/>
                <a:gd name="T79" fmla="*/ 1115 h 8890"/>
                <a:gd name="T80" fmla="*/ 15161 w 16560"/>
                <a:gd name="T81" fmla="*/ 1043 h 8890"/>
                <a:gd name="T82" fmla="*/ 14715 w 16560"/>
                <a:gd name="T83" fmla="*/ 1310 h 8890"/>
                <a:gd name="T84" fmla="*/ 14093 w 16560"/>
                <a:gd name="T85" fmla="*/ 1523 h 8890"/>
                <a:gd name="T86" fmla="*/ 13332 w 16560"/>
                <a:gd name="T87" fmla="*/ 1686 h 8890"/>
                <a:gd name="T88" fmla="*/ 12471 w 16560"/>
                <a:gd name="T89" fmla="*/ 1801 h 8890"/>
                <a:gd name="T90" fmla="*/ 11550 w 16560"/>
                <a:gd name="T91" fmla="*/ 1872 h 8890"/>
                <a:gd name="T92" fmla="*/ 10606 w 16560"/>
                <a:gd name="T93" fmla="*/ 1898 h 8890"/>
                <a:gd name="T94" fmla="*/ 9677 w 16560"/>
                <a:gd name="T95" fmla="*/ 1884 h 8890"/>
                <a:gd name="T96" fmla="*/ 8805 w 16560"/>
                <a:gd name="T97" fmla="*/ 1832 h 8890"/>
                <a:gd name="T98" fmla="*/ 8026 w 16560"/>
                <a:gd name="T99" fmla="*/ 1744 h 8890"/>
                <a:gd name="T100" fmla="*/ 7380 w 16560"/>
                <a:gd name="T101" fmla="*/ 1622 h 8890"/>
                <a:gd name="T102" fmla="*/ 6827 w 16560"/>
                <a:gd name="T103" fmla="*/ 1448 h 8890"/>
                <a:gd name="T104" fmla="*/ 6196 w 16560"/>
                <a:gd name="T105" fmla="*/ 1244 h 8890"/>
                <a:gd name="T106" fmla="*/ 5583 w 16560"/>
                <a:gd name="T107" fmla="*/ 1072 h 8890"/>
                <a:gd name="T108" fmla="*/ 4984 w 16560"/>
                <a:gd name="T109" fmla="*/ 940 h 8890"/>
                <a:gd name="T110" fmla="*/ 4397 w 16560"/>
                <a:gd name="T111" fmla="*/ 852 h 8890"/>
                <a:gd name="T112" fmla="*/ 3820 w 16560"/>
                <a:gd name="T113" fmla="*/ 814 h 8890"/>
                <a:gd name="T114" fmla="*/ 3250 w 16560"/>
                <a:gd name="T115" fmla="*/ 832 h 8890"/>
                <a:gd name="T116" fmla="*/ 2685 w 16560"/>
                <a:gd name="T117" fmla="*/ 909 h 8890"/>
                <a:gd name="T118" fmla="*/ 2122 w 16560"/>
                <a:gd name="T119" fmla="*/ 1053 h 8890"/>
                <a:gd name="T120" fmla="*/ 1558 w 16560"/>
                <a:gd name="T121" fmla="*/ 1267 h 8890"/>
                <a:gd name="T122" fmla="*/ 990 w 16560"/>
                <a:gd name="T123" fmla="*/ 1559 h 8890"/>
                <a:gd name="T124" fmla="*/ 0 w 16560"/>
                <a:gd name="T125" fmla="*/ 0 h 8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560" h="8890">
                  <a:moveTo>
                    <a:pt x="0" y="0"/>
                  </a:moveTo>
                  <a:lnTo>
                    <a:pt x="167" y="1163"/>
                  </a:lnTo>
                  <a:lnTo>
                    <a:pt x="649" y="1791"/>
                  </a:lnTo>
                  <a:lnTo>
                    <a:pt x="649" y="1791"/>
                  </a:lnTo>
                  <a:lnTo>
                    <a:pt x="3571" y="8890"/>
                  </a:lnTo>
                  <a:lnTo>
                    <a:pt x="3583" y="8882"/>
                  </a:lnTo>
                  <a:lnTo>
                    <a:pt x="3623" y="8860"/>
                  </a:lnTo>
                  <a:lnTo>
                    <a:pt x="3650" y="8844"/>
                  </a:lnTo>
                  <a:lnTo>
                    <a:pt x="3686" y="8827"/>
                  </a:lnTo>
                  <a:lnTo>
                    <a:pt x="3726" y="8806"/>
                  </a:lnTo>
                  <a:lnTo>
                    <a:pt x="3773" y="8782"/>
                  </a:lnTo>
                  <a:lnTo>
                    <a:pt x="3825" y="8759"/>
                  </a:lnTo>
                  <a:lnTo>
                    <a:pt x="3883" y="8732"/>
                  </a:lnTo>
                  <a:lnTo>
                    <a:pt x="3946" y="8704"/>
                  </a:lnTo>
                  <a:lnTo>
                    <a:pt x="4016" y="8676"/>
                  </a:lnTo>
                  <a:lnTo>
                    <a:pt x="4090" y="8646"/>
                  </a:lnTo>
                  <a:lnTo>
                    <a:pt x="4169" y="8616"/>
                  </a:lnTo>
                  <a:lnTo>
                    <a:pt x="4254" y="8586"/>
                  </a:lnTo>
                  <a:lnTo>
                    <a:pt x="4344" y="8556"/>
                  </a:lnTo>
                  <a:lnTo>
                    <a:pt x="4439" y="8526"/>
                  </a:lnTo>
                  <a:lnTo>
                    <a:pt x="4538" y="8497"/>
                  </a:lnTo>
                  <a:lnTo>
                    <a:pt x="4643" y="8469"/>
                  </a:lnTo>
                  <a:lnTo>
                    <a:pt x="4753" y="8442"/>
                  </a:lnTo>
                  <a:lnTo>
                    <a:pt x="4867" y="8416"/>
                  </a:lnTo>
                  <a:lnTo>
                    <a:pt x="4985" y="8392"/>
                  </a:lnTo>
                  <a:lnTo>
                    <a:pt x="5107" y="8371"/>
                  </a:lnTo>
                  <a:lnTo>
                    <a:pt x="5234" y="8351"/>
                  </a:lnTo>
                  <a:lnTo>
                    <a:pt x="5364" y="8334"/>
                  </a:lnTo>
                  <a:lnTo>
                    <a:pt x="5500" y="8320"/>
                  </a:lnTo>
                  <a:lnTo>
                    <a:pt x="5639" y="8309"/>
                  </a:lnTo>
                  <a:lnTo>
                    <a:pt x="5782" y="8301"/>
                  </a:lnTo>
                  <a:lnTo>
                    <a:pt x="5928" y="8297"/>
                  </a:lnTo>
                  <a:lnTo>
                    <a:pt x="6079" y="8297"/>
                  </a:lnTo>
                  <a:lnTo>
                    <a:pt x="6232" y="8301"/>
                  </a:lnTo>
                  <a:lnTo>
                    <a:pt x="6389" y="8311"/>
                  </a:lnTo>
                  <a:lnTo>
                    <a:pt x="7176" y="8367"/>
                  </a:lnTo>
                  <a:lnTo>
                    <a:pt x="7933" y="8419"/>
                  </a:lnTo>
                  <a:lnTo>
                    <a:pt x="8302" y="8444"/>
                  </a:lnTo>
                  <a:lnTo>
                    <a:pt x="8664" y="8468"/>
                  </a:lnTo>
                  <a:lnTo>
                    <a:pt x="9021" y="8489"/>
                  </a:lnTo>
                  <a:lnTo>
                    <a:pt x="9371" y="8507"/>
                  </a:lnTo>
                  <a:lnTo>
                    <a:pt x="9716" y="8523"/>
                  </a:lnTo>
                  <a:lnTo>
                    <a:pt x="10055" y="8536"/>
                  </a:lnTo>
                  <a:lnTo>
                    <a:pt x="10389" y="8544"/>
                  </a:lnTo>
                  <a:lnTo>
                    <a:pt x="10717" y="8550"/>
                  </a:lnTo>
                  <a:lnTo>
                    <a:pt x="11041" y="8551"/>
                  </a:lnTo>
                  <a:lnTo>
                    <a:pt x="11361" y="8547"/>
                  </a:lnTo>
                  <a:lnTo>
                    <a:pt x="11676" y="8537"/>
                  </a:lnTo>
                  <a:lnTo>
                    <a:pt x="11986" y="8523"/>
                  </a:lnTo>
                  <a:lnTo>
                    <a:pt x="12293" y="8503"/>
                  </a:lnTo>
                  <a:lnTo>
                    <a:pt x="12596" y="8476"/>
                  </a:lnTo>
                  <a:lnTo>
                    <a:pt x="12895" y="8443"/>
                  </a:lnTo>
                  <a:lnTo>
                    <a:pt x="13191" y="8403"/>
                  </a:lnTo>
                  <a:lnTo>
                    <a:pt x="13484" y="8355"/>
                  </a:lnTo>
                  <a:lnTo>
                    <a:pt x="13774" y="8300"/>
                  </a:lnTo>
                  <a:lnTo>
                    <a:pt x="14062" y="8236"/>
                  </a:lnTo>
                  <a:lnTo>
                    <a:pt x="14346" y="8165"/>
                  </a:lnTo>
                  <a:lnTo>
                    <a:pt x="14629" y="8084"/>
                  </a:lnTo>
                  <a:lnTo>
                    <a:pt x="14909" y="7994"/>
                  </a:lnTo>
                  <a:lnTo>
                    <a:pt x="15188" y="7894"/>
                  </a:lnTo>
                  <a:lnTo>
                    <a:pt x="15464" y="7785"/>
                  </a:lnTo>
                  <a:lnTo>
                    <a:pt x="15739" y="7665"/>
                  </a:lnTo>
                  <a:lnTo>
                    <a:pt x="16015" y="7534"/>
                  </a:lnTo>
                  <a:lnTo>
                    <a:pt x="16288" y="7392"/>
                  </a:lnTo>
                  <a:lnTo>
                    <a:pt x="16560" y="7239"/>
                  </a:lnTo>
                  <a:lnTo>
                    <a:pt x="16544" y="7225"/>
                  </a:lnTo>
                  <a:lnTo>
                    <a:pt x="16502" y="7187"/>
                  </a:lnTo>
                  <a:lnTo>
                    <a:pt x="16472" y="7158"/>
                  </a:lnTo>
                  <a:lnTo>
                    <a:pt x="16436" y="7122"/>
                  </a:lnTo>
                  <a:lnTo>
                    <a:pt x="16394" y="7081"/>
                  </a:lnTo>
                  <a:lnTo>
                    <a:pt x="16349" y="7032"/>
                  </a:lnTo>
                  <a:lnTo>
                    <a:pt x="16299" y="6977"/>
                  </a:lnTo>
                  <a:lnTo>
                    <a:pt x="16245" y="6915"/>
                  </a:lnTo>
                  <a:lnTo>
                    <a:pt x="16189" y="6847"/>
                  </a:lnTo>
                  <a:lnTo>
                    <a:pt x="16129" y="6772"/>
                  </a:lnTo>
                  <a:lnTo>
                    <a:pt x="16068" y="6692"/>
                  </a:lnTo>
                  <a:lnTo>
                    <a:pt x="16005" y="6604"/>
                  </a:lnTo>
                  <a:lnTo>
                    <a:pt x="15941" y="6509"/>
                  </a:lnTo>
                  <a:lnTo>
                    <a:pt x="15875" y="6409"/>
                  </a:lnTo>
                  <a:lnTo>
                    <a:pt x="15810" y="6302"/>
                  </a:lnTo>
                  <a:lnTo>
                    <a:pt x="15744" y="6188"/>
                  </a:lnTo>
                  <a:lnTo>
                    <a:pt x="15679" y="6068"/>
                  </a:lnTo>
                  <a:lnTo>
                    <a:pt x="15615" y="5940"/>
                  </a:lnTo>
                  <a:lnTo>
                    <a:pt x="15553" y="5807"/>
                  </a:lnTo>
                  <a:lnTo>
                    <a:pt x="15492" y="5667"/>
                  </a:lnTo>
                  <a:lnTo>
                    <a:pt x="15434" y="5520"/>
                  </a:lnTo>
                  <a:lnTo>
                    <a:pt x="15379" y="5366"/>
                  </a:lnTo>
                  <a:lnTo>
                    <a:pt x="15327" y="5207"/>
                  </a:lnTo>
                  <a:lnTo>
                    <a:pt x="15280" y="5040"/>
                  </a:lnTo>
                  <a:lnTo>
                    <a:pt x="15236" y="4867"/>
                  </a:lnTo>
                  <a:lnTo>
                    <a:pt x="15198" y="4687"/>
                  </a:lnTo>
                  <a:lnTo>
                    <a:pt x="15164" y="4500"/>
                  </a:lnTo>
                  <a:lnTo>
                    <a:pt x="15137" y="4307"/>
                  </a:lnTo>
                  <a:lnTo>
                    <a:pt x="15115" y="4107"/>
                  </a:lnTo>
                  <a:lnTo>
                    <a:pt x="15101" y="3901"/>
                  </a:lnTo>
                  <a:lnTo>
                    <a:pt x="15090" y="3695"/>
                  </a:lnTo>
                  <a:lnTo>
                    <a:pt x="15081" y="3500"/>
                  </a:lnTo>
                  <a:lnTo>
                    <a:pt x="15075" y="3314"/>
                  </a:lnTo>
                  <a:lnTo>
                    <a:pt x="15069" y="3136"/>
                  </a:lnTo>
                  <a:lnTo>
                    <a:pt x="15064" y="2966"/>
                  </a:lnTo>
                  <a:lnTo>
                    <a:pt x="15061" y="2806"/>
                  </a:lnTo>
                  <a:lnTo>
                    <a:pt x="15060" y="2654"/>
                  </a:lnTo>
                  <a:lnTo>
                    <a:pt x="15059" y="2510"/>
                  </a:lnTo>
                  <a:lnTo>
                    <a:pt x="15060" y="2374"/>
                  </a:lnTo>
                  <a:lnTo>
                    <a:pt x="15061" y="2246"/>
                  </a:lnTo>
                  <a:lnTo>
                    <a:pt x="15063" y="2126"/>
                  </a:lnTo>
                  <a:lnTo>
                    <a:pt x="15066" y="2013"/>
                  </a:lnTo>
                  <a:lnTo>
                    <a:pt x="15071" y="1908"/>
                  </a:lnTo>
                  <a:lnTo>
                    <a:pt x="15075" y="1809"/>
                  </a:lnTo>
                  <a:lnTo>
                    <a:pt x="15080" y="1717"/>
                  </a:lnTo>
                  <a:lnTo>
                    <a:pt x="15085" y="1633"/>
                  </a:lnTo>
                  <a:lnTo>
                    <a:pt x="15091" y="1554"/>
                  </a:lnTo>
                  <a:lnTo>
                    <a:pt x="15098" y="1483"/>
                  </a:lnTo>
                  <a:lnTo>
                    <a:pt x="15104" y="1417"/>
                  </a:lnTo>
                  <a:lnTo>
                    <a:pt x="15110" y="1357"/>
                  </a:lnTo>
                  <a:lnTo>
                    <a:pt x="15116" y="1304"/>
                  </a:lnTo>
                  <a:lnTo>
                    <a:pt x="15122" y="1255"/>
                  </a:lnTo>
                  <a:lnTo>
                    <a:pt x="15129" y="1213"/>
                  </a:lnTo>
                  <a:lnTo>
                    <a:pt x="15134" y="1175"/>
                  </a:lnTo>
                  <a:lnTo>
                    <a:pt x="15145" y="1115"/>
                  </a:lnTo>
                  <a:lnTo>
                    <a:pt x="15153" y="1074"/>
                  </a:lnTo>
                  <a:lnTo>
                    <a:pt x="15159" y="1051"/>
                  </a:lnTo>
                  <a:lnTo>
                    <a:pt x="15161" y="1043"/>
                  </a:lnTo>
                  <a:lnTo>
                    <a:pt x="15034" y="1138"/>
                  </a:lnTo>
                  <a:lnTo>
                    <a:pt x="14885" y="1227"/>
                  </a:lnTo>
                  <a:lnTo>
                    <a:pt x="14715" y="1310"/>
                  </a:lnTo>
                  <a:lnTo>
                    <a:pt x="14525" y="1386"/>
                  </a:lnTo>
                  <a:lnTo>
                    <a:pt x="14317" y="1458"/>
                  </a:lnTo>
                  <a:lnTo>
                    <a:pt x="14093" y="1523"/>
                  </a:lnTo>
                  <a:lnTo>
                    <a:pt x="13852" y="1583"/>
                  </a:lnTo>
                  <a:lnTo>
                    <a:pt x="13598" y="1638"/>
                  </a:lnTo>
                  <a:lnTo>
                    <a:pt x="13332" y="1686"/>
                  </a:lnTo>
                  <a:lnTo>
                    <a:pt x="13053" y="1730"/>
                  </a:lnTo>
                  <a:lnTo>
                    <a:pt x="12767" y="1768"/>
                  </a:lnTo>
                  <a:lnTo>
                    <a:pt x="12471" y="1801"/>
                  </a:lnTo>
                  <a:lnTo>
                    <a:pt x="12168" y="1830"/>
                  </a:lnTo>
                  <a:lnTo>
                    <a:pt x="11861" y="1853"/>
                  </a:lnTo>
                  <a:lnTo>
                    <a:pt x="11550" y="1872"/>
                  </a:lnTo>
                  <a:lnTo>
                    <a:pt x="11235" y="1885"/>
                  </a:lnTo>
                  <a:lnTo>
                    <a:pt x="10920" y="1894"/>
                  </a:lnTo>
                  <a:lnTo>
                    <a:pt x="10606" y="1898"/>
                  </a:lnTo>
                  <a:lnTo>
                    <a:pt x="10292" y="1898"/>
                  </a:lnTo>
                  <a:lnTo>
                    <a:pt x="9983" y="1893"/>
                  </a:lnTo>
                  <a:lnTo>
                    <a:pt x="9677" y="1884"/>
                  </a:lnTo>
                  <a:lnTo>
                    <a:pt x="9379" y="1872"/>
                  </a:lnTo>
                  <a:lnTo>
                    <a:pt x="9087" y="1854"/>
                  </a:lnTo>
                  <a:lnTo>
                    <a:pt x="8805" y="1832"/>
                  </a:lnTo>
                  <a:lnTo>
                    <a:pt x="8534" y="1806"/>
                  </a:lnTo>
                  <a:lnTo>
                    <a:pt x="8273" y="1777"/>
                  </a:lnTo>
                  <a:lnTo>
                    <a:pt x="8026" y="1744"/>
                  </a:lnTo>
                  <a:lnTo>
                    <a:pt x="7794" y="1707"/>
                  </a:lnTo>
                  <a:lnTo>
                    <a:pt x="7578" y="1667"/>
                  </a:lnTo>
                  <a:lnTo>
                    <a:pt x="7380" y="1622"/>
                  </a:lnTo>
                  <a:lnTo>
                    <a:pt x="7199" y="1575"/>
                  </a:lnTo>
                  <a:lnTo>
                    <a:pt x="7041" y="1524"/>
                  </a:lnTo>
                  <a:lnTo>
                    <a:pt x="6827" y="1448"/>
                  </a:lnTo>
                  <a:lnTo>
                    <a:pt x="6614" y="1377"/>
                  </a:lnTo>
                  <a:lnTo>
                    <a:pt x="6404" y="1309"/>
                  </a:lnTo>
                  <a:lnTo>
                    <a:pt x="6196" y="1244"/>
                  </a:lnTo>
                  <a:lnTo>
                    <a:pt x="5990" y="1183"/>
                  </a:lnTo>
                  <a:lnTo>
                    <a:pt x="5785" y="1125"/>
                  </a:lnTo>
                  <a:lnTo>
                    <a:pt x="5583" y="1072"/>
                  </a:lnTo>
                  <a:lnTo>
                    <a:pt x="5381" y="1023"/>
                  </a:lnTo>
                  <a:lnTo>
                    <a:pt x="5181" y="980"/>
                  </a:lnTo>
                  <a:lnTo>
                    <a:pt x="4984" y="940"/>
                  </a:lnTo>
                  <a:lnTo>
                    <a:pt x="4787" y="905"/>
                  </a:lnTo>
                  <a:lnTo>
                    <a:pt x="4591" y="876"/>
                  </a:lnTo>
                  <a:lnTo>
                    <a:pt x="4397" y="852"/>
                  </a:lnTo>
                  <a:lnTo>
                    <a:pt x="4203" y="834"/>
                  </a:lnTo>
                  <a:lnTo>
                    <a:pt x="4012" y="821"/>
                  </a:lnTo>
                  <a:lnTo>
                    <a:pt x="3820" y="814"/>
                  </a:lnTo>
                  <a:lnTo>
                    <a:pt x="3629" y="814"/>
                  </a:lnTo>
                  <a:lnTo>
                    <a:pt x="3439" y="819"/>
                  </a:lnTo>
                  <a:lnTo>
                    <a:pt x="3250" y="832"/>
                  </a:lnTo>
                  <a:lnTo>
                    <a:pt x="3062" y="850"/>
                  </a:lnTo>
                  <a:lnTo>
                    <a:pt x="2873" y="876"/>
                  </a:lnTo>
                  <a:lnTo>
                    <a:pt x="2685" y="909"/>
                  </a:lnTo>
                  <a:lnTo>
                    <a:pt x="2496" y="950"/>
                  </a:lnTo>
                  <a:lnTo>
                    <a:pt x="2309" y="997"/>
                  </a:lnTo>
                  <a:lnTo>
                    <a:pt x="2122" y="1053"/>
                  </a:lnTo>
                  <a:lnTo>
                    <a:pt x="1933" y="1116"/>
                  </a:lnTo>
                  <a:lnTo>
                    <a:pt x="1746" y="1188"/>
                  </a:lnTo>
                  <a:lnTo>
                    <a:pt x="1558" y="1267"/>
                  </a:lnTo>
                  <a:lnTo>
                    <a:pt x="1369" y="1356"/>
                  </a:lnTo>
                  <a:lnTo>
                    <a:pt x="1180" y="1453"/>
                  </a:lnTo>
                  <a:lnTo>
                    <a:pt x="990" y="1559"/>
                  </a:lnTo>
                  <a:lnTo>
                    <a:pt x="801" y="1674"/>
                  </a:lnTo>
                  <a:lnTo>
                    <a:pt x="702" y="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0" name="PA-任意多边形 5">
              <a:extLst>
                <a:ext uri="{FF2B5EF4-FFF2-40B4-BE49-F238E27FC236}">
                  <a16:creationId xmlns:a16="http://schemas.microsoft.com/office/drawing/2014/main" id="{1B6C032D-AC54-4099-B51E-38DC8EAC26FF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7070380" y="-962472"/>
              <a:ext cx="560539" cy="551881"/>
            </a:xfrm>
            <a:custGeom>
              <a:avLst/>
              <a:gdLst>
                <a:gd name="T0" fmla="*/ 2313 w 16074"/>
                <a:gd name="T1" fmla="*/ 11564 h 16128"/>
                <a:gd name="T2" fmla="*/ 3529 w 16074"/>
                <a:gd name="T3" fmla="*/ 12395 h 16128"/>
                <a:gd name="T4" fmla="*/ 4818 w 16074"/>
                <a:gd name="T5" fmla="*/ 13031 h 16128"/>
                <a:gd name="T6" fmla="*/ 6189 w 16074"/>
                <a:gd name="T7" fmla="*/ 13418 h 16128"/>
                <a:gd name="T8" fmla="*/ 7653 w 16074"/>
                <a:gd name="T9" fmla="*/ 13501 h 16128"/>
                <a:gd name="T10" fmla="*/ 9219 w 16074"/>
                <a:gd name="T11" fmla="*/ 13224 h 16128"/>
                <a:gd name="T12" fmla="*/ 5225 w 16074"/>
                <a:gd name="T13" fmla="*/ 7326 h 16128"/>
                <a:gd name="T14" fmla="*/ 5604 w 16074"/>
                <a:gd name="T15" fmla="*/ 2588 h 16128"/>
                <a:gd name="T16" fmla="*/ 5918 w 16074"/>
                <a:gd name="T17" fmla="*/ 2680 h 16128"/>
                <a:gd name="T18" fmla="*/ 6274 w 16074"/>
                <a:gd name="T19" fmla="*/ 2719 h 16128"/>
                <a:gd name="T20" fmla="*/ 6671 w 16074"/>
                <a:gd name="T21" fmla="*/ 2688 h 16128"/>
                <a:gd name="T22" fmla="*/ 7102 w 16074"/>
                <a:gd name="T23" fmla="*/ 2577 h 16128"/>
                <a:gd name="T24" fmla="*/ 7563 w 16074"/>
                <a:gd name="T25" fmla="*/ 2375 h 16128"/>
                <a:gd name="T26" fmla="*/ 8053 w 16074"/>
                <a:gd name="T27" fmla="*/ 2066 h 16128"/>
                <a:gd name="T28" fmla="*/ 12930 w 16074"/>
                <a:gd name="T29" fmla="*/ 10057 h 16128"/>
                <a:gd name="T30" fmla="*/ 13396 w 16074"/>
                <a:gd name="T31" fmla="*/ 8301 h 16128"/>
                <a:gd name="T32" fmla="*/ 13347 w 16074"/>
                <a:gd name="T33" fmla="*/ 6443 h 16128"/>
                <a:gd name="T34" fmla="*/ 12801 w 16074"/>
                <a:gd name="T35" fmla="*/ 4583 h 16128"/>
                <a:gd name="T36" fmla="*/ 11773 w 16074"/>
                <a:gd name="T37" fmla="*/ 2822 h 16128"/>
                <a:gd name="T38" fmla="*/ 10277 w 16074"/>
                <a:gd name="T39" fmla="*/ 1262 h 16128"/>
                <a:gd name="T40" fmla="*/ 8329 w 16074"/>
                <a:gd name="T41" fmla="*/ 0 h 16128"/>
                <a:gd name="T42" fmla="*/ 10526 w 16074"/>
                <a:gd name="T43" fmla="*/ 458 h 16128"/>
                <a:gd name="T44" fmla="*/ 12659 w 16074"/>
                <a:gd name="T45" fmla="*/ 1583 h 16128"/>
                <a:gd name="T46" fmla="*/ 14464 w 16074"/>
                <a:gd name="T47" fmla="*/ 3304 h 16128"/>
                <a:gd name="T48" fmla="*/ 15679 w 16074"/>
                <a:gd name="T49" fmla="*/ 5557 h 16128"/>
                <a:gd name="T50" fmla="*/ 16044 w 16074"/>
                <a:gd name="T51" fmla="*/ 8271 h 16128"/>
                <a:gd name="T52" fmla="*/ 15294 w 16074"/>
                <a:gd name="T53" fmla="*/ 11379 h 16128"/>
                <a:gd name="T54" fmla="*/ 12655 w 16074"/>
                <a:gd name="T55" fmla="*/ 14684 h 16128"/>
                <a:gd name="T56" fmla="*/ 10870 w 16074"/>
                <a:gd name="T57" fmla="*/ 15495 h 16128"/>
                <a:gd name="T58" fmla="*/ 9145 w 16074"/>
                <a:gd name="T59" fmla="*/ 15974 h 16128"/>
                <a:gd name="T60" fmla="*/ 7486 w 16074"/>
                <a:gd name="T61" fmla="*/ 16128 h 16128"/>
                <a:gd name="T62" fmla="*/ 5906 w 16074"/>
                <a:gd name="T63" fmla="*/ 15967 h 16128"/>
                <a:gd name="T64" fmla="*/ 4415 w 16074"/>
                <a:gd name="T65" fmla="*/ 15498 h 16128"/>
                <a:gd name="T66" fmla="*/ 3023 w 16074"/>
                <a:gd name="T67" fmla="*/ 14731 h 16128"/>
                <a:gd name="T68" fmla="*/ 2528 w 16074"/>
                <a:gd name="T69" fmla="*/ 14487 h 16128"/>
                <a:gd name="T70" fmla="*/ 2530 w 16074"/>
                <a:gd name="T71" fmla="*/ 14735 h 16128"/>
                <a:gd name="T72" fmla="*/ 2473 w 16074"/>
                <a:gd name="T73" fmla="*/ 14983 h 16128"/>
                <a:gd name="T74" fmla="*/ 2363 w 16074"/>
                <a:gd name="T75" fmla="*/ 15222 h 16128"/>
                <a:gd name="T76" fmla="*/ 2207 w 16074"/>
                <a:gd name="T77" fmla="*/ 15444 h 16128"/>
                <a:gd name="T78" fmla="*/ 2013 w 16074"/>
                <a:gd name="T79" fmla="*/ 15642 h 16128"/>
                <a:gd name="T80" fmla="*/ 1779 w 16074"/>
                <a:gd name="T81" fmla="*/ 15812 h 16128"/>
                <a:gd name="T82" fmla="*/ 1496 w 16074"/>
                <a:gd name="T83" fmla="*/ 15944 h 16128"/>
                <a:gd name="T84" fmla="*/ 1210 w 16074"/>
                <a:gd name="T85" fmla="*/ 16001 h 16128"/>
                <a:gd name="T86" fmla="*/ 933 w 16074"/>
                <a:gd name="T87" fmla="*/ 15986 h 16128"/>
                <a:gd name="T88" fmla="*/ 671 w 16074"/>
                <a:gd name="T89" fmla="*/ 15902 h 16128"/>
                <a:gd name="T90" fmla="*/ 436 w 16074"/>
                <a:gd name="T91" fmla="*/ 15751 h 16128"/>
                <a:gd name="T92" fmla="*/ 234 w 16074"/>
                <a:gd name="T93" fmla="*/ 15534 h 16128"/>
                <a:gd name="T94" fmla="*/ 33 w 16074"/>
                <a:gd name="T95" fmla="*/ 15112 h 16128"/>
                <a:gd name="T96" fmla="*/ 17 w 16074"/>
                <a:gd name="T97" fmla="*/ 14651 h 16128"/>
                <a:gd name="T98" fmla="*/ 179 w 16074"/>
                <a:gd name="T99" fmla="*/ 14226 h 16128"/>
                <a:gd name="T100" fmla="*/ 478 w 16074"/>
                <a:gd name="T101" fmla="*/ 13874 h 16128"/>
                <a:gd name="T102" fmla="*/ 878 w 16074"/>
                <a:gd name="T103" fmla="*/ 13632 h 16128"/>
                <a:gd name="T104" fmla="*/ 1339 w 16074"/>
                <a:gd name="T105" fmla="*/ 13536 h 16128"/>
                <a:gd name="T106" fmla="*/ 1477 w 16074"/>
                <a:gd name="T107" fmla="*/ 13406 h 16128"/>
                <a:gd name="T108" fmla="*/ 1100 w 16074"/>
                <a:gd name="T109" fmla="*/ 12990 h 16128"/>
                <a:gd name="T110" fmla="*/ 736 w 16074"/>
                <a:gd name="T111" fmla="*/ 12545 h 1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74" h="16128">
                  <a:moveTo>
                    <a:pt x="454" y="12169"/>
                  </a:moveTo>
                  <a:lnTo>
                    <a:pt x="1614" y="10993"/>
                  </a:lnTo>
                  <a:lnTo>
                    <a:pt x="1844" y="11188"/>
                  </a:lnTo>
                  <a:lnTo>
                    <a:pt x="2077" y="11378"/>
                  </a:lnTo>
                  <a:lnTo>
                    <a:pt x="2313" y="11564"/>
                  </a:lnTo>
                  <a:lnTo>
                    <a:pt x="2550" y="11742"/>
                  </a:lnTo>
                  <a:lnTo>
                    <a:pt x="2792" y="11916"/>
                  </a:lnTo>
                  <a:lnTo>
                    <a:pt x="3035" y="12083"/>
                  </a:lnTo>
                  <a:lnTo>
                    <a:pt x="3280" y="12242"/>
                  </a:lnTo>
                  <a:lnTo>
                    <a:pt x="3529" y="12395"/>
                  </a:lnTo>
                  <a:lnTo>
                    <a:pt x="3781" y="12540"/>
                  </a:lnTo>
                  <a:lnTo>
                    <a:pt x="4035" y="12677"/>
                  </a:lnTo>
                  <a:lnTo>
                    <a:pt x="4293" y="12804"/>
                  </a:lnTo>
                  <a:lnTo>
                    <a:pt x="4554" y="12923"/>
                  </a:lnTo>
                  <a:lnTo>
                    <a:pt x="4818" y="13031"/>
                  </a:lnTo>
                  <a:lnTo>
                    <a:pt x="5086" y="13131"/>
                  </a:lnTo>
                  <a:lnTo>
                    <a:pt x="5356" y="13220"/>
                  </a:lnTo>
                  <a:lnTo>
                    <a:pt x="5630" y="13298"/>
                  </a:lnTo>
                  <a:lnTo>
                    <a:pt x="5908" y="13364"/>
                  </a:lnTo>
                  <a:lnTo>
                    <a:pt x="6189" y="13418"/>
                  </a:lnTo>
                  <a:lnTo>
                    <a:pt x="6474" y="13461"/>
                  </a:lnTo>
                  <a:lnTo>
                    <a:pt x="6763" y="13491"/>
                  </a:lnTo>
                  <a:lnTo>
                    <a:pt x="7056" y="13508"/>
                  </a:lnTo>
                  <a:lnTo>
                    <a:pt x="7352" y="13511"/>
                  </a:lnTo>
                  <a:lnTo>
                    <a:pt x="7653" y="13501"/>
                  </a:lnTo>
                  <a:lnTo>
                    <a:pt x="7958" y="13476"/>
                  </a:lnTo>
                  <a:lnTo>
                    <a:pt x="8267" y="13437"/>
                  </a:lnTo>
                  <a:lnTo>
                    <a:pt x="8579" y="13381"/>
                  </a:lnTo>
                  <a:lnTo>
                    <a:pt x="8897" y="13311"/>
                  </a:lnTo>
                  <a:lnTo>
                    <a:pt x="9219" y="13224"/>
                  </a:lnTo>
                  <a:lnTo>
                    <a:pt x="9546" y="13121"/>
                  </a:lnTo>
                  <a:lnTo>
                    <a:pt x="9877" y="13001"/>
                  </a:lnTo>
                  <a:lnTo>
                    <a:pt x="10212" y="12863"/>
                  </a:lnTo>
                  <a:lnTo>
                    <a:pt x="10554" y="12708"/>
                  </a:lnTo>
                  <a:lnTo>
                    <a:pt x="5225" y="7326"/>
                  </a:lnTo>
                  <a:lnTo>
                    <a:pt x="3765" y="8813"/>
                  </a:lnTo>
                  <a:lnTo>
                    <a:pt x="1503" y="6582"/>
                  </a:lnTo>
                  <a:lnTo>
                    <a:pt x="5491" y="2537"/>
                  </a:lnTo>
                  <a:lnTo>
                    <a:pt x="5547" y="2563"/>
                  </a:lnTo>
                  <a:lnTo>
                    <a:pt x="5604" y="2588"/>
                  </a:lnTo>
                  <a:lnTo>
                    <a:pt x="5663" y="2610"/>
                  </a:lnTo>
                  <a:lnTo>
                    <a:pt x="5724" y="2631"/>
                  </a:lnTo>
                  <a:lnTo>
                    <a:pt x="5787" y="2649"/>
                  </a:lnTo>
                  <a:lnTo>
                    <a:pt x="5852" y="2666"/>
                  </a:lnTo>
                  <a:lnTo>
                    <a:pt x="5918" y="2680"/>
                  </a:lnTo>
                  <a:lnTo>
                    <a:pt x="5986" y="2693"/>
                  </a:lnTo>
                  <a:lnTo>
                    <a:pt x="6055" y="2703"/>
                  </a:lnTo>
                  <a:lnTo>
                    <a:pt x="6127" y="2711"/>
                  </a:lnTo>
                  <a:lnTo>
                    <a:pt x="6200" y="2716"/>
                  </a:lnTo>
                  <a:lnTo>
                    <a:pt x="6274" y="2719"/>
                  </a:lnTo>
                  <a:lnTo>
                    <a:pt x="6351" y="2719"/>
                  </a:lnTo>
                  <a:lnTo>
                    <a:pt x="6429" y="2716"/>
                  </a:lnTo>
                  <a:lnTo>
                    <a:pt x="6508" y="2710"/>
                  </a:lnTo>
                  <a:lnTo>
                    <a:pt x="6588" y="2700"/>
                  </a:lnTo>
                  <a:lnTo>
                    <a:pt x="6671" y="2688"/>
                  </a:lnTo>
                  <a:lnTo>
                    <a:pt x="6755" y="2673"/>
                  </a:lnTo>
                  <a:lnTo>
                    <a:pt x="6840" y="2654"/>
                  </a:lnTo>
                  <a:lnTo>
                    <a:pt x="6925" y="2632"/>
                  </a:lnTo>
                  <a:lnTo>
                    <a:pt x="7013" y="2607"/>
                  </a:lnTo>
                  <a:lnTo>
                    <a:pt x="7102" y="2577"/>
                  </a:lnTo>
                  <a:lnTo>
                    <a:pt x="7192" y="2545"/>
                  </a:lnTo>
                  <a:lnTo>
                    <a:pt x="7283" y="2508"/>
                  </a:lnTo>
                  <a:lnTo>
                    <a:pt x="7375" y="2468"/>
                  </a:lnTo>
                  <a:lnTo>
                    <a:pt x="7469" y="2423"/>
                  </a:lnTo>
                  <a:lnTo>
                    <a:pt x="7563" y="2375"/>
                  </a:lnTo>
                  <a:lnTo>
                    <a:pt x="7659" y="2321"/>
                  </a:lnTo>
                  <a:lnTo>
                    <a:pt x="7756" y="2265"/>
                  </a:lnTo>
                  <a:lnTo>
                    <a:pt x="7854" y="2203"/>
                  </a:lnTo>
                  <a:lnTo>
                    <a:pt x="7953" y="2137"/>
                  </a:lnTo>
                  <a:lnTo>
                    <a:pt x="8053" y="2066"/>
                  </a:lnTo>
                  <a:lnTo>
                    <a:pt x="9204" y="3243"/>
                  </a:lnTo>
                  <a:lnTo>
                    <a:pt x="7220" y="5296"/>
                  </a:lnTo>
                  <a:lnTo>
                    <a:pt x="12597" y="10708"/>
                  </a:lnTo>
                  <a:lnTo>
                    <a:pt x="12775" y="10387"/>
                  </a:lnTo>
                  <a:lnTo>
                    <a:pt x="12930" y="10057"/>
                  </a:lnTo>
                  <a:lnTo>
                    <a:pt x="13065" y="9719"/>
                  </a:lnTo>
                  <a:lnTo>
                    <a:pt x="13179" y="9373"/>
                  </a:lnTo>
                  <a:lnTo>
                    <a:pt x="13271" y="9022"/>
                  </a:lnTo>
                  <a:lnTo>
                    <a:pt x="13344" y="8664"/>
                  </a:lnTo>
                  <a:lnTo>
                    <a:pt x="13396" y="8301"/>
                  </a:lnTo>
                  <a:lnTo>
                    <a:pt x="13426" y="7934"/>
                  </a:lnTo>
                  <a:lnTo>
                    <a:pt x="13437" y="7564"/>
                  </a:lnTo>
                  <a:lnTo>
                    <a:pt x="13427" y="7192"/>
                  </a:lnTo>
                  <a:lnTo>
                    <a:pt x="13398" y="6818"/>
                  </a:lnTo>
                  <a:lnTo>
                    <a:pt x="13347" y="6443"/>
                  </a:lnTo>
                  <a:lnTo>
                    <a:pt x="13277" y="6068"/>
                  </a:lnTo>
                  <a:lnTo>
                    <a:pt x="13188" y="5694"/>
                  </a:lnTo>
                  <a:lnTo>
                    <a:pt x="13079" y="5321"/>
                  </a:lnTo>
                  <a:lnTo>
                    <a:pt x="12949" y="4950"/>
                  </a:lnTo>
                  <a:lnTo>
                    <a:pt x="12801" y="4583"/>
                  </a:lnTo>
                  <a:lnTo>
                    <a:pt x="12634" y="4220"/>
                  </a:lnTo>
                  <a:lnTo>
                    <a:pt x="12447" y="3862"/>
                  </a:lnTo>
                  <a:lnTo>
                    <a:pt x="12241" y="3509"/>
                  </a:lnTo>
                  <a:lnTo>
                    <a:pt x="12017" y="3162"/>
                  </a:lnTo>
                  <a:lnTo>
                    <a:pt x="11773" y="2822"/>
                  </a:lnTo>
                  <a:lnTo>
                    <a:pt x="11511" y="2492"/>
                  </a:lnTo>
                  <a:lnTo>
                    <a:pt x="11230" y="2169"/>
                  </a:lnTo>
                  <a:lnTo>
                    <a:pt x="10931" y="1856"/>
                  </a:lnTo>
                  <a:lnTo>
                    <a:pt x="10613" y="1553"/>
                  </a:lnTo>
                  <a:lnTo>
                    <a:pt x="10277" y="1262"/>
                  </a:lnTo>
                  <a:lnTo>
                    <a:pt x="9924" y="982"/>
                  </a:lnTo>
                  <a:lnTo>
                    <a:pt x="9551" y="716"/>
                  </a:lnTo>
                  <a:lnTo>
                    <a:pt x="9162" y="463"/>
                  </a:lnTo>
                  <a:lnTo>
                    <a:pt x="8754" y="224"/>
                  </a:lnTo>
                  <a:lnTo>
                    <a:pt x="8329" y="0"/>
                  </a:lnTo>
                  <a:lnTo>
                    <a:pt x="8761" y="35"/>
                  </a:lnTo>
                  <a:lnTo>
                    <a:pt x="9199" y="99"/>
                  </a:lnTo>
                  <a:lnTo>
                    <a:pt x="9641" y="192"/>
                  </a:lnTo>
                  <a:lnTo>
                    <a:pt x="10084" y="310"/>
                  </a:lnTo>
                  <a:lnTo>
                    <a:pt x="10526" y="458"/>
                  </a:lnTo>
                  <a:lnTo>
                    <a:pt x="10966" y="632"/>
                  </a:lnTo>
                  <a:lnTo>
                    <a:pt x="11402" y="832"/>
                  </a:lnTo>
                  <a:lnTo>
                    <a:pt x="11830" y="1057"/>
                  </a:lnTo>
                  <a:lnTo>
                    <a:pt x="12250" y="1307"/>
                  </a:lnTo>
                  <a:lnTo>
                    <a:pt x="12659" y="1583"/>
                  </a:lnTo>
                  <a:lnTo>
                    <a:pt x="13054" y="1881"/>
                  </a:lnTo>
                  <a:lnTo>
                    <a:pt x="13435" y="2203"/>
                  </a:lnTo>
                  <a:lnTo>
                    <a:pt x="13798" y="2548"/>
                  </a:lnTo>
                  <a:lnTo>
                    <a:pt x="14141" y="2915"/>
                  </a:lnTo>
                  <a:lnTo>
                    <a:pt x="14464" y="3304"/>
                  </a:lnTo>
                  <a:lnTo>
                    <a:pt x="14762" y="3714"/>
                  </a:lnTo>
                  <a:lnTo>
                    <a:pt x="15036" y="4146"/>
                  </a:lnTo>
                  <a:lnTo>
                    <a:pt x="15281" y="4596"/>
                  </a:lnTo>
                  <a:lnTo>
                    <a:pt x="15496" y="5067"/>
                  </a:lnTo>
                  <a:lnTo>
                    <a:pt x="15679" y="5557"/>
                  </a:lnTo>
                  <a:lnTo>
                    <a:pt x="15829" y="6065"/>
                  </a:lnTo>
                  <a:lnTo>
                    <a:pt x="15942" y="6591"/>
                  </a:lnTo>
                  <a:lnTo>
                    <a:pt x="16016" y="7135"/>
                  </a:lnTo>
                  <a:lnTo>
                    <a:pt x="16052" y="7695"/>
                  </a:lnTo>
                  <a:lnTo>
                    <a:pt x="16044" y="8271"/>
                  </a:lnTo>
                  <a:lnTo>
                    <a:pt x="15991" y="8863"/>
                  </a:lnTo>
                  <a:lnTo>
                    <a:pt x="15892" y="9471"/>
                  </a:lnTo>
                  <a:lnTo>
                    <a:pt x="15744" y="10093"/>
                  </a:lnTo>
                  <a:lnTo>
                    <a:pt x="15545" y="10729"/>
                  </a:lnTo>
                  <a:lnTo>
                    <a:pt x="15294" y="11379"/>
                  </a:lnTo>
                  <a:lnTo>
                    <a:pt x="14987" y="12042"/>
                  </a:lnTo>
                  <a:lnTo>
                    <a:pt x="14623" y="12717"/>
                  </a:lnTo>
                  <a:lnTo>
                    <a:pt x="16074" y="14218"/>
                  </a:lnTo>
                  <a:lnTo>
                    <a:pt x="14156" y="16081"/>
                  </a:lnTo>
                  <a:lnTo>
                    <a:pt x="12655" y="14684"/>
                  </a:lnTo>
                  <a:lnTo>
                    <a:pt x="12293" y="14873"/>
                  </a:lnTo>
                  <a:lnTo>
                    <a:pt x="11934" y="15048"/>
                  </a:lnTo>
                  <a:lnTo>
                    <a:pt x="11578" y="15211"/>
                  </a:lnTo>
                  <a:lnTo>
                    <a:pt x="11223" y="15360"/>
                  </a:lnTo>
                  <a:lnTo>
                    <a:pt x="10870" y="15495"/>
                  </a:lnTo>
                  <a:lnTo>
                    <a:pt x="10520" y="15617"/>
                  </a:lnTo>
                  <a:lnTo>
                    <a:pt x="10173" y="15726"/>
                  </a:lnTo>
                  <a:lnTo>
                    <a:pt x="9828" y="15822"/>
                  </a:lnTo>
                  <a:lnTo>
                    <a:pt x="9485" y="15904"/>
                  </a:lnTo>
                  <a:lnTo>
                    <a:pt x="9145" y="15974"/>
                  </a:lnTo>
                  <a:lnTo>
                    <a:pt x="8808" y="16030"/>
                  </a:lnTo>
                  <a:lnTo>
                    <a:pt x="8472" y="16074"/>
                  </a:lnTo>
                  <a:lnTo>
                    <a:pt x="8140" y="16105"/>
                  </a:lnTo>
                  <a:lnTo>
                    <a:pt x="7812" y="16123"/>
                  </a:lnTo>
                  <a:lnTo>
                    <a:pt x="7486" y="16128"/>
                  </a:lnTo>
                  <a:lnTo>
                    <a:pt x="7164" y="16121"/>
                  </a:lnTo>
                  <a:lnTo>
                    <a:pt x="6845" y="16101"/>
                  </a:lnTo>
                  <a:lnTo>
                    <a:pt x="6529" y="16069"/>
                  </a:lnTo>
                  <a:lnTo>
                    <a:pt x="6216" y="16024"/>
                  </a:lnTo>
                  <a:lnTo>
                    <a:pt x="5906" y="15967"/>
                  </a:lnTo>
                  <a:lnTo>
                    <a:pt x="5601" y="15897"/>
                  </a:lnTo>
                  <a:lnTo>
                    <a:pt x="5298" y="15816"/>
                  </a:lnTo>
                  <a:lnTo>
                    <a:pt x="5001" y="15722"/>
                  </a:lnTo>
                  <a:lnTo>
                    <a:pt x="4706" y="15616"/>
                  </a:lnTo>
                  <a:lnTo>
                    <a:pt x="4415" y="15498"/>
                  </a:lnTo>
                  <a:lnTo>
                    <a:pt x="4129" y="15368"/>
                  </a:lnTo>
                  <a:lnTo>
                    <a:pt x="3846" y="15227"/>
                  </a:lnTo>
                  <a:lnTo>
                    <a:pt x="3568" y="15073"/>
                  </a:lnTo>
                  <a:lnTo>
                    <a:pt x="3293" y="14907"/>
                  </a:lnTo>
                  <a:lnTo>
                    <a:pt x="3023" y="14731"/>
                  </a:lnTo>
                  <a:lnTo>
                    <a:pt x="2757" y="14542"/>
                  </a:lnTo>
                  <a:lnTo>
                    <a:pt x="2496" y="14342"/>
                  </a:lnTo>
                  <a:lnTo>
                    <a:pt x="2509" y="14390"/>
                  </a:lnTo>
                  <a:lnTo>
                    <a:pt x="2520" y="14439"/>
                  </a:lnTo>
                  <a:lnTo>
                    <a:pt x="2528" y="14487"/>
                  </a:lnTo>
                  <a:lnTo>
                    <a:pt x="2533" y="14536"/>
                  </a:lnTo>
                  <a:lnTo>
                    <a:pt x="2536" y="14586"/>
                  </a:lnTo>
                  <a:lnTo>
                    <a:pt x="2537" y="14635"/>
                  </a:lnTo>
                  <a:lnTo>
                    <a:pt x="2534" y="14686"/>
                  </a:lnTo>
                  <a:lnTo>
                    <a:pt x="2530" y="14735"/>
                  </a:lnTo>
                  <a:lnTo>
                    <a:pt x="2523" y="14785"/>
                  </a:lnTo>
                  <a:lnTo>
                    <a:pt x="2514" y="14835"/>
                  </a:lnTo>
                  <a:lnTo>
                    <a:pt x="2502" y="14884"/>
                  </a:lnTo>
                  <a:lnTo>
                    <a:pt x="2489" y="14934"/>
                  </a:lnTo>
                  <a:lnTo>
                    <a:pt x="2473" y="14983"/>
                  </a:lnTo>
                  <a:lnTo>
                    <a:pt x="2454" y="15031"/>
                  </a:lnTo>
                  <a:lnTo>
                    <a:pt x="2434" y="15080"/>
                  </a:lnTo>
                  <a:lnTo>
                    <a:pt x="2412" y="15127"/>
                  </a:lnTo>
                  <a:lnTo>
                    <a:pt x="2388" y="15174"/>
                  </a:lnTo>
                  <a:lnTo>
                    <a:pt x="2363" y="15222"/>
                  </a:lnTo>
                  <a:lnTo>
                    <a:pt x="2334" y="15267"/>
                  </a:lnTo>
                  <a:lnTo>
                    <a:pt x="2305" y="15313"/>
                  </a:lnTo>
                  <a:lnTo>
                    <a:pt x="2275" y="15358"/>
                  </a:lnTo>
                  <a:lnTo>
                    <a:pt x="2241" y="15401"/>
                  </a:lnTo>
                  <a:lnTo>
                    <a:pt x="2207" y="15444"/>
                  </a:lnTo>
                  <a:lnTo>
                    <a:pt x="2171" y="15486"/>
                  </a:lnTo>
                  <a:lnTo>
                    <a:pt x="2134" y="15526"/>
                  </a:lnTo>
                  <a:lnTo>
                    <a:pt x="2095" y="15567"/>
                  </a:lnTo>
                  <a:lnTo>
                    <a:pt x="2055" y="15605"/>
                  </a:lnTo>
                  <a:lnTo>
                    <a:pt x="2013" y="15642"/>
                  </a:lnTo>
                  <a:lnTo>
                    <a:pt x="1971" y="15677"/>
                  </a:lnTo>
                  <a:lnTo>
                    <a:pt x="1927" y="15713"/>
                  </a:lnTo>
                  <a:lnTo>
                    <a:pt x="1881" y="15745"/>
                  </a:lnTo>
                  <a:lnTo>
                    <a:pt x="1836" y="15777"/>
                  </a:lnTo>
                  <a:lnTo>
                    <a:pt x="1779" y="15812"/>
                  </a:lnTo>
                  <a:lnTo>
                    <a:pt x="1723" y="15845"/>
                  </a:lnTo>
                  <a:lnTo>
                    <a:pt x="1666" y="15874"/>
                  </a:lnTo>
                  <a:lnTo>
                    <a:pt x="1610" y="15900"/>
                  </a:lnTo>
                  <a:lnTo>
                    <a:pt x="1552" y="15923"/>
                  </a:lnTo>
                  <a:lnTo>
                    <a:pt x="1496" y="15944"/>
                  </a:lnTo>
                  <a:lnTo>
                    <a:pt x="1438" y="15961"/>
                  </a:lnTo>
                  <a:lnTo>
                    <a:pt x="1381" y="15975"/>
                  </a:lnTo>
                  <a:lnTo>
                    <a:pt x="1324" y="15987"/>
                  </a:lnTo>
                  <a:lnTo>
                    <a:pt x="1267" y="15995"/>
                  </a:lnTo>
                  <a:lnTo>
                    <a:pt x="1210" y="16001"/>
                  </a:lnTo>
                  <a:lnTo>
                    <a:pt x="1154" y="16003"/>
                  </a:lnTo>
                  <a:lnTo>
                    <a:pt x="1098" y="16003"/>
                  </a:lnTo>
                  <a:lnTo>
                    <a:pt x="1043" y="16000"/>
                  </a:lnTo>
                  <a:lnTo>
                    <a:pt x="987" y="15995"/>
                  </a:lnTo>
                  <a:lnTo>
                    <a:pt x="933" y="15986"/>
                  </a:lnTo>
                  <a:lnTo>
                    <a:pt x="879" y="15975"/>
                  </a:lnTo>
                  <a:lnTo>
                    <a:pt x="826" y="15961"/>
                  </a:lnTo>
                  <a:lnTo>
                    <a:pt x="773" y="15944"/>
                  </a:lnTo>
                  <a:lnTo>
                    <a:pt x="722" y="15924"/>
                  </a:lnTo>
                  <a:lnTo>
                    <a:pt x="671" y="15902"/>
                  </a:lnTo>
                  <a:lnTo>
                    <a:pt x="622" y="15877"/>
                  </a:lnTo>
                  <a:lnTo>
                    <a:pt x="573" y="15849"/>
                  </a:lnTo>
                  <a:lnTo>
                    <a:pt x="527" y="15819"/>
                  </a:lnTo>
                  <a:lnTo>
                    <a:pt x="480" y="15786"/>
                  </a:lnTo>
                  <a:lnTo>
                    <a:pt x="436" y="15751"/>
                  </a:lnTo>
                  <a:lnTo>
                    <a:pt x="393" y="15713"/>
                  </a:lnTo>
                  <a:lnTo>
                    <a:pt x="350" y="15671"/>
                  </a:lnTo>
                  <a:lnTo>
                    <a:pt x="310" y="15628"/>
                  </a:lnTo>
                  <a:lnTo>
                    <a:pt x="271" y="15583"/>
                  </a:lnTo>
                  <a:lnTo>
                    <a:pt x="234" y="15534"/>
                  </a:lnTo>
                  <a:lnTo>
                    <a:pt x="199" y="15483"/>
                  </a:lnTo>
                  <a:lnTo>
                    <a:pt x="143" y="15391"/>
                  </a:lnTo>
                  <a:lnTo>
                    <a:pt x="98" y="15299"/>
                  </a:lnTo>
                  <a:lnTo>
                    <a:pt x="61" y="15206"/>
                  </a:lnTo>
                  <a:lnTo>
                    <a:pt x="33" y="15112"/>
                  </a:lnTo>
                  <a:lnTo>
                    <a:pt x="14" y="15019"/>
                  </a:lnTo>
                  <a:lnTo>
                    <a:pt x="3" y="14925"/>
                  </a:lnTo>
                  <a:lnTo>
                    <a:pt x="0" y="14833"/>
                  </a:lnTo>
                  <a:lnTo>
                    <a:pt x="5" y="14741"/>
                  </a:lnTo>
                  <a:lnTo>
                    <a:pt x="17" y="14651"/>
                  </a:lnTo>
                  <a:lnTo>
                    <a:pt x="36" y="14562"/>
                  </a:lnTo>
                  <a:lnTo>
                    <a:pt x="63" y="14475"/>
                  </a:lnTo>
                  <a:lnTo>
                    <a:pt x="95" y="14389"/>
                  </a:lnTo>
                  <a:lnTo>
                    <a:pt x="133" y="14307"/>
                  </a:lnTo>
                  <a:lnTo>
                    <a:pt x="179" y="14226"/>
                  </a:lnTo>
                  <a:lnTo>
                    <a:pt x="228" y="14148"/>
                  </a:lnTo>
                  <a:lnTo>
                    <a:pt x="284" y="14075"/>
                  </a:lnTo>
                  <a:lnTo>
                    <a:pt x="344" y="14004"/>
                  </a:lnTo>
                  <a:lnTo>
                    <a:pt x="409" y="13938"/>
                  </a:lnTo>
                  <a:lnTo>
                    <a:pt x="478" y="13874"/>
                  </a:lnTo>
                  <a:lnTo>
                    <a:pt x="551" y="13816"/>
                  </a:lnTo>
                  <a:lnTo>
                    <a:pt x="628" y="13762"/>
                  </a:lnTo>
                  <a:lnTo>
                    <a:pt x="708" y="13714"/>
                  </a:lnTo>
                  <a:lnTo>
                    <a:pt x="791" y="13670"/>
                  </a:lnTo>
                  <a:lnTo>
                    <a:pt x="878" y="13632"/>
                  </a:lnTo>
                  <a:lnTo>
                    <a:pt x="967" y="13601"/>
                  </a:lnTo>
                  <a:lnTo>
                    <a:pt x="1057" y="13575"/>
                  </a:lnTo>
                  <a:lnTo>
                    <a:pt x="1150" y="13556"/>
                  </a:lnTo>
                  <a:lnTo>
                    <a:pt x="1244" y="13542"/>
                  </a:lnTo>
                  <a:lnTo>
                    <a:pt x="1339" y="13536"/>
                  </a:lnTo>
                  <a:lnTo>
                    <a:pt x="1436" y="13538"/>
                  </a:lnTo>
                  <a:lnTo>
                    <a:pt x="1533" y="13548"/>
                  </a:lnTo>
                  <a:lnTo>
                    <a:pt x="1630" y="13565"/>
                  </a:lnTo>
                  <a:lnTo>
                    <a:pt x="1553" y="13486"/>
                  </a:lnTo>
                  <a:lnTo>
                    <a:pt x="1477" y="13406"/>
                  </a:lnTo>
                  <a:lnTo>
                    <a:pt x="1400" y="13325"/>
                  </a:lnTo>
                  <a:lnTo>
                    <a:pt x="1324" y="13243"/>
                  </a:lnTo>
                  <a:lnTo>
                    <a:pt x="1248" y="13159"/>
                  </a:lnTo>
                  <a:lnTo>
                    <a:pt x="1174" y="13075"/>
                  </a:lnTo>
                  <a:lnTo>
                    <a:pt x="1100" y="12990"/>
                  </a:lnTo>
                  <a:lnTo>
                    <a:pt x="1026" y="12903"/>
                  </a:lnTo>
                  <a:lnTo>
                    <a:pt x="953" y="12815"/>
                  </a:lnTo>
                  <a:lnTo>
                    <a:pt x="880" y="12726"/>
                  </a:lnTo>
                  <a:lnTo>
                    <a:pt x="807" y="12636"/>
                  </a:lnTo>
                  <a:lnTo>
                    <a:pt x="736" y="12545"/>
                  </a:lnTo>
                  <a:lnTo>
                    <a:pt x="665" y="12453"/>
                  </a:lnTo>
                  <a:lnTo>
                    <a:pt x="594" y="12359"/>
                  </a:lnTo>
                  <a:lnTo>
                    <a:pt x="524" y="12264"/>
                  </a:lnTo>
                  <a:lnTo>
                    <a:pt x="454" y="12169"/>
                  </a:lnTo>
                  <a:close/>
                </a:path>
              </a:pathLst>
            </a:custGeom>
            <a:solidFill>
              <a:srgbClr val="F8F0D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5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5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95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45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950"/>
                            </p:stCondLst>
                            <p:childTnLst>
                              <p:par>
                                <p:cTn id="7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950"/>
                            </p:stCondLst>
                            <p:childTnLst>
                              <p:par>
                                <p:cTn id="8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45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950"/>
                            </p:stCondLst>
                            <p:childTnLst>
                              <p:par>
                                <p:cTn id="10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700"/>
                            </p:stCondLst>
                            <p:childTnLst>
                              <p:par>
                                <p:cTn id="1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200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2" grpId="0" animBg="1"/>
      <p:bldP spid="63" grpId="0"/>
      <p:bldP spid="65" grpId="0" animBg="1"/>
      <p:bldP spid="66" grpId="0" animBg="1"/>
      <p:bldP spid="67" grpId="0"/>
      <p:bldP spid="69" grpId="0" animBg="1"/>
      <p:bldP spid="79" grpId="0" animBg="1"/>
      <p:bldP spid="80" grpId="0"/>
      <p:bldP spid="82" grpId="0" animBg="1"/>
      <p:bldP spid="99" grpId="0" animBg="1"/>
      <p:bldP spid="100" grpId="0"/>
      <p:bldP spid="102" grpId="0" animBg="1"/>
      <p:bldP spid="104" grpId="0" animBg="1"/>
      <p:bldP spid="105" grpId="0"/>
      <p:bldP spid="107" grpId="0" animBg="1"/>
      <p:bldP spid="123" grpId="0"/>
      <p:bldP spid="124" grpId="0" animBg="1"/>
      <p:bldP spid="125" grpId="0" animBg="1"/>
      <p:bldP spid="1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1022327">
            <a:extLst>
              <a:ext uri="{FF2B5EF4-FFF2-40B4-BE49-F238E27FC236}">
                <a16:creationId xmlns:a16="http://schemas.microsoft.com/office/drawing/2014/main" id="{2AA22109-BB20-45D1-878E-C1CB0BB2E4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6664133"/>
            <a:ext cx="12192000" cy="1938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1022328">
            <a:extLst>
              <a:ext uri="{FF2B5EF4-FFF2-40B4-BE49-F238E27FC236}">
                <a16:creationId xmlns:a16="http://schemas.microsoft.com/office/drawing/2014/main" id="{09EF4E5D-8089-4C94-9320-E6925D84126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5360" y="3027605"/>
            <a:ext cx="770128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-1022329">
            <a:extLst>
              <a:ext uri="{FF2B5EF4-FFF2-40B4-BE49-F238E27FC236}">
                <a16:creationId xmlns:a16="http://schemas.microsoft.com/office/drawing/2014/main" id="{3E2D8B28-A557-41A8-A932-6DCAE47FF35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245360" y="1723085"/>
            <a:ext cx="770128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1022330">
            <a:extLst>
              <a:ext uri="{FF2B5EF4-FFF2-40B4-BE49-F238E27FC236}">
                <a16:creationId xmlns:a16="http://schemas.microsoft.com/office/drawing/2014/main" id="{BCAC992E-44D1-42BA-8839-08075D245D0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919439" y="1890373"/>
            <a:ext cx="6353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ln w="15875">
                  <a:noFill/>
                </a:ln>
                <a:gradFill>
                  <a:gsLst>
                    <a:gs pos="0">
                      <a:srgbClr val="E10802"/>
                    </a:gs>
                    <a:gs pos="100000">
                      <a:srgbClr val="A00904"/>
                    </a:gs>
                  </a:gsLst>
                  <a:lin ang="5400000" scaled="1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感谢您的聆听</a:t>
            </a:r>
            <a:endParaRPr lang="en-US" altLang="zh-CN" sz="6600" dirty="0">
              <a:ln w="15875">
                <a:noFill/>
              </a:ln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5400000" scaled="1"/>
              </a:gra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PA-1022331">
            <a:extLst>
              <a:ext uri="{FF2B5EF4-FFF2-40B4-BE49-F238E27FC236}">
                <a16:creationId xmlns:a16="http://schemas.microsoft.com/office/drawing/2014/main" id="{E5DA7AE0-D3A6-4865-AC1A-90A61EAAEFD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V="1">
            <a:off x="3545840" y="3073324"/>
            <a:ext cx="5100320" cy="121569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PA-1022333">
            <a:extLst>
              <a:ext uri="{FF2B5EF4-FFF2-40B4-BE49-F238E27FC236}">
                <a16:creationId xmlns:a16="http://schemas.microsoft.com/office/drawing/2014/main" id="{65BF3CEC-A416-4D77-9E1B-3C9E63DB17B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545840" y="4095984"/>
            <a:ext cx="2831955" cy="472281"/>
          </a:xfrm>
          <a:prstGeom prst="roundRect">
            <a:avLst>
              <a:gd name="adj" fmla="val 50000"/>
            </a:avLst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lnSpc>
                <a:spcPts val="1899"/>
              </a:lnSpc>
              <a:defRPr/>
            </a:pP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汇报：谭新</a:t>
            </a:r>
          </a:p>
        </p:txBody>
      </p:sp>
      <p:grpSp>
        <p:nvGrpSpPr>
          <p:cNvPr id="12" name="PA-1022334">
            <a:extLst>
              <a:ext uri="{FF2B5EF4-FFF2-40B4-BE49-F238E27FC236}">
                <a16:creationId xmlns:a16="http://schemas.microsoft.com/office/drawing/2014/main" id="{FE2870E2-5B7C-4CA6-A6A4-6C2FC9FD4099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660475" y="4148738"/>
            <a:ext cx="358009" cy="358009"/>
            <a:chOff x="801291" y="3535885"/>
            <a:chExt cx="219347" cy="219347"/>
          </a:xfrm>
          <a:effectLst/>
        </p:grpSpPr>
        <p:sp>
          <p:nvSpPr>
            <p:cNvPr id="13" name="PA-椭圆 10">
              <a:extLst>
                <a:ext uri="{FF2B5EF4-FFF2-40B4-BE49-F238E27FC236}">
                  <a16:creationId xmlns:a16="http://schemas.microsoft.com/office/drawing/2014/main" id="{7F65917F-779E-461C-A4F5-8914A97987F7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DE91514-FD1F-4020-A0C1-3B53867A9BB6}"/>
                </a:ext>
              </a:extLst>
            </p:cNvPr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5" name="PA-任意多边形 12">
                <a:extLst>
                  <a:ext uri="{FF2B5EF4-FFF2-40B4-BE49-F238E27FC236}">
                    <a16:creationId xmlns:a16="http://schemas.microsoft.com/office/drawing/2014/main" id="{2321F176-3298-4DA4-B353-AB03A6BDA31F}"/>
                  </a:ext>
                </a:extLst>
              </p:cNvPr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99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PA-任意多边形 13">
                <a:extLst>
                  <a:ext uri="{FF2B5EF4-FFF2-40B4-BE49-F238E27FC236}">
                    <a16:creationId xmlns:a16="http://schemas.microsoft.com/office/drawing/2014/main" id="{75C05B39-6BA8-4B55-B945-51867BBF0E84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99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PA-1022335">
            <a:extLst>
              <a:ext uri="{FF2B5EF4-FFF2-40B4-BE49-F238E27FC236}">
                <a16:creationId xmlns:a16="http://schemas.microsoft.com/office/drawing/2014/main" id="{E2BC70DE-E564-4447-AE56-A3683690CE4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631121" y="4156112"/>
            <a:ext cx="358009" cy="358009"/>
            <a:chOff x="10244494" y="3928282"/>
            <a:chExt cx="358149" cy="358149"/>
          </a:xfrm>
        </p:grpSpPr>
        <p:sp>
          <p:nvSpPr>
            <p:cNvPr id="18" name="PA-椭圆 10">
              <a:extLst>
                <a:ext uri="{FF2B5EF4-FFF2-40B4-BE49-F238E27FC236}">
                  <a16:creationId xmlns:a16="http://schemas.microsoft.com/office/drawing/2014/main" id="{2A655DE2-70FE-4C1A-A429-D64FDDC131E8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244494" y="3928282"/>
              <a:ext cx="358149" cy="35814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BAE8D02F-3611-4D7A-B0C4-4120D14B18F1}"/>
                </a:ext>
              </a:extLst>
            </p:cNvPr>
            <p:cNvGrpSpPr/>
            <p:nvPr/>
          </p:nvGrpSpPr>
          <p:grpSpPr bwMode="auto">
            <a:xfrm>
              <a:off x="10365730" y="4000027"/>
              <a:ext cx="128337" cy="206279"/>
              <a:chOff x="4441" y="3144"/>
              <a:chExt cx="215" cy="345"/>
            </a:xfrm>
          </p:grpSpPr>
          <p:sp>
            <p:nvSpPr>
              <p:cNvPr id="20" name="PA-任意多边形 17">
                <a:extLst>
                  <a:ext uri="{FF2B5EF4-FFF2-40B4-BE49-F238E27FC236}">
                    <a16:creationId xmlns:a16="http://schemas.microsoft.com/office/drawing/2014/main" id="{254A3D66-C997-4F50-B26C-59F769B4AE73}"/>
                  </a:ext>
                </a:extLst>
              </p:cNvPr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99">
                  <a:noFill/>
                  <a:cs typeface="+mn-ea"/>
                  <a:sym typeface="+mn-lt"/>
                </a:endParaRPr>
              </a:p>
            </p:txBody>
          </p:sp>
          <p:sp>
            <p:nvSpPr>
              <p:cNvPr id="21" name="PA-任意多边形 18">
                <a:extLst>
                  <a:ext uri="{FF2B5EF4-FFF2-40B4-BE49-F238E27FC236}">
                    <a16:creationId xmlns:a16="http://schemas.microsoft.com/office/drawing/2014/main" id="{A6C1BC02-9767-46BF-9F60-DCB9743D037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99">
                  <a:noFill/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PA-1022336">
            <a:extLst>
              <a:ext uri="{FF2B5EF4-FFF2-40B4-BE49-F238E27FC236}">
                <a16:creationId xmlns:a16="http://schemas.microsoft.com/office/drawing/2014/main" id="{B679C11B-F54F-4CB7-807D-0A58C27E81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63652" y="4095984"/>
            <a:ext cx="2831955" cy="472465"/>
          </a:xfrm>
          <a:prstGeom prst="roundRect">
            <a:avLst>
              <a:gd name="adj" fmla="val 50000"/>
            </a:avLst>
          </a:prstGeom>
          <a:noFill/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lnSpc>
                <a:spcPts val="1899"/>
              </a:lnSpc>
              <a:defRPr/>
            </a:pP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时间：</a:t>
            </a:r>
            <a:r>
              <a:rPr lang="en-US" altLang="zh-CN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2020</a:t>
            </a: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年</a:t>
            </a:r>
            <a:r>
              <a:rPr lang="en-US" altLang="zh-CN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月</a:t>
            </a:r>
            <a:r>
              <a:rPr lang="en-US" altLang="zh-CN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17</a:t>
            </a:r>
            <a:r>
              <a:rPr lang="zh-CN" altLang="en-US" sz="1599" dirty="0">
                <a:solidFill>
                  <a:srgbClr val="E7E6E6">
                    <a:lumMod val="25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日</a:t>
            </a:r>
          </a:p>
        </p:txBody>
      </p:sp>
      <p:pic>
        <p:nvPicPr>
          <p:cNvPr id="23" name="PA-1022337">
            <a:extLst>
              <a:ext uri="{FF2B5EF4-FFF2-40B4-BE49-F238E27FC236}">
                <a16:creationId xmlns:a16="http://schemas.microsoft.com/office/drawing/2014/main" id="{E46473D4-7DF5-4FF9-9768-29AA45864DE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2561" y="464284"/>
            <a:ext cx="2676785" cy="892262"/>
          </a:xfrm>
          <a:prstGeom prst="rect">
            <a:avLst/>
          </a:prstGeom>
        </p:spPr>
      </p:pic>
      <p:grpSp>
        <p:nvGrpSpPr>
          <p:cNvPr id="2" name="PA-1022338">
            <a:extLst>
              <a:ext uri="{FF2B5EF4-FFF2-40B4-BE49-F238E27FC236}">
                <a16:creationId xmlns:a16="http://schemas.microsoft.com/office/drawing/2014/main" id="{98308FB5-AAC5-4BE2-8FC4-1BA0C775BA3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4568267"/>
            <a:ext cx="12192000" cy="2101171"/>
            <a:chOff x="-20422" y="4564748"/>
            <a:chExt cx="12212422" cy="2104690"/>
          </a:xfrm>
        </p:grpSpPr>
        <p:pic>
          <p:nvPicPr>
            <p:cNvPr id="24" name="PA-图片 23">
              <a:extLst>
                <a:ext uri="{FF2B5EF4-FFF2-40B4-BE49-F238E27FC236}">
                  <a16:creationId xmlns:a16="http://schemas.microsoft.com/office/drawing/2014/main" id="{642EF6F2-DDF8-4D34-BA37-2F4D2B918A42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17114" y="4713496"/>
              <a:ext cx="9474886" cy="1955942"/>
            </a:xfrm>
            <a:prstGeom prst="rect">
              <a:avLst/>
            </a:prstGeom>
          </p:spPr>
        </p:pic>
        <p:pic>
          <p:nvPicPr>
            <p:cNvPr id="25" name="PA-图片 24">
              <a:extLst>
                <a:ext uri="{FF2B5EF4-FFF2-40B4-BE49-F238E27FC236}">
                  <a16:creationId xmlns:a16="http://schemas.microsoft.com/office/drawing/2014/main" id="{9B584F73-CE1F-4916-81F5-5DE4EA8FD263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 rotWithShape="1">
            <a:blip r:embed="rId2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426" b="2727"/>
            <a:stretch/>
          </p:blipFill>
          <p:spPr>
            <a:xfrm>
              <a:off x="-20422" y="4564748"/>
              <a:ext cx="2972605" cy="2099379"/>
            </a:xfrm>
            <a:prstGeom prst="rect">
              <a:avLst/>
            </a:prstGeom>
          </p:spPr>
        </p:pic>
      </p:grpSp>
      <p:pic>
        <p:nvPicPr>
          <p:cNvPr id="26" name="PA-1022339" descr="图片包含 游戏机, 乐高, 灯, 标志&#10;&#10;描述已自动生成">
            <a:extLst>
              <a:ext uri="{FF2B5EF4-FFF2-40B4-BE49-F238E27FC236}">
                <a16:creationId xmlns:a16="http://schemas.microsoft.com/office/drawing/2014/main" id="{082136C4-AF9F-4995-BB46-790E97AEFD5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823" y="834230"/>
            <a:ext cx="1431178" cy="1165886"/>
          </a:xfrm>
          <a:prstGeom prst="rect">
            <a:avLst/>
          </a:prstGeom>
        </p:spPr>
      </p:pic>
      <p:sp>
        <p:nvSpPr>
          <p:cNvPr id="27" name="PA-1022340">
            <a:extLst>
              <a:ext uri="{FF2B5EF4-FFF2-40B4-BE49-F238E27FC236}">
                <a16:creationId xmlns:a16="http://schemas.microsoft.com/office/drawing/2014/main" id="{114C8864-2C27-47F1-800C-F98652AA038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60932" y="508216"/>
            <a:ext cx="2354773" cy="4154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中国共产党</a:t>
            </a:r>
            <a:endParaRPr lang="en-US" altLang="zh-CN" sz="2100" b="1" dirty="0">
              <a:solidFill>
                <a:srgbClr val="C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PA-1022341">
            <a:extLst>
              <a:ext uri="{FF2B5EF4-FFF2-40B4-BE49-F238E27FC236}">
                <a16:creationId xmlns:a16="http://schemas.microsoft.com/office/drawing/2014/main" id="{6B69CFFE-9E53-409B-96B0-74B7331424A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12453" y="913115"/>
            <a:ext cx="2151038" cy="28283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238" b="1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Communist Party of China</a:t>
            </a:r>
            <a:endParaRPr lang="zh-CN" altLang="en-US" sz="1238" b="1" dirty="0">
              <a:solidFill>
                <a:srgbClr val="C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3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-102238">
            <a:extLst>
              <a:ext uri="{FF2B5EF4-FFF2-40B4-BE49-F238E27FC236}">
                <a16:creationId xmlns:a16="http://schemas.microsoft.com/office/drawing/2014/main" id="{19E358A9-7D5A-4EC7-9F2E-1D6AF20635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0" y="4315968"/>
            <a:ext cx="12192000" cy="2542032"/>
          </a:xfrm>
          <a:prstGeom prst="rect">
            <a:avLst/>
          </a:prstGeom>
        </p:spPr>
      </p:pic>
      <p:sp>
        <p:nvSpPr>
          <p:cNvPr id="29" name="PA-102239">
            <a:extLst>
              <a:ext uri="{FF2B5EF4-FFF2-40B4-BE49-F238E27FC236}">
                <a16:creationId xmlns:a16="http://schemas.microsoft.com/office/drawing/2014/main" id="{AF9DA7A8-CB8D-4825-AE3C-7A6993D77C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42756" y="2855438"/>
            <a:ext cx="2457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目 录</a:t>
            </a:r>
          </a:p>
        </p:txBody>
      </p:sp>
      <p:sp>
        <p:nvSpPr>
          <p:cNvPr id="36" name="PA-102240">
            <a:extLst>
              <a:ext uri="{FF2B5EF4-FFF2-40B4-BE49-F238E27FC236}">
                <a16:creationId xmlns:a16="http://schemas.microsoft.com/office/drawing/2014/main" id="{41ED5959-9583-485B-9C86-E8B7BB36374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72953" y="3592397"/>
            <a:ext cx="199667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6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</a:rPr>
              <a:t>CONTENTS</a:t>
            </a:r>
            <a:endParaRPr kumimoji="0" lang="zh-CN" altLang="en-US" sz="2000" b="0" i="0" u="none" strike="noStrike" kern="1200" cap="none" spc="6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gency FB" panose="020B0503020202020204" pitchFamily="34" charset="0"/>
              <a:ea typeface="+mj-ea"/>
            </a:endParaRPr>
          </a:p>
        </p:txBody>
      </p:sp>
      <p:grpSp>
        <p:nvGrpSpPr>
          <p:cNvPr id="4" name="PA-102241">
            <a:extLst>
              <a:ext uri="{FF2B5EF4-FFF2-40B4-BE49-F238E27FC236}">
                <a16:creationId xmlns:a16="http://schemas.microsoft.com/office/drawing/2014/main" id="{C89FAD77-4C6B-4074-8BF9-76EFFFC1E49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48165" y="1687073"/>
            <a:ext cx="6391042" cy="453089"/>
            <a:chOff x="4448165" y="1687073"/>
            <a:chExt cx="6391042" cy="45308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76074AE-2D17-4A20-BC86-A81EE79568FE}"/>
                </a:ext>
              </a:extLst>
            </p:cNvPr>
            <p:cNvGrpSpPr/>
            <p:nvPr/>
          </p:nvGrpSpPr>
          <p:grpSpPr>
            <a:xfrm>
              <a:off x="4448165" y="1687073"/>
              <a:ext cx="6391042" cy="453089"/>
              <a:chOff x="1363758" y="2406895"/>
              <a:chExt cx="6154423" cy="453089"/>
            </a:xfrm>
          </p:grpSpPr>
          <p:sp>
            <p:nvSpPr>
              <p:cNvPr id="40" name="PA-文本框 35">
                <a:extLst>
                  <a:ext uri="{FF2B5EF4-FFF2-40B4-BE49-F238E27FC236}">
                    <a16:creationId xmlns:a16="http://schemas.microsoft.com/office/drawing/2014/main" id="{B526D051-DAA3-4F97-A057-E4FFF398B002}"/>
                  </a:ext>
                </a:extLst>
              </p:cNvPr>
              <p:cNvSpPr txBox="1"/>
              <p:nvPr>
                <p:custDataLst>
                  <p:tags r:id="rId21"/>
                </p:custDataLst>
              </p:nvPr>
            </p:nvSpPr>
            <p:spPr>
              <a:xfrm rot="16200000">
                <a:off x="4208036" y="-409092"/>
                <a:ext cx="448412" cy="6080386"/>
              </a:xfrm>
              <a:prstGeom prst="rect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  <a:miter lim="800000"/>
              </a:ln>
              <a:effectLst>
                <a:innerShdw blurRad="127000" dist="88900" dir="18900000">
                  <a:prstClr val="black">
                    <a:alpha val="38000"/>
                  </a:prstClr>
                </a:innerShdw>
              </a:effectLst>
            </p:spPr>
            <p:txBody>
              <a:bodyPr vert="eaVert" lIns="0" tIns="0" rIns="0" bIns="360000" anchor="ctr"/>
              <a:lstStyle>
                <a:defPPr>
                  <a:defRPr lang="zh-CN"/>
                </a:defPPr>
                <a:lvl1pPr algn="ctr">
                  <a:defRPr sz="32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 </a:t>
                </a: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CF8B7F9D-8C99-4E86-B503-BB6C5F5B1DB5}"/>
                  </a:ext>
                </a:extLst>
              </p:cNvPr>
              <p:cNvGrpSpPr/>
              <p:nvPr/>
            </p:nvGrpSpPr>
            <p:grpSpPr>
              <a:xfrm rot="16200000">
                <a:off x="4267273" y="-447289"/>
                <a:ext cx="347393" cy="6154423"/>
                <a:chOff x="1861559" y="2468597"/>
                <a:chExt cx="1872241" cy="6154423"/>
              </a:xfrm>
            </p:grpSpPr>
            <p:sp>
              <p:nvSpPr>
                <p:cNvPr id="43" name="PA-圆角矩形 10">
                  <a:extLst>
                    <a:ext uri="{FF2B5EF4-FFF2-40B4-BE49-F238E27FC236}">
                      <a16:creationId xmlns:a16="http://schemas.microsoft.com/office/drawing/2014/main" id="{8BD394AA-597D-4CF4-A94C-2C8E647A995A}"/>
                    </a:ext>
                  </a:extLst>
                </p:cNvPr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861559" y="2468597"/>
                  <a:ext cx="1872217" cy="774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</a:endParaRPr>
                </a:p>
              </p:txBody>
            </p:sp>
            <p:sp>
              <p:nvSpPr>
                <p:cNvPr id="44" name="PA-圆角矩形 11">
                  <a:extLst>
                    <a:ext uri="{FF2B5EF4-FFF2-40B4-BE49-F238E27FC236}">
                      <a16:creationId xmlns:a16="http://schemas.microsoft.com/office/drawing/2014/main" id="{93BF4048-9B9B-477C-B6FD-BEC5069D784D}"/>
                    </a:ext>
                  </a:extLst>
                </p:cNvPr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861583" y="8545551"/>
                  <a:ext cx="1872217" cy="774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</a:endParaRPr>
                </a:p>
              </p:txBody>
            </p:sp>
          </p:grpSp>
          <p:sp>
            <p:nvSpPr>
              <p:cNvPr id="42" name="PA-文本框 20">
                <a:extLst>
                  <a:ext uri="{FF2B5EF4-FFF2-40B4-BE49-F238E27FC236}">
                    <a16:creationId xmlns:a16="http://schemas.microsoft.com/office/drawing/2014/main" id="{BD7F5491-055C-4A37-A048-F7E30C2FA6C0}"/>
                  </a:ext>
                </a:extLst>
              </p:cNvPr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615190" y="2410404"/>
                <a:ext cx="707698" cy="449580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EFDF8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01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EFDF8"/>
                  </a:solidFill>
                  <a:effectLst/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sp>
          <p:nvSpPr>
            <p:cNvPr id="39" name="PA-文本框 21">
              <a:extLst>
                <a:ext uri="{FF2B5EF4-FFF2-40B4-BE49-F238E27FC236}">
                  <a16:creationId xmlns:a16="http://schemas.microsoft.com/office/drawing/2014/main" id="{90731FB2-9B1F-4832-9588-6738F98734C5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497819" y="1707927"/>
              <a:ext cx="51663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rgbClr val="C00000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2019</a:t>
              </a:r>
              <a:r>
                <a:rPr lang="zh-CN" altLang="en-US" sz="2000" dirty="0">
                  <a:solidFill>
                    <a:srgbClr val="C00000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年工作开展情况总结</a:t>
              </a:r>
            </a:p>
          </p:txBody>
        </p:sp>
      </p:grpSp>
      <p:grpSp>
        <p:nvGrpSpPr>
          <p:cNvPr id="5" name="PA-102242">
            <a:extLst>
              <a:ext uri="{FF2B5EF4-FFF2-40B4-BE49-F238E27FC236}">
                <a16:creationId xmlns:a16="http://schemas.microsoft.com/office/drawing/2014/main" id="{971DB6C1-2339-4003-8CD3-40BB65C601A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437094" y="2552068"/>
            <a:ext cx="6391050" cy="453090"/>
            <a:chOff x="4437094" y="2552068"/>
            <a:chExt cx="6391050" cy="45309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3C78EB9-292D-4249-8F27-C8AAE626637A}"/>
                </a:ext>
              </a:extLst>
            </p:cNvPr>
            <p:cNvGrpSpPr/>
            <p:nvPr/>
          </p:nvGrpSpPr>
          <p:grpSpPr>
            <a:xfrm>
              <a:off x="4437094" y="2552068"/>
              <a:ext cx="6391050" cy="453090"/>
              <a:chOff x="1363751" y="2406894"/>
              <a:chExt cx="5563001" cy="453090"/>
            </a:xfrm>
          </p:grpSpPr>
          <p:sp>
            <p:nvSpPr>
              <p:cNvPr id="48" name="PA-文本框 35">
                <a:extLst>
                  <a:ext uri="{FF2B5EF4-FFF2-40B4-BE49-F238E27FC236}">
                    <a16:creationId xmlns:a16="http://schemas.microsoft.com/office/drawing/2014/main" id="{64C560E2-7E11-4D65-9A37-870B38684114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 rot="16200000">
                <a:off x="3910391" y="-111448"/>
                <a:ext cx="448412" cy="5485096"/>
              </a:xfrm>
              <a:prstGeom prst="rect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  <a:miter lim="800000"/>
              </a:ln>
              <a:effectLst>
                <a:innerShdw blurRad="127000" dist="88900" dir="18900000">
                  <a:prstClr val="black">
                    <a:alpha val="38000"/>
                  </a:prstClr>
                </a:innerShdw>
              </a:effectLst>
            </p:spPr>
            <p:txBody>
              <a:bodyPr vert="eaVert" lIns="0" tIns="0" rIns="0" bIns="360000" anchor="ctr"/>
              <a:lstStyle>
                <a:defPPr>
                  <a:defRPr lang="zh-CN"/>
                </a:defPPr>
                <a:lvl1pPr algn="ctr">
                  <a:defRPr sz="32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 </a:t>
                </a:r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9EFB0CE-1CC7-4DCC-8361-1C4C708A27BD}"/>
                  </a:ext>
                </a:extLst>
              </p:cNvPr>
              <p:cNvGrpSpPr/>
              <p:nvPr/>
            </p:nvGrpSpPr>
            <p:grpSpPr>
              <a:xfrm rot="16200000">
                <a:off x="3971555" y="-151581"/>
                <a:ext cx="347394" cy="5563001"/>
                <a:chOff x="1861559" y="2468597"/>
                <a:chExt cx="1872217" cy="5563001"/>
              </a:xfrm>
            </p:grpSpPr>
            <p:sp>
              <p:nvSpPr>
                <p:cNvPr id="51" name="PA-圆角矩形 10">
                  <a:extLst>
                    <a:ext uri="{FF2B5EF4-FFF2-40B4-BE49-F238E27FC236}">
                      <a16:creationId xmlns:a16="http://schemas.microsoft.com/office/drawing/2014/main" id="{C41E8E05-6B69-44C4-9818-EEDA9AD34486}"/>
                    </a:ext>
                  </a:extLst>
                </p:cNvPr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861559" y="2468597"/>
                  <a:ext cx="1872217" cy="774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</a:endParaRPr>
                </a:p>
              </p:txBody>
            </p:sp>
            <p:sp>
              <p:nvSpPr>
                <p:cNvPr id="52" name="PA-圆角矩形 11">
                  <a:extLst>
                    <a:ext uri="{FF2B5EF4-FFF2-40B4-BE49-F238E27FC236}">
                      <a16:creationId xmlns:a16="http://schemas.microsoft.com/office/drawing/2014/main" id="{9A0F0484-0839-47D6-8CD2-7504ECB255BB}"/>
                    </a:ext>
                  </a:extLst>
                </p:cNvPr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861575" y="7954129"/>
                  <a:ext cx="1872201" cy="774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</a:endParaRPr>
                </a:p>
              </p:txBody>
            </p:sp>
          </p:grpSp>
          <p:sp>
            <p:nvSpPr>
              <p:cNvPr id="50" name="PA-文本框 20">
                <a:extLst>
                  <a:ext uri="{FF2B5EF4-FFF2-40B4-BE49-F238E27FC236}">
                    <a16:creationId xmlns:a16="http://schemas.microsoft.com/office/drawing/2014/main" id="{DF6509BD-B3C0-4557-A9EB-22FCB20DD171}"/>
                  </a:ext>
                </a:extLst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615191" y="2410404"/>
                <a:ext cx="625157" cy="449580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EFDF8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02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EFDF8"/>
                  </a:solidFill>
                  <a:effectLst/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sp>
          <p:nvSpPr>
            <p:cNvPr id="47" name="PA-文本框 21">
              <a:extLst>
                <a:ext uri="{FF2B5EF4-FFF2-40B4-BE49-F238E27FC236}">
                  <a16:creationId xmlns:a16="http://schemas.microsoft.com/office/drawing/2014/main" id="{D00B9060-E208-4B6C-B9FA-D9B451159475}"/>
                </a:ext>
              </a:extLst>
            </p:cNvPr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497819" y="2600188"/>
              <a:ext cx="50648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rgbClr val="C00000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存在的问题和改进措施</a:t>
              </a:r>
            </a:p>
          </p:txBody>
        </p:sp>
      </p:grpSp>
      <p:grpSp>
        <p:nvGrpSpPr>
          <p:cNvPr id="6" name="PA-102243">
            <a:extLst>
              <a:ext uri="{FF2B5EF4-FFF2-40B4-BE49-F238E27FC236}">
                <a16:creationId xmlns:a16="http://schemas.microsoft.com/office/drawing/2014/main" id="{A7D93F42-B028-4A52-A9E5-7BB660A54E4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437093" y="3392912"/>
            <a:ext cx="6402115" cy="453090"/>
            <a:chOff x="4437093" y="3392912"/>
            <a:chExt cx="6402115" cy="453090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67B7D54-3D0C-4D5B-ADFA-4C7CDD99FC6B}"/>
                </a:ext>
              </a:extLst>
            </p:cNvPr>
            <p:cNvGrpSpPr/>
            <p:nvPr/>
          </p:nvGrpSpPr>
          <p:grpSpPr>
            <a:xfrm>
              <a:off x="4437093" y="3392912"/>
              <a:ext cx="6402115" cy="453090"/>
              <a:chOff x="1363751" y="2406894"/>
              <a:chExt cx="5563001" cy="453090"/>
            </a:xfrm>
          </p:grpSpPr>
          <p:sp>
            <p:nvSpPr>
              <p:cNvPr id="56" name="PA-文本框 35">
                <a:extLst>
                  <a:ext uri="{FF2B5EF4-FFF2-40B4-BE49-F238E27FC236}">
                    <a16:creationId xmlns:a16="http://schemas.microsoft.com/office/drawing/2014/main" id="{1F1E4CEB-7571-4004-B89B-D6845047E9E3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 rot="16200000">
                <a:off x="3910391" y="-111448"/>
                <a:ext cx="448412" cy="5485096"/>
              </a:xfrm>
              <a:prstGeom prst="rect">
                <a:avLst/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  <a:miter lim="800000"/>
              </a:ln>
              <a:effectLst>
                <a:innerShdw blurRad="127000" dist="88900" dir="18900000">
                  <a:prstClr val="black">
                    <a:alpha val="38000"/>
                  </a:prstClr>
                </a:innerShdw>
              </a:effectLst>
            </p:spPr>
            <p:txBody>
              <a:bodyPr vert="eaVert" lIns="0" tIns="0" rIns="0" bIns="360000" anchor="ctr"/>
              <a:lstStyle>
                <a:defPPr>
                  <a:defRPr lang="zh-CN"/>
                </a:defPPr>
                <a:lvl1pPr algn="ctr">
                  <a:defRPr sz="320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 </a:t>
                </a: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3EAE63C3-7920-4AE5-8A88-DE8D234F1563}"/>
                  </a:ext>
                </a:extLst>
              </p:cNvPr>
              <p:cNvGrpSpPr/>
              <p:nvPr/>
            </p:nvGrpSpPr>
            <p:grpSpPr>
              <a:xfrm rot="16200000">
                <a:off x="3971555" y="-151581"/>
                <a:ext cx="347394" cy="5563001"/>
                <a:chOff x="1861559" y="2468597"/>
                <a:chExt cx="1872217" cy="5563001"/>
              </a:xfrm>
            </p:grpSpPr>
            <p:sp>
              <p:nvSpPr>
                <p:cNvPr id="59" name="PA-圆角矩形 10">
                  <a:extLst>
                    <a:ext uri="{FF2B5EF4-FFF2-40B4-BE49-F238E27FC236}">
                      <a16:creationId xmlns:a16="http://schemas.microsoft.com/office/drawing/2014/main" id="{878C623B-0BB4-47F4-92EA-50EAA9A4509F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861559" y="2468597"/>
                  <a:ext cx="1872217" cy="774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</a:endParaRPr>
                </a:p>
              </p:txBody>
            </p:sp>
            <p:sp>
              <p:nvSpPr>
                <p:cNvPr id="60" name="PA-圆角矩形 11">
                  <a:extLst>
                    <a:ext uri="{FF2B5EF4-FFF2-40B4-BE49-F238E27FC236}">
                      <a16:creationId xmlns:a16="http://schemas.microsoft.com/office/drawing/2014/main" id="{78C8FA6C-3859-44A2-97E8-B97F30B28ADF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861575" y="7954129"/>
                  <a:ext cx="1872201" cy="774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191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</a:endParaRPr>
                </a:p>
              </p:txBody>
            </p:sp>
          </p:grpSp>
          <p:sp>
            <p:nvSpPr>
              <p:cNvPr id="58" name="PA-文本框 20">
                <a:extLst>
                  <a:ext uri="{FF2B5EF4-FFF2-40B4-BE49-F238E27FC236}">
                    <a16:creationId xmlns:a16="http://schemas.microsoft.com/office/drawing/2014/main" id="{6F5125C9-381B-4511-95D2-6F92CCEC4199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615191" y="2410404"/>
                <a:ext cx="625157" cy="449580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EFDF8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03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EFDF8"/>
                  </a:solidFill>
                  <a:effectLst/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sp>
          <p:nvSpPr>
            <p:cNvPr id="55" name="PA-文本框 21">
              <a:extLst>
                <a:ext uri="{FF2B5EF4-FFF2-40B4-BE49-F238E27FC236}">
                  <a16:creationId xmlns:a16="http://schemas.microsoft.com/office/drawing/2014/main" id="{B33D7343-02C9-4810-8FBD-E2FAEAA6B38F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497819" y="3441032"/>
              <a:ext cx="50736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rgbClr val="C00000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下阶段工作思路</a:t>
              </a:r>
            </a:p>
          </p:txBody>
        </p:sp>
      </p:grpSp>
      <p:grpSp>
        <p:nvGrpSpPr>
          <p:cNvPr id="3" name="PA-102244">
            <a:extLst>
              <a:ext uri="{FF2B5EF4-FFF2-40B4-BE49-F238E27FC236}">
                <a16:creationId xmlns:a16="http://schemas.microsoft.com/office/drawing/2014/main" id="{30723D0E-2F42-412B-BE61-D9026398797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757169" y="1268175"/>
            <a:ext cx="1428244" cy="1428242"/>
            <a:chOff x="1381072" y="763353"/>
            <a:chExt cx="1999683" cy="1999683"/>
          </a:xfrm>
        </p:grpSpPr>
        <p:sp>
          <p:nvSpPr>
            <p:cNvPr id="69" name="PA-任意多边形 29">
              <a:extLst>
                <a:ext uri="{FF2B5EF4-FFF2-40B4-BE49-F238E27FC236}">
                  <a16:creationId xmlns:a16="http://schemas.microsoft.com/office/drawing/2014/main" id="{0E7E1AE9-81BA-4CDB-BB56-F3FEE0673AD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1882180" y="1184432"/>
              <a:ext cx="1137787" cy="1016723"/>
            </a:xfrm>
            <a:custGeom>
              <a:avLst/>
              <a:gdLst>
                <a:gd name="T0" fmla="*/ 803 w 1880"/>
                <a:gd name="T1" fmla="*/ 15 h 1680"/>
                <a:gd name="T2" fmla="*/ 1253 w 1880"/>
                <a:gd name="T3" fmla="*/ 1067 h 1680"/>
                <a:gd name="T4" fmla="*/ 728 w 1880"/>
                <a:gd name="T5" fmla="*/ 540 h 1680"/>
                <a:gd name="T6" fmla="*/ 928 w 1880"/>
                <a:gd name="T7" fmla="*/ 339 h 1680"/>
                <a:gd name="T8" fmla="*/ 803 w 1880"/>
                <a:gd name="T9" fmla="*/ 215 h 1680"/>
                <a:gd name="T10" fmla="*/ 549 w 1880"/>
                <a:gd name="T11" fmla="*/ 267 h 1680"/>
                <a:gd name="T12" fmla="*/ 150 w 1880"/>
                <a:gd name="T13" fmla="*/ 666 h 1680"/>
                <a:gd name="T14" fmla="*/ 376 w 1880"/>
                <a:gd name="T15" fmla="*/ 890 h 1680"/>
                <a:gd name="T16" fmla="*/ 527 w 1880"/>
                <a:gd name="T17" fmla="*/ 741 h 1680"/>
                <a:gd name="T18" fmla="*/ 1052 w 1880"/>
                <a:gd name="T19" fmla="*/ 1266 h 1680"/>
                <a:gd name="T20" fmla="*/ 176 w 1880"/>
                <a:gd name="T21" fmla="*/ 1090 h 1680"/>
                <a:gd name="T22" fmla="*/ 49 w 1880"/>
                <a:gd name="T23" fmla="*/ 1217 h 1680"/>
                <a:gd name="T24" fmla="*/ 159 w 1880"/>
                <a:gd name="T25" fmla="*/ 1357 h 1680"/>
                <a:gd name="T26" fmla="*/ 144 w 1880"/>
                <a:gd name="T27" fmla="*/ 1371 h 1680"/>
                <a:gd name="T28" fmla="*/ 122 w 1880"/>
                <a:gd name="T29" fmla="*/ 1367 h 1680"/>
                <a:gd name="T30" fmla="*/ 0 w 1880"/>
                <a:gd name="T31" fmla="*/ 1494 h 1680"/>
                <a:gd name="T32" fmla="*/ 123 w 1880"/>
                <a:gd name="T33" fmla="*/ 1616 h 1680"/>
                <a:gd name="T34" fmla="*/ 249 w 1880"/>
                <a:gd name="T35" fmla="*/ 1493 h 1680"/>
                <a:gd name="T36" fmla="*/ 245 w 1880"/>
                <a:gd name="T37" fmla="*/ 1470 h 1680"/>
                <a:gd name="T38" fmla="*/ 265 w 1880"/>
                <a:gd name="T39" fmla="*/ 1451 h 1680"/>
                <a:gd name="T40" fmla="*/ 1255 w 1880"/>
                <a:gd name="T41" fmla="*/ 1467 h 1680"/>
                <a:gd name="T42" fmla="*/ 1402 w 1880"/>
                <a:gd name="T43" fmla="*/ 1615 h 1680"/>
                <a:gd name="T44" fmla="*/ 1603 w 1880"/>
                <a:gd name="T45" fmla="*/ 1416 h 1680"/>
                <a:gd name="T46" fmla="*/ 1455 w 1880"/>
                <a:gd name="T47" fmla="*/ 1267 h 1680"/>
                <a:gd name="T48" fmla="*/ 803 w 1880"/>
                <a:gd name="T49" fmla="*/ 15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0" h="1680">
                  <a:moveTo>
                    <a:pt x="803" y="15"/>
                  </a:moveTo>
                  <a:cubicBezTo>
                    <a:pt x="1217" y="170"/>
                    <a:pt x="1468" y="665"/>
                    <a:pt x="1253" y="1067"/>
                  </a:cubicBezTo>
                  <a:cubicBezTo>
                    <a:pt x="728" y="540"/>
                    <a:pt x="728" y="540"/>
                    <a:pt x="728" y="540"/>
                  </a:cubicBezTo>
                  <a:cubicBezTo>
                    <a:pt x="928" y="339"/>
                    <a:pt x="928" y="339"/>
                    <a:pt x="928" y="339"/>
                  </a:cubicBezTo>
                  <a:cubicBezTo>
                    <a:pt x="803" y="215"/>
                    <a:pt x="803" y="215"/>
                    <a:pt x="803" y="215"/>
                  </a:cubicBezTo>
                  <a:cubicBezTo>
                    <a:pt x="733" y="282"/>
                    <a:pt x="623" y="297"/>
                    <a:pt x="549" y="267"/>
                  </a:cubicBezTo>
                  <a:cubicBezTo>
                    <a:pt x="150" y="666"/>
                    <a:pt x="150" y="666"/>
                    <a:pt x="150" y="666"/>
                  </a:cubicBezTo>
                  <a:cubicBezTo>
                    <a:pt x="376" y="890"/>
                    <a:pt x="376" y="890"/>
                    <a:pt x="376" y="890"/>
                  </a:cubicBezTo>
                  <a:cubicBezTo>
                    <a:pt x="527" y="741"/>
                    <a:pt x="527" y="741"/>
                    <a:pt x="527" y="741"/>
                  </a:cubicBezTo>
                  <a:cubicBezTo>
                    <a:pt x="1052" y="1266"/>
                    <a:pt x="1052" y="1266"/>
                    <a:pt x="1052" y="1266"/>
                  </a:cubicBezTo>
                  <a:cubicBezTo>
                    <a:pt x="795" y="1407"/>
                    <a:pt x="439" y="1363"/>
                    <a:pt x="176" y="1090"/>
                  </a:cubicBezTo>
                  <a:cubicBezTo>
                    <a:pt x="49" y="1217"/>
                    <a:pt x="49" y="1217"/>
                    <a:pt x="49" y="1217"/>
                  </a:cubicBezTo>
                  <a:cubicBezTo>
                    <a:pt x="87" y="1270"/>
                    <a:pt x="119" y="1317"/>
                    <a:pt x="159" y="1357"/>
                  </a:cubicBezTo>
                  <a:cubicBezTo>
                    <a:pt x="155" y="1362"/>
                    <a:pt x="144" y="1371"/>
                    <a:pt x="144" y="1371"/>
                  </a:cubicBezTo>
                  <a:cubicBezTo>
                    <a:pt x="137" y="1370"/>
                    <a:pt x="129" y="1367"/>
                    <a:pt x="122" y="1367"/>
                  </a:cubicBezTo>
                  <a:cubicBezTo>
                    <a:pt x="55" y="1367"/>
                    <a:pt x="0" y="1426"/>
                    <a:pt x="0" y="1494"/>
                  </a:cubicBezTo>
                  <a:cubicBezTo>
                    <a:pt x="0" y="1561"/>
                    <a:pt x="55" y="1616"/>
                    <a:pt x="123" y="1616"/>
                  </a:cubicBezTo>
                  <a:cubicBezTo>
                    <a:pt x="191" y="1616"/>
                    <a:pt x="249" y="1561"/>
                    <a:pt x="249" y="1493"/>
                  </a:cubicBezTo>
                  <a:cubicBezTo>
                    <a:pt x="249" y="1485"/>
                    <a:pt x="247" y="1478"/>
                    <a:pt x="245" y="1470"/>
                  </a:cubicBezTo>
                  <a:cubicBezTo>
                    <a:pt x="265" y="1451"/>
                    <a:pt x="265" y="1451"/>
                    <a:pt x="265" y="1451"/>
                  </a:cubicBezTo>
                  <a:cubicBezTo>
                    <a:pt x="567" y="1655"/>
                    <a:pt x="898" y="1680"/>
                    <a:pt x="1255" y="1467"/>
                  </a:cubicBezTo>
                  <a:cubicBezTo>
                    <a:pt x="1402" y="1615"/>
                    <a:pt x="1402" y="1615"/>
                    <a:pt x="1402" y="1615"/>
                  </a:cubicBezTo>
                  <a:cubicBezTo>
                    <a:pt x="1603" y="1416"/>
                    <a:pt x="1603" y="1416"/>
                    <a:pt x="1603" y="1416"/>
                  </a:cubicBezTo>
                  <a:cubicBezTo>
                    <a:pt x="1455" y="1267"/>
                    <a:pt x="1455" y="1267"/>
                    <a:pt x="1455" y="1267"/>
                  </a:cubicBezTo>
                  <a:cubicBezTo>
                    <a:pt x="1880" y="628"/>
                    <a:pt x="1313" y="0"/>
                    <a:pt x="803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368" tIns="45684" rIns="91368" bIns="45684" numCol="1" anchor="t" anchorCtr="0" compatLnSpc="1"/>
            <a:lstStyle/>
            <a:p>
              <a:endParaRPr lang="zh-CN" altLang="en-US" sz="1798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0" name="PA-任意多边形 50">
              <a:extLst>
                <a:ext uri="{FF2B5EF4-FFF2-40B4-BE49-F238E27FC236}">
                  <a16:creationId xmlns:a16="http://schemas.microsoft.com/office/drawing/2014/main" id="{95BBBA22-FE10-48DE-BB1E-2A19EAC90DE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381072" y="763353"/>
              <a:ext cx="1999683" cy="1999683"/>
            </a:xfrm>
            <a:custGeom>
              <a:avLst/>
              <a:gdLst>
                <a:gd name="connsiteX0" fmla="*/ 1677670 w 2407137"/>
                <a:gd name="connsiteY0" fmla="*/ 1837666 h 2407138"/>
                <a:gd name="connsiteX1" fmla="*/ 1683974 w 2407137"/>
                <a:gd name="connsiteY1" fmla="*/ 1833341 h 2407138"/>
                <a:gd name="connsiteX2" fmla="*/ 1689813 w 2407137"/>
                <a:gd name="connsiteY2" fmla="*/ 1828403 h 2407138"/>
                <a:gd name="connsiteX3" fmla="*/ 1945042 w 2407137"/>
                <a:gd name="connsiteY3" fmla="*/ 2162988 h 2407138"/>
                <a:gd name="connsiteX4" fmla="*/ 1932899 w 2407137"/>
                <a:gd name="connsiteY4" fmla="*/ 2172251 h 2407138"/>
                <a:gd name="connsiteX5" fmla="*/ 1592663 w 2407137"/>
                <a:gd name="connsiteY5" fmla="*/ 1892774 h 2407138"/>
                <a:gd name="connsiteX6" fmla="*/ 1605769 w 2407137"/>
                <a:gd name="connsiteY6" fmla="*/ 1884929 h 2407138"/>
                <a:gd name="connsiteX7" fmla="*/ 1748914 w 2407137"/>
                <a:gd name="connsiteY7" fmla="*/ 2132863 h 2407138"/>
                <a:gd name="connsiteX8" fmla="*/ 1735858 w 2407137"/>
                <a:gd name="connsiteY8" fmla="*/ 2140795 h 2407138"/>
                <a:gd name="connsiteX9" fmla="*/ 1768789 w 2407137"/>
                <a:gd name="connsiteY9" fmla="*/ 1757990 h 2407138"/>
                <a:gd name="connsiteX10" fmla="*/ 1971301 w 2407137"/>
                <a:gd name="connsiteY10" fmla="*/ 1960502 h 2407138"/>
                <a:gd name="connsiteX11" fmla="*/ 1966159 w 2407137"/>
                <a:gd name="connsiteY11" fmla="*/ 1966159 h 2407138"/>
                <a:gd name="connsiteX12" fmla="*/ 1960501 w 2407137"/>
                <a:gd name="connsiteY12" fmla="*/ 1971301 h 2407138"/>
                <a:gd name="connsiteX13" fmla="*/ 1758092 w 2407137"/>
                <a:gd name="connsiteY13" fmla="*/ 1768892 h 2407138"/>
                <a:gd name="connsiteX14" fmla="*/ 1765079 w 2407137"/>
                <a:gd name="connsiteY14" fmla="*/ 1762526 h 2407138"/>
                <a:gd name="connsiteX15" fmla="*/ 1834740 w 2407137"/>
                <a:gd name="connsiteY15" fmla="*/ 1681091 h 2407138"/>
                <a:gd name="connsiteX16" fmla="*/ 2168093 w 2407137"/>
                <a:gd name="connsiteY16" fmla="*/ 1938389 h 2407138"/>
                <a:gd name="connsiteX17" fmla="*/ 2158761 w 2407137"/>
                <a:gd name="connsiteY17" fmla="*/ 1950479 h 2407138"/>
                <a:gd name="connsiteX18" fmla="*/ 1825285 w 2407137"/>
                <a:gd name="connsiteY18" fmla="*/ 1693086 h 2407138"/>
                <a:gd name="connsiteX19" fmla="*/ 1497292 w 2407137"/>
                <a:gd name="connsiteY19" fmla="*/ 1938505 h 2407138"/>
                <a:gd name="connsiteX20" fmla="*/ 1511359 w 2407137"/>
                <a:gd name="connsiteY20" fmla="*/ 1932557 h 2407138"/>
                <a:gd name="connsiteX21" fmla="*/ 1671461 w 2407137"/>
                <a:gd name="connsiteY21" fmla="*/ 2322204 h 2407138"/>
                <a:gd name="connsiteX22" fmla="*/ 1657335 w 2407137"/>
                <a:gd name="connsiteY22" fmla="*/ 2328008 h 2407138"/>
                <a:gd name="connsiteX23" fmla="*/ 1400984 w 2407137"/>
                <a:gd name="connsiteY23" fmla="*/ 1969841 h 2407138"/>
                <a:gd name="connsiteX24" fmla="*/ 1415837 w 2407137"/>
                <a:gd name="connsiteY24" fmla="*/ 1966261 h 2407138"/>
                <a:gd name="connsiteX25" fmla="*/ 1489829 w 2407137"/>
                <a:gd name="connsiteY25" fmla="*/ 2242404 h 2407138"/>
                <a:gd name="connsiteX26" fmla="*/ 1475037 w 2407137"/>
                <a:gd name="connsiteY26" fmla="*/ 2246208 h 2407138"/>
                <a:gd name="connsiteX27" fmla="*/ 1890343 w 2407137"/>
                <a:gd name="connsiteY27" fmla="*/ 1591261 h 2407138"/>
                <a:gd name="connsiteX28" fmla="*/ 2140794 w 2407137"/>
                <a:gd name="connsiteY28" fmla="*/ 1735859 h 2407138"/>
                <a:gd name="connsiteX29" fmla="*/ 2132863 w 2407137"/>
                <a:gd name="connsiteY29" fmla="*/ 1748915 h 2407138"/>
                <a:gd name="connsiteX30" fmla="*/ 1883112 w 2407137"/>
                <a:gd name="connsiteY30" fmla="*/ 1604721 h 2407138"/>
                <a:gd name="connsiteX31" fmla="*/ 1934589 w 2407137"/>
                <a:gd name="connsiteY31" fmla="*/ 1500527 h 2407138"/>
                <a:gd name="connsiteX32" fmla="*/ 2325413 w 2407137"/>
                <a:gd name="connsiteY32" fmla="*/ 1663714 h 2407138"/>
                <a:gd name="connsiteX33" fmla="*/ 2319529 w 2407137"/>
                <a:gd name="connsiteY33" fmla="*/ 1677807 h 2407138"/>
                <a:gd name="connsiteX34" fmla="*/ 1928334 w 2407137"/>
                <a:gd name="connsiteY34" fmla="*/ 1514465 h 2407138"/>
                <a:gd name="connsiteX35" fmla="*/ 1296758 w 2407137"/>
                <a:gd name="connsiteY35" fmla="*/ 1987081 h 2407138"/>
                <a:gd name="connsiteX36" fmla="*/ 1311855 w 2407137"/>
                <a:gd name="connsiteY36" fmla="*/ 1984732 h 2407138"/>
                <a:gd name="connsiteX37" fmla="*/ 1365995 w 2407137"/>
                <a:gd name="connsiteY37" fmla="*/ 2405187 h 2407138"/>
                <a:gd name="connsiteX38" fmla="*/ 1350847 w 2407137"/>
                <a:gd name="connsiteY38" fmla="*/ 2407138 h 2407138"/>
                <a:gd name="connsiteX39" fmla="*/ 1195932 w 2407137"/>
                <a:gd name="connsiteY39" fmla="*/ 1995746 h 2407138"/>
                <a:gd name="connsiteX40" fmla="*/ 1211204 w 2407137"/>
                <a:gd name="connsiteY40" fmla="*/ 1995179 h 2407138"/>
                <a:gd name="connsiteX41" fmla="*/ 1211204 w 2407137"/>
                <a:gd name="connsiteY41" fmla="*/ 2281649 h 2407138"/>
                <a:gd name="connsiteX42" fmla="*/ 1203568 w 2407137"/>
                <a:gd name="connsiteY42" fmla="*/ 2282034 h 2407138"/>
                <a:gd name="connsiteX43" fmla="*/ 1195932 w 2407137"/>
                <a:gd name="connsiteY43" fmla="*/ 2281649 h 2407138"/>
                <a:gd name="connsiteX44" fmla="*/ 1968060 w 2407137"/>
                <a:gd name="connsiteY44" fmla="*/ 1400508 h 2407138"/>
                <a:gd name="connsiteX45" fmla="*/ 2246208 w 2407137"/>
                <a:gd name="connsiteY45" fmla="*/ 1475038 h 2407138"/>
                <a:gd name="connsiteX46" fmla="*/ 2242404 w 2407137"/>
                <a:gd name="connsiteY46" fmla="*/ 1489831 h 2407138"/>
                <a:gd name="connsiteX47" fmla="*/ 1963516 w 2407137"/>
                <a:gd name="connsiteY47" fmla="*/ 1415103 h 2407138"/>
                <a:gd name="connsiteX48" fmla="*/ 1090481 w 2407137"/>
                <a:gd name="connsiteY48" fmla="*/ 1986840 h 2407138"/>
                <a:gd name="connsiteX49" fmla="*/ 1097951 w 2407137"/>
                <a:gd name="connsiteY49" fmla="*/ 1988584 h 2407138"/>
                <a:gd name="connsiteX50" fmla="*/ 1105617 w 2407137"/>
                <a:gd name="connsiteY50" fmla="*/ 1988876 h 2407138"/>
                <a:gd name="connsiteX51" fmla="*/ 1049458 w 2407137"/>
                <a:gd name="connsiteY51" fmla="*/ 2406281 h 2407138"/>
                <a:gd name="connsiteX52" fmla="*/ 1034322 w 2407137"/>
                <a:gd name="connsiteY52" fmla="*/ 2404245 h 2407138"/>
                <a:gd name="connsiteX53" fmla="*/ 1988876 w 2407137"/>
                <a:gd name="connsiteY53" fmla="*/ 1301520 h 2407138"/>
                <a:gd name="connsiteX54" fmla="*/ 2406281 w 2407137"/>
                <a:gd name="connsiteY54" fmla="*/ 1357679 h 2407138"/>
                <a:gd name="connsiteX55" fmla="*/ 2404244 w 2407137"/>
                <a:gd name="connsiteY55" fmla="*/ 1372815 h 2407138"/>
                <a:gd name="connsiteX56" fmla="*/ 1986840 w 2407137"/>
                <a:gd name="connsiteY56" fmla="*/ 1316657 h 2407138"/>
                <a:gd name="connsiteX57" fmla="*/ 1988583 w 2407137"/>
                <a:gd name="connsiteY57" fmla="*/ 1309187 h 2407138"/>
                <a:gd name="connsiteX58" fmla="*/ 992036 w 2407137"/>
                <a:gd name="connsiteY58" fmla="*/ 1963517 h 2407138"/>
                <a:gd name="connsiteX59" fmla="*/ 1006629 w 2407137"/>
                <a:gd name="connsiteY59" fmla="*/ 1968061 h 2407138"/>
                <a:gd name="connsiteX60" fmla="*/ 932100 w 2407137"/>
                <a:gd name="connsiteY60" fmla="*/ 2246208 h 2407138"/>
                <a:gd name="connsiteX61" fmla="*/ 917308 w 2407137"/>
                <a:gd name="connsiteY61" fmla="*/ 2242405 h 2407138"/>
                <a:gd name="connsiteX62" fmla="*/ 1995178 w 2407137"/>
                <a:gd name="connsiteY62" fmla="*/ 1195933 h 2407138"/>
                <a:gd name="connsiteX63" fmla="*/ 2281649 w 2407137"/>
                <a:gd name="connsiteY63" fmla="*/ 1195933 h 2407138"/>
                <a:gd name="connsiteX64" fmla="*/ 2282034 w 2407137"/>
                <a:gd name="connsiteY64" fmla="*/ 1203569 h 2407138"/>
                <a:gd name="connsiteX65" fmla="*/ 2281649 w 2407137"/>
                <a:gd name="connsiteY65" fmla="*/ 1211206 h 2407138"/>
                <a:gd name="connsiteX66" fmla="*/ 1995745 w 2407137"/>
                <a:gd name="connsiteY66" fmla="*/ 1211206 h 2407138"/>
                <a:gd name="connsiteX67" fmla="*/ 1984731 w 2407137"/>
                <a:gd name="connsiteY67" fmla="*/ 1095284 h 2407138"/>
                <a:gd name="connsiteX68" fmla="*/ 2405186 w 2407137"/>
                <a:gd name="connsiteY68" fmla="*/ 1041144 h 2407138"/>
                <a:gd name="connsiteX69" fmla="*/ 2407137 w 2407137"/>
                <a:gd name="connsiteY69" fmla="*/ 1056290 h 2407138"/>
                <a:gd name="connsiteX70" fmla="*/ 1987080 w 2407137"/>
                <a:gd name="connsiteY70" fmla="*/ 1110379 h 2407138"/>
                <a:gd name="connsiteX71" fmla="*/ 892672 w 2407137"/>
                <a:gd name="connsiteY71" fmla="*/ 1928335 h 2407138"/>
                <a:gd name="connsiteX72" fmla="*/ 906611 w 2407137"/>
                <a:gd name="connsiteY72" fmla="*/ 1934590 h 2407138"/>
                <a:gd name="connsiteX73" fmla="*/ 743425 w 2407137"/>
                <a:gd name="connsiteY73" fmla="*/ 2325414 h 2407138"/>
                <a:gd name="connsiteX74" fmla="*/ 729331 w 2407137"/>
                <a:gd name="connsiteY74" fmla="*/ 2319529 h 2407138"/>
                <a:gd name="connsiteX75" fmla="*/ 802416 w 2407137"/>
                <a:gd name="connsiteY75" fmla="*/ 1883113 h 2407138"/>
                <a:gd name="connsiteX76" fmla="*/ 815877 w 2407137"/>
                <a:gd name="connsiteY76" fmla="*/ 1890344 h 2407138"/>
                <a:gd name="connsiteX77" fmla="*/ 671279 w 2407137"/>
                <a:gd name="connsiteY77" fmla="*/ 2140796 h 2407138"/>
                <a:gd name="connsiteX78" fmla="*/ 658223 w 2407137"/>
                <a:gd name="connsiteY78" fmla="*/ 2132863 h 2407138"/>
                <a:gd name="connsiteX79" fmla="*/ 1966260 w 2407137"/>
                <a:gd name="connsiteY79" fmla="*/ 991301 h 2407138"/>
                <a:gd name="connsiteX80" fmla="*/ 2242405 w 2407137"/>
                <a:gd name="connsiteY80" fmla="*/ 917309 h 2407138"/>
                <a:gd name="connsiteX81" fmla="*/ 2246208 w 2407137"/>
                <a:gd name="connsiteY81" fmla="*/ 932101 h 2407138"/>
                <a:gd name="connsiteX82" fmla="*/ 1969840 w 2407137"/>
                <a:gd name="connsiteY82" fmla="*/ 1006153 h 2407138"/>
                <a:gd name="connsiteX83" fmla="*/ 1932557 w 2407137"/>
                <a:gd name="connsiteY83" fmla="*/ 895779 h 2407138"/>
                <a:gd name="connsiteX84" fmla="*/ 2322203 w 2407137"/>
                <a:gd name="connsiteY84" fmla="*/ 735676 h 2407138"/>
                <a:gd name="connsiteX85" fmla="*/ 2328008 w 2407137"/>
                <a:gd name="connsiteY85" fmla="*/ 749803 h 2407138"/>
                <a:gd name="connsiteX86" fmla="*/ 1938504 w 2407137"/>
                <a:gd name="connsiteY86" fmla="*/ 909846 h 2407138"/>
                <a:gd name="connsiteX87" fmla="*/ 714051 w 2407137"/>
                <a:gd name="connsiteY87" fmla="*/ 1825286 h 2407138"/>
                <a:gd name="connsiteX88" fmla="*/ 726047 w 2407137"/>
                <a:gd name="connsiteY88" fmla="*/ 1834740 h 2407138"/>
                <a:gd name="connsiteX89" fmla="*/ 468748 w 2407137"/>
                <a:gd name="connsiteY89" fmla="*/ 2168094 h 2407138"/>
                <a:gd name="connsiteX90" fmla="*/ 456659 w 2407137"/>
                <a:gd name="connsiteY90" fmla="*/ 2158762 h 2407138"/>
                <a:gd name="connsiteX91" fmla="*/ 638245 w 2407137"/>
                <a:gd name="connsiteY91" fmla="*/ 1758093 h 2407138"/>
                <a:gd name="connsiteX92" fmla="*/ 644611 w 2407137"/>
                <a:gd name="connsiteY92" fmla="*/ 1765080 h 2407138"/>
                <a:gd name="connsiteX93" fmla="*/ 649147 w 2407137"/>
                <a:gd name="connsiteY93" fmla="*/ 1768790 h 2407138"/>
                <a:gd name="connsiteX94" fmla="*/ 446636 w 2407137"/>
                <a:gd name="connsiteY94" fmla="*/ 1971302 h 2407138"/>
                <a:gd name="connsiteX95" fmla="*/ 440978 w 2407137"/>
                <a:gd name="connsiteY95" fmla="*/ 1966159 h 2407138"/>
                <a:gd name="connsiteX96" fmla="*/ 435836 w 2407137"/>
                <a:gd name="connsiteY96" fmla="*/ 1960502 h 2407138"/>
                <a:gd name="connsiteX97" fmla="*/ 1884928 w 2407137"/>
                <a:gd name="connsiteY97" fmla="*/ 801368 h 2407138"/>
                <a:gd name="connsiteX98" fmla="*/ 2132863 w 2407137"/>
                <a:gd name="connsiteY98" fmla="*/ 658223 h 2407138"/>
                <a:gd name="connsiteX99" fmla="*/ 2140794 w 2407137"/>
                <a:gd name="connsiteY99" fmla="*/ 671279 h 2407138"/>
                <a:gd name="connsiteX100" fmla="*/ 1892773 w 2407137"/>
                <a:gd name="connsiteY100" fmla="*/ 814474 h 2407138"/>
                <a:gd name="connsiteX101" fmla="*/ 1828403 w 2407137"/>
                <a:gd name="connsiteY101" fmla="*/ 717325 h 2407138"/>
                <a:gd name="connsiteX102" fmla="*/ 2162987 w 2407137"/>
                <a:gd name="connsiteY102" fmla="*/ 462095 h 2407138"/>
                <a:gd name="connsiteX103" fmla="*/ 2172250 w 2407137"/>
                <a:gd name="connsiteY103" fmla="*/ 474239 h 2407138"/>
                <a:gd name="connsiteX104" fmla="*/ 1837666 w 2407137"/>
                <a:gd name="connsiteY104" fmla="*/ 729468 h 2407138"/>
                <a:gd name="connsiteX105" fmla="*/ 1833340 w 2407137"/>
                <a:gd name="connsiteY105" fmla="*/ 723163 h 2407138"/>
                <a:gd name="connsiteX106" fmla="*/ 234886 w 2407137"/>
                <a:gd name="connsiteY106" fmla="*/ 1932900 h 2407138"/>
                <a:gd name="connsiteX107" fmla="*/ 569471 w 2407137"/>
                <a:gd name="connsiteY107" fmla="*/ 1677670 h 2407138"/>
                <a:gd name="connsiteX108" fmla="*/ 573796 w 2407137"/>
                <a:gd name="connsiteY108" fmla="*/ 1683975 h 2407138"/>
                <a:gd name="connsiteX109" fmla="*/ 578735 w 2407137"/>
                <a:gd name="connsiteY109" fmla="*/ 1689813 h 2407138"/>
                <a:gd name="connsiteX110" fmla="*/ 244150 w 2407137"/>
                <a:gd name="connsiteY110" fmla="*/ 1945043 h 2407138"/>
                <a:gd name="connsiteX111" fmla="*/ 266342 w 2407137"/>
                <a:gd name="connsiteY111" fmla="*/ 1735860 h 2407138"/>
                <a:gd name="connsiteX112" fmla="*/ 514363 w 2407137"/>
                <a:gd name="connsiteY112" fmla="*/ 1592665 h 2407138"/>
                <a:gd name="connsiteX113" fmla="*/ 522208 w 2407137"/>
                <a:gd name="connsiteY113" fmla="*/ 1605770 h 2407138"/>
                <a:gd name="connsiteX114" fmla="*/ 274274 w 2407137"/>
                <a:gd name="connsiteY114" fmla="*/ 1748916 h 2407138"/>
                <a:gd name="connsiteX115" fmla="*/ 1960501 w 2407137"/>
                <a:gd name="connsiteY115" fmla="*/ 435837 h 2407138"/>
                <a:gd name="connsiteX116" fmla="*/ 1966159 w 2407137"/>
                <a:gd name="connsiteY116" fmla="*/ 440979 h 2407138"/>
                <a:gd name="connsiteX117" fmla="*/ 1971301 w 2407137"/>
                <a:gd name="connsiteY117" fmla="*/ 446637 h 2407138"/>
                <a:gd name="connsiteX118" fmla="*/ 1768891 w 2407137"/>
                <a:gd name="connsiteY118" fmla="*/ 649046 h 2407138"/>
                <a:gd name="connsiteX119" fmla="*/ 1762525 w 2407137"/>
                <a:gd name="connsiteY119" fmla="*/ 642058 h 2407138"/>
                <a:gd name="connsiteX120" fmla="*/ 1757990 w 2407137"/>
                <a:gd name="connsiteY120" fmla="*/ 638348 h 2407138"/>
                <a:gd name="connsiteX121" fmla="*/ 1938389 w 2407137"/>
                <a:gd name="connsiteY121" fmla="*/ 239045 h 2407138"/>
                <a:gd name="connsiteX122" fmla="*/ 1950479 w 2407137"/>
                <a:gd name="connsiteY122" fmla="*/ 248377 h 2407138"/>
                <a:gd name="connsiteX123" fmla="*/ 1693086 w 2407137"/>
                <a:gd name="connsiteY123" fmla="*/ 581852 h 2407138"/>
                <a:gd name="connsiteX124" fmla="*/ 1681090 w 2407137"/>
                <a:gd name="connsiteY124" fmla="*/ 572398 h 2407138"/>
                <a:gd name="connsiteX125" fmla="*/ 79129 w 2407137"/>
                <a:gd name="connsiteY125" fmla="*/ 1657336 h 2407138"/>
                <a:gd name="connsiteX126" fmla="*/ 468633 w 2407137"/>
                <a:gd name="connsiteY126" fmla="*/ 1497292 h 2407138"/>
                <a:gd name="connsiteX127" fmla="*/ 474580 w 2407137"/>
                <a:gd name="connsiteY127" fmla="*/ 1511360 h 2407138"/>
                <a:gd name="connsiteX128" fmla="*/ 84934 w 2407137"/>
                <a:gd name="connsiteY128" fmla="*/ 1671462 h 2407138"/>
                <a:gd name="connsiteX129" fmla="*/ 160929 w 2407137"/>
                <a:gd name="connsiteY129" fmla="*/ 1475039 h 2407138"/>
                <a:gd name="connsiteX130" fmla="*/ 437296 w 2407137"/>
                <a:gd name="connsiteY130" fmla="*/ 1400986 h 2407138"/>
                <a:gd name="connsiteX131" fmla="*/ 440876 w 2407137"/>
                <a:gd name="connsiteY131" fmla="*/ 1415837 h 2407138"/>
                <a:gd name="connsiteX132" fmla="*/ 164732 w 2407137"/>
                <a:gd name="connsiteY132" fmla="*/ 1489830 h 2407138"/>
                <a:gd name="connsiteX133" fmla="*/ 1735859 w 2407137"/>
                <a:gd name="connsiteY133" fmla="*/ 266344 h 2407138"/>
                <a:gd name="connsiteX134" fmla="*/ 1748915 w 2407137"/>
                <a:gd name="connsiteY134" fmla="*/ 274276 h 2407138"/>
                <a:gd name="connsiteX135" fmla="*/ 1604721 w 2407137"/>
                <a:gd name="connsiteY135" fmla="*/ 524026 h 2407138"/>
                <a:gd name="connsiteX136" fmla="*/ 1591261 w 2407137"/>
                <a:gd name="connsiteY136" fmla="*/ 516794 h 2407138"/>
                <a:gd name="connsiteX137" fmla="*/ 1663713 w 2407137"/>
                <a:gd name="connsiteY137" fmla="*/ 81725 h 2407138"/>
                <a:gd name="connsiteX138" fmla="*/ 1677806 w 2407137"/>
                <a:gd name="connsiteY138" fmla="*/ 87609 h 2407138"/>
                <a:gd name="connsiteX139" fmla="*/ 1514465 w 2407137"/>
                <a:gd name="connsiteY139" fmla="*/ 478804 h 2407138"/>
                <a:gd name="connsiteX140" fmla="*/ 1500526 w 2407137"/>
                <a:gd name="connsiteY140" fmla="*/ 472548 h 2407138"/>
                <a:gd name="connsiteX141" fmla="*/ 0 w 2407137"/>
                <a:gd name="connsiteY141" fmla="*/ 1350847 h 2407138"/>
                <a:gd name="connsiteX142" fmla="*/ 420056 w 2407137"/>
                <a:gd name="connsiteY142" fmla="*/ 1296759 h 2407138"/>
                <a:gd name="connsiteX143" fmla="*/ 422405 w 2407137"/>
                <a:gd name="connsiteY143" fmla="*/ 1311854 h 2407138"/>
                <a:gd name="connsiteX144" fmla="*/ 1951 w 2407137"/>
                <a:gd name="connsiteY144" fmla="*/ 1365994 h 2407138"/>
                <a:gd name="connsiteX145" fmla="*/ 125488 w 2407137"/>
                <a:gd name="connsiteY145" fmla="*/ 1195933 h 2407138"/>
                <a:gd name="connsiteX146" fmla="*/ 411391 w 2407137"/>
                <a:gd name="connsiteY146" fmla="*/ 1195933 h 2407138"/>
                <a:gd name="connsiteX147" fmla="*/ 411958 w 2407137"/>
                <a:gd name="connsiteY147" fmla="*/ 1211206 h 2407138"/>
                <a:gd name="connsiteX148" fmla="*/ 125488 w 2407137"/>
                <a:gd name="connsiteY148" fmla="*/ 1211206 h 2407138"/>
                <a:gd name="connsiteX149" fmla="*/ 125102 w 2407137"/>
                <a:gd name="connsiteY149" fmla="*/ 1203569 h 2407138"/>
                <a:gd name="connsiteX150" fmla="*/ 1475037 w 2407137"/>
                <a:gd name="connsiteY150" fmla="*/ 160931 h 2407138"/>
                <a:gd name="connsiteX151" fmla="*/ 1489829 w 2407137"/>
                <a:gd name="connsiteY151" fmla="*/ 164734 h 2407138"/>
                <a:gd name="connsiteX152" fmla="*/ 1415102 w 2407137"/>
                <a:gd name="connsiteY152" fmla="*/ 443621 h 2407138"/>
                <a:gd name="connsiteX153" fmla="*/ 1400508 w 2407137"/>
                <a:gd name="connsiteY153" fmla="*/ 439077 h 2407138"/>
                <a:gd name="connsiteX154" fmla="*/ 164732 w 2407137"/>
                <a:gd name="connsiteY154" fmla="*/ 917309 h 2407138"/>
                <a:gd name="connsiteX155" fmla="*/ 443620 w 2407137"/>
                <a:gd name="connsiteY155" fmla="*/ 992037 h 2407138"/>
                <a:gd name="connsiteX156" fmla="*/ 439076 w 2407137"/>
                <a:gd name="connsiteY156" fmla="*/ 1006630 h 2407138"/>
                <a:gd name="connsiteX157" fmla="*/ 160929 w 2407137"/>
                <a:gd name="connsiteY157" fmla="*/ 932101 h 2407138"/>
                <a:gd name="connsiteX158" fmla="*/ 1195932 w 2407137"/>
                <a:gd name="connsiteY158" fmla="*/ 125490 h 2407138"/>
                <a:gd name="connsiteX159" fmla="*/ 1203568 w 2407137"/>
                <a:gd name="connsiteY159" fmla="*/ 125104 h 2407138"/>
                <a:gd name="connsiteX160" fmla="*/ 1211205 w 2407137"/>
                <a:gd name="connsiteY160" fmla="*/ 125490 h 2407138"/>
                <a:gd name="connsiteX161" fmla="*/ 1211205 w 2407137"/>
                <a:gd name="connsiteY161" fmla="*/ 411392 h 2407138"/>
                <a:gd name="connsiteX162" fmla="*/ 1195932 w 2407137"/>
                <a:gd name="connsiteY162" fmla="*/ 411959 h 2407138"/>
                <a:gd name="connsiteX163" fmla="*/ 1357679 w 2407137"/>
                <a:gd name="connsiteY163" fmla="*/ 856 h 2407138"/>
                <a:gd name="connsiteX164" fmla="*/ 1372816 w 2407137"/>
                <a:gd name="connsiteY164" fmla="*/ 2893 h 2407138"/>
                <a:gd name="connsiteX165" fmla="*/ 1316657 w 2407137"/>
                <a:gd name="connsiteY165" fmla="*/ 420298 h 2407138"/>
                <a:gd name="connsiteX166" fmla="*/ 1309186 w 2407137"/>
                <a:gd name="connsiteY166" fmla="*/ 418554 h 2407138"/>
                <a:gd name="connsiteX167" fmla="*/ 1301520 w 2407137"/>
                <a:gd name="connsiteY167" fmla="*/ 418261 h 2407138"/>
                <a:gd name="connsiteX168" fmla="*/ 2893 w 2407137"/>
                <a:gd name="connsiteY168" fmla="*/ 1034322 h 2407138"/>
                <a:gd name="connsiteX169" fmla="*/ 420297 w 2407137"/>
                <a:gd name="connsiteY169" fmla="*/ 1090480 h 2407138"/>
                <a:gd name="connsiteX170" fmla="*/ 418554 w 2407137"/>
                <a:gd name="connsiteY170" fmla="*/ 1097951 h 2407138"/>
                <a:gd name="connsiteX171" fmla="*/ 418261 w 2407137"/>
                <a:gd name="connsiteY171" fmla="*/ 1105616 h 2407138"/>
                <a:gd name="connsiteX172" fmla="*/ 855 w 2407137"/>
                <a:gd name="connsiteY172" fmla="*/ 1049458 h 2407138"/>
                <a:gd name="connsiteX173" fmla="*/ 274274 w 2407137"/>
                <a:gd name="connsiteY173" fmla="*/ 658223 h 2407138"/>
                <a:gd name="connsiteX174" fmla="*/ 524025 w 2407137"/>
                <a:gd name="connsiteY174" fmla="*/ 802416 h 2407138"/>
                <a:gd name="connsiteX175" fmla="*/ 516793 w 2407137"/>
                <a:gd name="connsiteY175" fmla="*/ 815877 h 2407138"/>
                <a:gd name="connsiteX176" fmla="*/ 266342 w 2407137"/>
                <a:gd name="connsiteY176" fmla="*/ 671279 h 2407138"/>
                <a:gd name="connsiteX177" fmla="*/ 917308 w 2407137"/>
                <a:gd name="connsiteY177" fmla="*/ 164734 h 2407138"/>
                <a:gd name="connsiteX178" fmla="*/ 932100 w 2407137"/>
                <a:gd name="connsiteY178" fmla="*/ 160930 h 2407138"/>
                <a:gd name="connsiteX179" fmla="*/ 1006152 w 2407137"/>
                <a:gd name="connsiteY179" fmla="*/ 437297 h 2407138"/>
                <a:gd name="connsiteX180" fmla="*/ 991300 w 2407137"/>
                <a:gd name="connsiteY180" fmla="*/ 440877 h 2407138"/>
                <a:gd name="connsiteX181" fmla="*/ 1041143 w 2407137"/>
                <a:gd name="connsiteY181" fmla="*/ 1951 h 2407138"/>
                <a:gd name="connsiteX182" fmla="*/ 1056290 w 2407137"/>
                <a:gd name="connsiteY182" fmla="*/ 0 h 2407138"/>
                <a:gd name="connsiteX183" fmla="*/ 1110379 w 2407137"/>
                <a:gd name="connsiteY183" fmla="*/ 420056 h 2407138"/>
                <a:gd name="connsiteX184" fmla="*/ 1095283 w 2407137"/>
                <a:gd name="connsiteY184" fmla="*/ 422406 h 2407138"/>
                <a:gd name="connsiteX185" fmla="*/ 87609 w 2407137"/>
                <a:gd name="connsiteY185" fmla="*/ 729331 h 2407138"/>
                <a:gd name="connsiteX186" fmla="*/ 478803 w 2407137"/>
                <a:gd name="connsiteY186" fmla="*/ 892672 h 2407138"/>
                <a:gd name="connsiteX187" fmla="*/ 472547 w 2407137"/>
                <a:gd name="connsiteY187" fmla="*/ 906611 h 2407138"/>
                <a:gd name="connsiteX188" fmla="*/ 81723 w 2407137"/>
                <a:gd name="connsiteY188" fmla="*/ 743424 h 2407138"/>
                <a:gd name="connsiteX189" fmla="*/ 84666 w 2407137"/>
                <a:gd name="connsiteY189" fmla="*/ 736377 h 2407138"/>
                <a:gd name="connsiteX190" fmla="*/ 446636 w 2407137"/>
                <a:gd name="connsiteY190" fmla="*/ 435837 h 2407138"/>
                <a:gd name="connsiteX191" fmla="*/ 649045 w 2407137"/>
                <a:gd name="connsiteY191" fmla="*/ 638246 h 2407138"/>
                <a:gd name="connsiteX192" fmla="*/ 642057 w 2407137"/>
                <a:gd name="connsiteY192" fmla="*/ 644612 h 2407138"/>
                <a:gd name="connsiteX193" fmla="*/ 638347 w 2407137"/>
                <a:gd name="connsiteY193" fmla="*/ 649147 h 2407138"/>
                <a:gd name="connsiteX194" fmla="*/ 435836 w 2407137"/>
                <a:gd name="connsiteY194" fmla="*/ 446636 h 2407138"/>
                <a:gd name="connsiteX195" fmla="*/ 440978 w 2407137"/>
                <a:gd name="connsiteY195" fmla="*/ 440979 h 2407138"/>
                <a:gd name="connsiteX196" fmla="*/ 658223 w 2407137"/>
                <a:gd name="connsiteY196" fmla="*/ 274275 h 2407138"/>
                <a:gd name="connsiteX197" fmla="*/ 671279 w 2407137"/>
                <a:gd name="connsiteY197" fmla="*/ 266343 h 2407138"/>
                <a:gd name="connsiteX198" fmla="*/ 814473 w 2407137"/>
                <a:gd name="connsiteY198" fmla="*/ 514363 h 2407138"/>
                <a:gd name="connsiteX199" fmla="*/ 801367 w 2407137"/>
                <a:gd name="connsiteY199" fmla="*/ 522209 h 2407138"/>
                <a:gd name="connsiteX200" fmla="*/ 735676 w 2407137"/>
                <a:gd name="connsiteY200" fmla="*/ 84934 h 2407138"/>
                <a:gd name="connsiteX201" fmla="*/ 749802 w 2407137"/>
                <a:gd name="connsiteY201" fmla="*/ 79129 h 2407138"/>
                <a:gd name="connsiteX202" fmla="*/ 909846 w 2407137"/>
                <a:gd name="connsiteY202" fmla="*/ 468633 h 2407138"/>
                <a:gd name="connsiteX203" fmla="*/ 895778 w 2407137"/>
                <a:gd name="connsiteY203" fmla="*/ 474580 h 2407138"/>
                <a:gd name="connsiteX204" fmla="*/ 248376 w 2407137"/>
                <a:gd name="connsiteY204" fmla="*/ 456659 h 2407138"/>
                <a:gd name="connsiteX205" fmla="*/ 581852 w 2407137"/>
                <a:gd name="connsiteY205" fmla="*/ 714051 h 2407138"/>
                <a:gd name="connsiteX206" fmla="*/ 572397 w 2407137"/>
                <a:gd name="connsiteY206" fmla="*/ 726047 h 2407138"/>
                <a:gd name="connsiteX207" fmla="*/ 239044 w 2407137"/>
                <a:gd name="connsiteY207" fmla="*/ 468748 h 2407138"/>
                <a:gd name="connsiteX208" fmla="*/ 243710 w 2407137"/>
                <a:gd name="connsiteY208" fmla="*/ 462704 h 2407138"/>
                <a:gd name="connsiteX209" fmla="*/ 462094 w 2407137"/>
                <a:gd name="connsiteY209" fmla="*/ 244150 h 2407138"/>
                <a:gd name="connsiteX210" fmla="*/ 474238 w 2407137"/>
                <a:gd name="connsiteY210" fmla="*/ 234887 h 2407138"/>
                <a:gd name="connsiteX211" fmla="*/ 729468 w 2407137"/>
                <a:gd name="connsiteY211" fmla="*/ 569472 h 2407138"/>
                <a:gd name="connsiteX212" fmla="*/ 723162 w 2407137"/>
                <a:gd name="connsiteY212" fmla="*/ 573797 h 2407138"/>
                <a:gd name="connsiteX213" fmla="*/ 717325 w 2407137"/>
                <a:gd name="connsiteY213" fmla="*/ 578735 h 24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2407137" h="2407138">
                  <a:moveTo>
                    <a:pt x="1677670" y="1837666"/>
                  </a:moveTo>
                  <a:lnTo>
                    <a:pt x="1683974" y="1833341"/>
                  </a:lnTo>
                  <a:lnTo>
                    <a:pt x="1689813" y="1828403"/>
                  </a:lnTo>
                  <a:lnTo>
                    <a:pt x="1945042" y="2162988"/>
                  </a:lnTo>
                  <a:lnTo>
                    <a:pt x="1932899" y="2172251"/>
                  </a:lnTo>
                  <a:close/>
                  <a:moveTo>
                    <a:pt x="1592663" y="1892774"/>
                  </a:moveTo>
                  <a:lnTo>
                    <a:pt x="1605769" y="1884929"/>
                  </a:lnTo>
                  <a:lnTo>
                    <a:pt x="1748914" y="2132863"/>
                  </a:lnTo>
                  <a:lnTo>
                    <a:pt x="1735858" y="2140795"/>
                  </a:lnTo>
                  <a:close/>
                  <a:moveTo>
                    <a:pt x="1768789" y="1757990"/>
                  </a:moveTo>
                  <a:lnTo>
                    <a:pt x="1971301" y="1960502"/>
                  </a:lnTo>
                  <a:lnTo>
                    <a:pt x="1966159" y="1966159"/>
                  </a:lnTo>
                  <a:lnTo>
                    <a:pt x="1960501" y="1971301"/>
                  </a:lnTo>
                  <a:lnTo>
                    <a:pt x="1758092" y="1768892"/>
                  </a:lnTo>
                  <a:lnTo>
                    <a:pt x="1765079" y="1762526"/>
                  </a:lnTo>
                  <a:close/>
                  <a:moveTo>
                    <a:pt x="1834740" y="1681091"/>
                  </a:moveTo>
                  <a:lnTo>
                    <a:pt x="2168093" y="1938389"/>
                  </a:lnTo>
                  <a:lnTo>
                    <a:pt x="2158761" y="1950479"/>
                  </a:lnTo>
                  <a:lnTo>
                    <a:pt x="1825285" y="1693086"/>
                  </a:lnTo>
                  <a:close/>
                  <a:moveTo>
                    <a:pt x="1497292" y="1938505"/>
                  </a:moveTo>
                  <a:lnTo>
                    <a:pt x="1511359" y="1932557"/>
                  </a:lnTo>
                  <a:lnTo>
                    <a:pt x="1671461" y="2322204"/>
                  </a:lnTo>
                  <a:lnTo>
                    <a:pt x="1657335" y="2328008"/>
                  </a:lnTo>
                  <a:close/>
                  <a:moveTo>
                    <a:pt x="1400984" y="1969841"/>
                  </a:moveTo>
                  <a:lnTo>
                    <a:pt x="1415837" y="1966261"/>
                  </a:lnTo>
                  <a:lnTo>
                    <a:pt x="1489829" y="2242404"/>
                  </a:lnTo>
                  <a:lnTo>
                    <a:pt x="1475037" y="2246208"/>
                  </a:lnTo>
                  <a:close/>
                  <a:moveTo>
                    <a:pt x="1890343" y="1591261"/>
                  </a:moveTo>
                  <a:lnTo>
                    <a:pt x="2140794" y="1735859"/>
                  </a:lnTo>
                  <a:lnTo>
                    <a:pt x="2132863" y="1748915"/>
                  </a:lnTo>
                  <a:lnTo>
                    <a:pt x="1883112" y="1604721"/>
                  </a:lnTo>
                  <a:close/>
                  <a:moveTo>
                    <a:pt x="1934589" y="1500527"/>
                  </a:moveTo>
                  <a:lnTo>
                    <a:pt x="2325413" y="1663714"/>
                  </a:lnTo>
                  <a:lnTo>
                    <a:pt x="2319529" y="1677807"/>
                  </a:lnTo>
                  <a:lnTo>
                    <a:pt x="1928334" y="1514465"/>
                  </a:lnTo>
                  <a:close/>
                  <a:moveTo>
                    <a:pt x="1296758" y="1987081"/>
                  </a:moveTo>
                  <a:lnTo>
                    <a:pt x="1311855" y="1984732"/>
                  </a:lnTo>
                  <a:lnTo>
                    <a:pt x="1365995" y="2405187"/>
                  </a:lnTo>
                  <a:lnTo>
                    <a:pt x="1350847" y="2407138"/>
                  </a:lnTo>
                  <a:close/>
                  <a:moveTo>
                    <a:pt x="1195932" y="1995746"/>
                  </a:moveTo>
                  <a:lnTo>
                    <a:pt x="1211204" y="1995179"/>
                  </a:lnTo>
                  <a:lnTo>
                    <a:pt x="1211204" y="2281649"/>
                  </a:lnTo>
                  <a:lnTo>
                    <a:pt x="1203568" y="2282034"/>
                  </a:lnTo>
                  <a:lnTo>
                    <a:pt x="1195932" y="2281649"/>
                  </a:lnTo>
                  <a:close/>
                  <a:moveTo>
                    <a:pt x="1968060" y="1400508"/>
                  </a:moveTo>
                  <a:lnTo>
                    <a:pt x="2246208" y="1475038"/>
                  </a:lnTo>
                  <a:lnTo>
                    <a:pt x="2242404" y="1489831"/>
                  </a:lnTo>
                  <a:lnTo>
                    <a:pt x="1963516" y="1415103"/>
                  </a:lnTo>
                  <a:close/>
                  <a:moveTo>
                    <a:pt x="1090481" y="1986840"/>
                  </a:moveTo>
                  <a:lnTo>
                    <a:pt x="1097951" y="1988584"/>
                  </a:lnTo>
                  <a:lnTo>
                    <a:pt x="1105617" y="1988876"/>
                  </a:lnTo>
                  <a:lnTo>
                    <a:pt x="1049458" y="2406281"/>
                  </a:lnTo>
                  <a:lnTo>
                    <a:pt x="1034322" y="2404245"/>
                  </a:lnTo>
                  <a:close/>
                  <a:moveTo>
                    <a:pt x="1988876" y="1301520"/>
                  </a:moveTo>
                  <a:lnTo>
                    <a:pt x="2406281" y="1357679"/>
                  </a:lnTo>
                  <a:lnTo>
                    <a:pt x="2404244" y="1372815"/>
                  </a:lnTo>
                  <a:lnTo>
                    <a:pt x="1986840" y="1316657"/>
                  </a:lnTo>
                  <a:lnTo>
                    <a:pt x="1988583" y="1309187"/>
                  </a:lnTo>
                  <a:close/>
                  <a:moveTo>
                    <a:pt x="992036" y="1963517"/>
                  </a:moveTo>
                  <a:lnTo>
                    <a:pt x="1006629" y="1968061"/>
                  </a:lnTo>
                  <a:lnTo>
                    <a:pt x="932100" y="2246208"/>
                  </a:lnTo>
                  <a:lnTo>
                    <a:pt x="917308" y="2242405"/>
                  </a:lnTo>
                  <a:close/>
                  <a:moveTo>
                    <a:pt x="1995178" y="1195933"/>
                  </a:moveTo>
                  <a:lnTo>
                    <a:pt x="2281649" y="1195933"/>
                  </a:lnTo>
                  <a:lnTo>
                    <a:pt x="2282034" y="1203569"/>
                  </a:lnTo>
                  <a:lnTo>
                    <a:pt x="2281649" y="1211206"/>
                  </a:lnTo>
                  <a:lnTo>
                    <a:pt x="1995745" y="1211206"/>
                  </a:lnTo>
                  <a:close/>
                  <a:moveTo>
                    <a:pt x="1984731" y="1095284"/>
                  </a:moveTo>
                  <a:lnTo>
                    <a:pt x="2405186" y="1041144"/>
                  </a:lnTo>
                  <a:lnTo>
                    <a:pt x="2407137" y="1056290"/>
                  </a:lnTo>
                  <a:lnTo>
                    <a:pt x="1987080" y="1110379"/>
                  </a:lnTo>
                  <a:close/>
                  <a:moveTo>
                    <a:pt x="892672" y="1928335"/>
                  </a:moveTo>
                  <a:lnTo>
                    <a:pt x="906611" y="1934590"/>
                  </a:lnTo>
                  <a:lnTo>
                    <a:pt x="743425" y="2325414"/>
                  </a:lnTo>
                  <a:lnTo>
                    <a:pt x="729331" y="2319529"/>
                  </a:lnTo>
                  <a:close/>
                  <a:moveTo>
                    <a:pt x="802416" y="1883113"/>
                  </a:moveTo>
                  <a:lnTo>
                    <a:pt x="815877" y="1890344"/>
                  </a:lnTo>
                  <a:lnTo>
                    <a:pt x="671279" y="2140796"/>
                  </a:lnTo>
                  <a:lnTo>
                    <a:pt x="658223" y="2132863"/>
                  </a:lnTo>
                  <a:close/>
                  <a:moveTo>
                    <a:pt x="1966260" y="991301"/>
                  </a:moveTo>
                  <a:lnTo>
                    <a:pt x="2242405" y="917309"/>
                  </a:lnTo>
                  <a:lnTo>
                    <a:pt x="2246208" y="932101"/>
                  </a:lnTo>
                  <a:lnTo>
                    <a:pt x="1969840" y="1006153"/>
                  </a:lnTo>
                  <a:close/>
                  <a:moveTo>
                    <a:pt x="1932557" y="895779"/>
                  </a:moveTo>
                  <a:lnTo>
                    <a:pt x="2322203" y="735676"/>
                  </a:lnTo>
                  <a:lnTo>
                    <a:pt x="2328008" y="749803"/>
                  </a:lnTo>
                  <a:lnTo>
                    <a:pt x="1938504" y="909846"/>
                  </a:lnTo>
                  <a:close/>
                  <a:moveTo>
                    <a:pt x="714051" y="1825286"/>
                  </a:moveTo>
                  <a:lnTo>
                    <a:pt x="726047" y="1834740"/>
                  </a:lnTo>
                  <a:lnTo>
                    <a:pt x="468748" y="2168094"/>
                  </a:lnTo>
                  <a:lnTo>
                    <a:pt x="456659" y="2158762"/>
                  </a:lnTo>
                  <a:close/>
                  <a:moveTo>
                    <a:pt x="638245" y="1758093"/>
                  </a:moveTo>
                  <a:lnTo>
                    <a:pt x="644611" y="1765080"/>
                  </a:lnTo>
                  <a:lnTo>
                    <a:pt x="649147" y="1768790"/>
                  </a:lnTo>
                  <a:lnTo>
                    <a:pt x="446636" y="1971302"/>
                  </a:lnTo>
                  <a:lnTo>
                    <a:pt x="440978" y="1966159"/>
                  </a:lnTo>
                  <a:lnTo>
                    <a:pt x="435836" y="1960502"/>
                  </a:lnTo>
                  <a:close/>
                  <a:moveTo>
                    <a:pt x="1884928" y="801368"/>
                  </a:moveTo>
                  <a:lnTo>
                    <a:pt x="2132863" y="658223"/>
                  </a:lnTo>
                  <a:lnTo>
                    <a:pt x="2140794" y="671279"/>
                  </a:lnTo>
                  <a:lnTo>
                    <a:pt x="1892773" y="814474"/>
                  </a:lnTo>
                  <a:close/>
                  <a:moveTo>
                    <a:pt x="1828403" y="717325"/>
                  </a:moveTo>
                  <a:lnTo>
                    <a:pt x="2162987" y="462095"/>
                  </a:lnTo>
                  <a:lnTo>
                    <a:pt x="2172250" y="474239"/>
                  </a:lnTo>
                  <a:lnTo>
                    <a:pt x="1837666" y="729468"/>
                  </a:lnTo>
                  <a:lnTo>
                    <a:pt x="1833340" y="723163"/>
                  </a:lnTo>
                  <a:close/>
                  <a:moveTo>
                    <a:pt x="234886" y="1932900"/>
                  </a:moveTo>
                  <a:lnTo>
                    <a:pt x="569471" y="1677670"/>
                  </a:lnTo>
                  <a:lnTo>
                    <a:pt x="573796" y="1683975"/>
                  </a:lnTo>
                  <a:lnTo>
                    <a:pt x="578735" y="1689813"/>
                  </a:lnTo>
                  <a:lnTo>
                    <a:pt x="244150" y="1945043"/>
                  </a:lnTo>
                  <a:close/>
                  <a:moveTo>
                    <a:pt x="266342" y="1735860"/>
                  </a:moveTo>
                  <a:lnTo>
                    <a:pt x="514363" y="1592665"/>
                  </a:lnTo>
                  <a:lnTo>
                    <a:pt x="522208" y="1605770"/>
                  </a:lnTo>
                  <a:lnTo>
                    <a:pt x="274274" y="1748916"/>
                  </a:lnTo>
                  <a:close/>
                  <a:moveTo>
                    <a:pt x="1960501" y="435837"/>
                  </a:moveTo>
                  <a:lnTo>
                    <a:pt x="1966159" y="440979"/>
                  </a:lnTo>
                  <a:lnTo>
                    <a:pt x="1971301" y="446637"/>
                  </a:lnTo>
                  <a:lnTo>
                    <a:pt x="1768891" y="649046"/>
                  </a:lnTo>
                  <a:lnTo>
                    <a:pt x="1762525" y="642058"/>
                  </a:lnTo>
                  <a:lnTo>
                    <a:pt x="1757990" y="638348"/>
                  </a:lnTo>
                  <a:close/>
                  <a:moveTo>
                    <a:pt x="1938389" y="239045"/>
                  </a:moveTo>
                  <a:lnTo>
                    <a:pt x="1950479" y="248377"/>
                  </a:lnTo>
                  <a:lnTo>
                    <a:pt x="1693086" y="581852"/>
                  </a:lnTo>
                  <a:lnTo>
                    <a:pt x="1681090" y="572398"/>
                  </a:lnTo>
                  <a:close/>
                  <a:moveTo>
                    <a:pt x="79129" y="1657336"/>
                  </a:moveTo>
                  <a:lnTo>
                    <a:pt x="468633" y="1497292"/>
                  </a:lnTo>
                  <a:lnTo>
                    <a:pt x="474580" y="1511360"/>
                  </a:lnTo>
                  <a:lnTo>
                    <a:pt x="84934" y="1671462"/>
                  </a:lnTo>
                  <a:close/>
                  <a:moveTo>
                    <a:pt x="160929" y="1475039"/>
                  </a:moveTo>
                  <a:lnTo>
                    <a:pt x="437296" y="1400986"/>
                  </a:lnTo>
                  <a:lnTo>
                    <a:pt x="440876" y="1415837"/>
                  </a:lnTo>
                  <a:lnTo>
                    <a:pt x="164732" y="1489830"/>
                  </a:lnTo>
                  <a:close/>
                  <a:moveTo>
                    <a:pt x="1735859" y="266344"/>
                  </a:moveTo>
                  <a:lnTo>
                    <a:pt x="1748915" y="274276"/>
                  </a:lnTo>
                  <a:lnTo>
                    <a:pt x="1604721" y="524026"/>
                  </a:lnTo>
                  <a:lnTo>
                    <a:pt x="1591261" y="516794"/>
                  </a:lnTo>
                  <a:close/>
                  <a:moveTo>
                    <a:pt x="1663713" y="81725"/>
                  </a:moveTo>
                  <a:lnTo>
                    <a:pt x="1677806" y="87609"/>
                  </a:lnTo>
                  <a:lnTo>
                    <a:pt x="1514465" y="478804"/>
                  </a:lnTo>
                  <a:lnTo>
                    <a:pt x="1500526" y="472548"/>
                  </a:lnTo>
                  <a:close/>
                  <a:moveTo>
                    <a:pt x="0" y="1350847"/>
                  </a:moveTo>
                  <a:lnTo>
                    <a:pt x="420056" y="1296759"/>
                  </a:lnTo>
                  <a:lnTo>
                    <a:pt x="422405" y="1311854"/>
                  </a:lnTo>
                  <a:lnTo>
                    <a:pt x="1951" y="1365994"/>
                  </a:lnTo>
                  <a:close/>
                  <a:moveTo>
                    <a:pt x="125488" y="1195933"/>
                  </a:moveTo>
                  <a:lnTo>
                    <a:pt x="411391" y="1195933"/>
                  </a:lnTo>
                  <a:lnTo>
                    <a:pt x="411958" y="1211206"/>
                  </a:lnTo>
                  <a:lnTo>
                    <a:pt x="125488" y="1211206"/>
                  </a:lnTo>
                  <a:lnTo>
                    <a:pt x="125102" y="1203569"/>
                  </a:lnTo>
                  <a:close/>
                  <a:moveTo>
                    <a:pt x="1475037" y="160931"/>
                  </a:moveTo>
                  <a:lnTo>
                    <a:pt x="1489829" y="164734"/>
                  </a:lnTo>
                  <a:lnTo>
                    <a:pt x="1415102" y="443621"/>
                  </a:lnTo>
                  <a:lnTo>
                    <a:pt x="1400508" y="439077"/>
                  </a:lnTo>
                  <a:close/>
                  <a:moveTo>
                    <a:pt x="164732" y="917309"/>
                  </a:moveTo>
                  <a:lnTo>
                    <a:pt x="443620" y="992037"/>
                  </a:lnTo>
                  <a:lnTo>
                    <a:pt x="439076" y="1006630"/>
                  </a:lnTo>
                  <a:lnTo>
                    <a:pt x="160929" y="932101"/>
                  </a:lnTo>
                  <a:close/>
                  <a:moveTo>
                    <a:pt x="1195932" y="125490"/>
                  </a:moveTo>
                  <a:lnTo>
                    <a:pt x="1203568" y="125104"/>
                  </a:lnTo>
                  <a:lnTo>
                    <a:pt x="1211205" y="125490"/>
                  </a:lnTo>
                  <a:lnTo>
                    <a:pt x="1211205" y="411392"/>
                  </a:lnTo>
                  <a:lnTo>
                    <a:pt x="1195932" y="411959"/>
                  </a:lnTo>
                  <a:close/>
                  <a:moveTo>
                    <a:pt x="1357679" y="856"/>
                  </a:moveTo>
                  <a:lnTo>
                    <a:pt x="1372816" y="2893"/>
                  </a:lnTo>
                  <a:lnTo>
                    <a:pt x="1316657" y="420298"/>
                  </a:lnTo>
                  <a:lnTo>
                    <a:pt x="1309186" y="418554"/>
                  </a:lnTo>
                  <a:lnTo>
                    <a:pt x="1301520" y="418261"/>
                  </a:lnTo>
                  <a:close/>
                  <a:moveTo>
                    <a:pt x="2893" y="1034322"/>
                  </a:moveTo>
                  <a:lnTo>
                    <a:pt x="420297" y="1090480"/>
                  </a:lnTo>
                  <a:lnTo>
                    <a:pt x="418554" y="1097951"/>
                  </a:lnTo>
                  <a:lnTo>
                    <a:pt x="418261" y="1105616"/>
                  </a:lnTo>
                  <a:lnTo>
                    <a:pt x="855" y="1049458"/>
                  </a:lnTo>
                  <a:close/>
                  <a:moveTo>
                    <a:pt x="274274" y="658223"/>
                  </a:moveTo>
                  <a:lnTo>
                    <a:pt x="524025" y="802416"/>
                  </a:lnTo>
                  <a:lnTo>
                    <a:pt x="516793" y="815877"/>
                  </a:lnTo>
                  <a:lnTo>
                    <a:pt x="266342" y="671279"/>
                  </a:lnTo>
                  <a:close/>
                  <a:moveTo>
                    <a:pt x="917308" y="164734"/>
                  </a:moveTo>
                  <a:lnTo>
                    <a:pt x="932100" y="160930"/>
                  </a:lnTo>
                  <a:lnTo>
                    <a:pt x="1006152" y="437297"/>
                  </a:lnTo>
                  <a:lnTo>
                    <a:pt x="991300" y="440877"/>
                  </a:lnTo>
                  <a:close/>
                  <a:moveTo>
                    <a:pt x="1041143" y="1951"/>
                  </a:moveTo>
                  <a:lnTo>
                    <a:pt x="1056290" y="0"/>
                  </a:lnTo>
                  <a:lnTo>
                    <a:pt x="1110379" y="420056"/>
                  </a:lnTo>
                  <a:lnTo>
                    <a:pt x="1095283" y="422406"/>
                  </a:lnTo>
                  <a:close/>
                  <a:moveTo>
                    <a:pt x="87609" y="729331"/>
                  </a:moveTo>
                  <a:lnTo>
                    <a:pt x="478803" y="892672"/>
                  </a:lnTo>
                  <a:lnTo>
                    <a:pt x="472547" y="906611"/>
                  </a:lnTo>
                  <a:lnTo>
                    <a:pt x="81723" y="743424"/>
                  </a:lnTo>
                  <a:lnTo>
                    <a:pt x="84666" y="736377"/>
                  </a:lnTo>
                  <a:close/>
                  <a:moveTo>
                    <a:pt x="446636" y="435837"/>
                  </a:moveTo>
                  <a:lnTo>
                    <a:pt x="649045" y="638246"/>
                  </a:lnTo>
                  <a:lnTo>
                    <a:pt x="642057" y="644612"/>
                  </a:lnTo>
                  <a:lnTo>
                    <a:pt x="638347" y="649147"/>
                  </a:lnTo>
                  <a:lnTo>
                    <a:pt x="435836" y="446636"/>
                  </a:lnTo>
                  <a:lnTo>
                    <a:pt x="440978" y="440979"/>
                  </a:lnTo>
                  <a:close/>
                  <a:moveTo>
                    <a:pt x="658223" y="274275"/>
                  </a:moveTo>
                  <a:lnTo>
                    <a:pt x="671279" y="266343"/>
                  </a:lnTo>
                  <a:lnTo>
                    <a:pt x="814473" y="514363"/>
                  </a:lnTo>
                  <a:lnTo>
                    <a:pt x="801367" y="522209"/>
                  </a:lnTo>
                  <a:close/>
                  <a:moveTo>
                    <a:pt x="735676" y="84934"/>
                  </a:moveTo>
                  <a:lnTo>
                    <a:pt x="749802" y="79129"/>
                  </a:lnTo>
                  <a:lnTo>
                    <a:pt x="909846" y="468633"/>
                  </a:lnTo>
                  <a:lnTo>
                    <a:pt x="895778" y="474580"/>
                  </a:lnTo>
                  <a:close/>
                  <a:moveTo>
                    <a:pt x="248376" y="456659"/>
                  </a:moveTo>
                  <a:lnTo>
                    <a:pt x="581852" y="714051"/>
                  </a:lnTo>
                  <a:lnTo>
                    <a:pt x="572397" y="726047"/>
                  </a:lnTo>
                  <a:lnTo>
                    <a:pt x="239044" y="468748"/>
                  </a:lnTo>
                  <a:lnTo>
                    <a:pt x="243710" y="462704"/>
                  </a:lnTo>
                  <a:close/>
                  <a:moveTo>
                    <a:pt x="462094" y="244150"/>
                  </a:moveTo>
                  <a:lnTo>
                    <a:pt x="474238" y="234887"/>
                  </a:lnTo>
                  <a:lnTo>
                    <a:pt x="729468" y="569472"/>
                  </a:lnTo>
                  <a:lnTo>
                    <a:pt x="723162" y="573797"/>
                  </a:lnTo>
                  <a:lnTo>
                    <a:pt x="717325" y="578735"/>
                  </a:lnTo>
                  <a:close/>
                </a:path>
              </a:pathLst>
            </a:cu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68">
                <a:defRPr/>
              </a:pPr>
              <a:endParaRPr lang="zh-CN" altLang="en-US" sz="1798" kern="0">
                <a:solidFill>
                  <a:prstClr val="whit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6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-102245">
            <a:extLst>
              <a:ext uri="{FF2B5EF4-FFF2-40B4-BE49-F238E27FC236}">
                <a16:creationId xmlns:a16="http://schemas.microsoft.com/office/drawing/2014/main" id="{A1A631BB-A2BE-4A70-8F82-21B7071C7E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31184" y="2894882"/>
            <a:ext cx="652963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4000" dirty="0">
                <a:ln w="15875">
                  <a:noFill/>
                </a:ln>
                <a:gradFill>
                  <a:gsLst>
                    <a:gs pos="0">
                      <a:srgbClr val="E10802"/>
                    </a:gs>
                    <a:gs pos="100000">
                      <a:srgbClr val="A00904"/>
                    </a:gs>
                  </a:gsLst>
                  <a:lin ang="5400000" scaled="1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2019</a:t>
            </a:r>
            <a:r>
              <a:rPr lang="zh-CN" altLang="en-US" sz="4000" dirty="0">
                <a:ln w="15875">
                  <a:noFill/>
                </a:ln>
                <a:gradFill>
                  <a:gsLst>
                    <a:gs pos="0">
                      <a:srgbClr val="E10802"/>
                    </a:gs>
                    <a:gs pos="100000">
                      <a:srgbClr val="A00904"/>
                    </a:gs>
                  </a:gsLst>
                  <a:lin ang="5400000" scaled="1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年工作开展情况总结</a:t>
            </a:r>
          </a:p>
        </p:txBody>
      </p:sp>
      <p:sp>
        <p:nvSpPr>
          <p:cNvPr id="17" name="PA-102246">
            <a:extLst>
              <a:ext uri="{FF2B5EF4-FFF2-40B4-BE49-F238E27FC236}">
                <a16:creationId xmlns:a16="http://schemas.microsoft.com/office/drawing/2014/main" id="{0A816CF0-0B5D-4AEE-9CEB-4ED72CE49F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95646" y="1888207"/>
            <a:ext cx="2000706" cy="4801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10802"/>
              </a:gs>
              <a:gs pos="100000">
                <a:srgbClr val="A00904"/>
              </a:gs>
            </a:gsLst>
            <a:lin ang="72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dirty="0">
                <a:solidFill>
                  <a:srgbClr val="FEFDF8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第一部分</a:t>
            </a:r>
          </a:p>
        </p:txBody>
      </p:sp>
      <p:grpSp>
        <p:nvGrpSpPr>
          <p:cNvPr id="19" name="PA-102247">
            <a:extLst>
              <a:ext uri="{FF2B5EF4-FFF2-40B4-BE49-F238E27FC236}">
                <a16:creationId xmlns:a16="http://schemas.microsoft.com/office/drawing/2014/main" id="{16CBD38D-257B-4F79-B08A-E265547D80A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379619" y="2537659"/>
            <a:ext cx="3432760" cy="255096"/>
            <a:chOff x="2849843" y="1491630"/>
            <a:chExt cx="3432760" cy="25509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79D8378-8F37-40D9-AEEF-DCF6ABD4E73F}"/>
                </a:ext>
              </a:extLst>
            </p:cNvPr>
            <p:cNvGrpSpPr/>
            <p:nvPr/>
          </p:nvGrpSpPr>
          <p:grpSpPr>
            <a:xfrm>
              <a:off x="4118171" y="1491630"/>
              <a:ext cx="887762" cy="255096"/>
              <a:chOff x="3965502" y="1879809"/>
              <a:chExt cx="1193100" cy="342834"/>
            </a:xfrm>
            <a:solidFill>
              <a:srgbClr val="E71E17"/>
            </a:solidFill>
          </p:grpSpPr>
          <p:sp>
            <p:nvSpPr>
              <p:cNvPr id="24" name="PA-dark-star-shape_15445">
                <a:extLst>
                  <a:ext uri="{FF2B5EF4-FFF2-40B4-BE49-F238E27FC236}">
                    <a16:creationId xmlns:a16="http://schemas.microsoft.com/office/drawing/2014/main" id="{A38F44CF-38CF-44AA-A2DA-B9D41FB5294B}"/>
                  </a:ext>
                </a:extLst>
              </p:cNvPr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391609" y="1879809"/>
                <a:ext cx="360781" cy="342834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  <p:sp>
            <p:nvSpPr>
              <p:cNvPr id="25" name="PA-dark-star-shape_15445">
                <a:extLst>
                  <a:ext uri="{FF2B5EF4-FFF2-40B4-BE49-F238E27FC236}">
                    <a16:creationId xmlns:a16="http://schemas.microsoft.com/office/drawing/2014/main" id="{98287500-9710-48DB-A1A5-5103EF5F758C}"/>
                  </a:ext>
                </a:extLst>
              </p:cNvPr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771621" y="1951407"/>
                <a:ext cx="210089" cy="199638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  <p:sp>
            <p:nvSpPr>
              <p:cNvPr id="26" name="PA-dark-star-shape_15445">
                <a:extLst>
                  <a:ext uri="{FF2B5EF4-FFF2-40B4-BE49-F238E27FC236}">
                    <a16:creationId xmlns:a16="http://schemas.microsoft.com/office/drawing/2014/main" id="{5793810C-38B7-41BC-BE4B-C376A472073A}"/>
                  </a:ext>
                </a:extLst>
              </p:cNvPr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161559" y="1951407"/>
                <a:ext cx="210089" cy="199638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  <p:sp>
            <p:nvSpPr>
              <p:cNvPr id="27" name="PA-dark-star-shape_15445">
                <a:extLst>
                  <a:ext uri="{FF2B5EF4-FFF2-40B4-BE49-F238E27FC236}">
                    <a16:creationId xmlns:a16="http://schemas.microsoft.com/office/drawing/2014/main" id="{C7E315A5-9ADC-4934-B70E-F517A381E98E}"/>
                  </a:ext>
                </a:extLst>
              </p:cNvPr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965502" y="1993883"/>
                <a:ext cx="120690" cy="114687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  <p:sp>
            <p:nvSpPr>
              <p:cNvPr id="28" name="PA-dark-star-shape_15445">
                <a:extLst>
                  <a:ext uri="{FF2B5EF4-FFF2-40B4-BE49-F238E27FC236}">
                    <a16:creationId xmlns:a16="http://schemas.microsoft.com/office/drawing/2014/main" id="{81B1841D-40FE-4848-9773-727F84BCCDEC}"/>
                  </a:ext>
                </a:extLst>
              </p:cNvPr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037912" y="1993883"/>
                <a:ext cx="120690" cy="114687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80913EE-3EC0-4563-95D3-24F259905A5E}"/>
                </a:ext>
              </a:extLst>
            </p:cNvPr>
            <p:cNvGrpSpPr/>
            <p:nvPr/>
          </p:nvGrpSpPr>
          <p:grpSpPr>
            <a:xfrm>
              <a:off x="2849843" y="1619178"/>
              <a:ext cx="3432760" cy="0"/>
              <a:chOff x="2849843" y="2082167"/>
              <a:chExt cx="3432760" cy="0"/>
            </a:xfrm>
          </p:grpSpPr>
          <p:cxnSp>
            <p:nvCxnSpPr>
              <p:cNvPr id="22" name="PA-直接连接符 21">
                <a:extLst>
                  <a:ext uri="{FF2B5EF4-FFF2-40B4-BE49-F238E27FC236}">
                    <a16:creationId xmlns:a16="http://schemas.microsoft.com/office/drawing/2014/main" id="{1EE4A200-C872-40F5-8DB1-D4EA170ED06E}"/>
                  </a:ext>
                </a:extLst>
              </p:cNvPr>
              <p:cNvCxnSpPr>
                <a:cxnSpLocks/>
              </p:cNvCxnSpPr>
              <p:nvPr>
                <p:custDataLst>
                  <p:tags r:id="rId9"/>
                </p:custDataLst>
              </p:nvPr>
            </p:nvCxnSpPr>
            <p:spPr>
              <a:xfrm>
                <a:off x="5148064" y="2082167"/>
                <a:ext cx="1134539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D30013"/>
                </a:solidFill>
                <a:prstDash val="solid"/>
              </a:ln>
              <a:effectLst/>
            </p:spPr>
          </p:cxnSp>
          <p:cxnSp>
            <p:nvCxnSpPr>
              <p:cNvPr id="23" name="PA-直接连接符 22">
                <a:extLst>
                  <a:ext uri="{FF2B5EF4-FFF2-40B4-BE49-F238E27FC236}">
                    <a16:creationId xmlns:a16="http://schemas.microsoft.com/office/drawing/2014/main" id="{12D2E13E-1E27-4466-A71F-4C401E558944}"/>
                  </a:ext>
                </a:extLst>
              </p:cNvPr>
              <p:cNvCxnSpPr>
                <a:cxnSpLocks/>
              </p:cNvCxnSpPr>
              <p:nvPr>
                <p:custDataLst>
                  <p:tags r:id="rId10"/>
                </p:custDataLst>
              </p:nvPr>
            </p:nvCxnSpPr>
            <p:spPr>
              <a:xfrm>
                <a:off x="2849843" y="2082167"/>
                <a:ext cx="1134000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D30013"/>
                </a:solidFill>
                <a:prstDash val="solid"/>
              </a:ln>
              <a:effectLst/>
            </p:spPr>
          </p:cxnSp>
        </p:grpSp>
      </p:grpSp>
      <p:sp>
        <p:nvSpPr>
          <p:cNvPr id="32" name="PA-102249">
            <a:extLst>
              <a:ext uri="{FF2B5EF4-FFF2-40B4-BE49-F238E27FC236}">
                <a16:creationId xmlns:a16="http://schemas.microsoft.com/office/drawing/2014/main" id="{71E4F169-4B7F-4AA9-B5E7-DD13CF7419C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62840" y="563061"/>
            <a:ext cx="2354773" cy="4154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中国共产党</a:t>
            </a:r>
            <a:endParaRPr lang="en-US" altLang="zh-CN" sz="2100" b="1" dirty="0">
              <a:solidFill>
                <a:srgbClr val="C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3" name="PA-102250">
            <a:extLst>
              <a:ext uri="{FF2B5EF4-FFF2-40B4-BE49-F238E27FC236}">
                <a16:creationId xmlns:a16="http://schemas.microsoft.com/office/drawing/2014/main" id="{50616F24-91F9-4B5E-8AB6-FCD3DE54FB5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14361" y="967960"/>
            <a:ext cx="2151038" cy="28283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238" b="1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Communist Party of China</a:t>
            </a:r>
            <a:endParaRPr lang="zh-CN" altLang="en-US" sz="1238" b="1" dirty="0">
              <a:solidFill>
                <a:srgbClr val="C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4" name="PA-102251">
            <a:extLst>
              <a:ext uri="{FF2B5EF4-FFF2-40B4-BE49-F238E27FC236}">
                <a16:creationId xmlns:a16="http://schemas.microsoft.com/office/drawing/2014/main" id="{0B1314C7-76DB-45EC-938F-CB7697628E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8257" y="516654"/>
            <a:ext cx="785653" cy="702055"/>
          </a:xfrm>
          <a:custGeom>
            <a:avLst/>
            <a:gdLst>
              <a:gd name="T0" fmla="*/ 803 w 1880"/>
              <a:gd name="T1" fmla="*/ 15 h 1680"/>
              <a:gd name="T2" fmla="*/ 1253 w 1880"/>
              <a:gd name="T3" fmla="*/ 1067 h 1680"/>
              <a:gd name="T4" fmla="*/ 728 w 1880"/>
              <a:gd name="T5" fmla="*/ 540 h 1680"/>
              <a:gd name="T6" fmla="*/ 928 w 1880"/>
              <a:gd name="T7" fmla="*/ 339 h 1680"/>
              <a:gd name="T8" fmla="*/ 803 w 1880"/>
              <a:gd name="T9" fmla="*/ 215 h 1680"/>
              <a:gd name="T10" fmla="*/ 549 w 1880"/>
              <a:gd name="T11" fmla="*/ 267 h 1680"/>
              <a:gd name="T12" fmla="*/ 150 w 1880"/>
              <a:gd name="T13" fmla="*/ 666 h 1680"/>
              <a:gd name="T14" fmla="*/ 376 w 1880"/>
              <a:gd name="T15" fmla="*/ 890 h 1680"/>
              <a:gd name="T16" fmla="*/ 527 w 1880"/>
              <a:gd name="T17" fmla="*/ 741 h 1680"/>
              <a:gd name="T18" fmla="*/ 1052 w 1880"/>
              <a:gd name="T19" fmla="*/ 1266 h 1680"/>
              <a:gd name="T20" fmla="*/ 176 w 1880"/>
              <a:gd name="T21" fmla="*/ 1090 h 1680"/>
              <a:gd name="T22" fmla="*/ 49 w 1880"/>
              <a:gd name="T23" fmla="*/ 1217 h 1680"/>
              <a:gd name="T24" fmla="*/ 159 w 1880"/>
              <a:gd name="T25" fmla="*/ 1357 h 1680"/>
              <a:gd name="T26" fmla="*/ 144 w 1880"/>
              <a:gd name="T27" fmla="*/ 1371 h 1680"/>
              <a:gd name="T28" fmla="*/ 122 w 1880"/>
              <a:gd name="T29" fmla="*/ 1367 h 1680"/>
              <a:gd name="T30" fmla="*/ 0 w 1880"/>
              <a:gd name="T31" fmla="*/ 1494 h 1680"/>
              <a:gd name="T32" fmla="*/ 123 w 1880"/>
              <a:gd name="T33" fmla="*/ 1616 h 1680"/>
              <a:gd name="T34" fmla="*/ 249 w 1880"/>
              <a:gd name="T35" fmla="*/ 1493 h 1680"/>
              <a:gd name="T36" fmla="*/ 245 w 1880"/>
              <a:gd name="T37" fmla="*/ 1470 h 1680"/>
              <a:gd name="T38" fmla="*/ 265 w 1880"/>
              <a:gd name="T39" fmla="*/ 1451 h 1680"/>
              <a:gd name="T40" fmla="*/ 1255 w 1880"/>
              <a:gd name="T41" fmla="*/ 1467 h 1680"/>
              <a:gd name="T42" fmla="*/ 1402 w 1880"/>
              <a:gd name="T43" fmla="*/ 1615 h 1680"/>
              <a:gd name="T44" fmla="*/ 1603 w 1880"/>
              <a:gd name="T45" fmla="*/ 1416 h 1680"/>
              <a:gd name="T46" fmla="*/ 1455 w 1880"/>
              <a:gd name="T47" fmla="*/ 1267 h 1680"/>
              <a:gd name="T48" fmla="*/ 803 w 1880"/>
              <a:gd name="T49" fmla="*/ 15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80" h="1680">
                <a:moveTo>
                  <a:pt x="803" y="15"/>
                </a:moveTo>
                <a:cubicBezTo>
                  <a:pt x="1217" y="170"/>
                  <a:pt x="1468" y="665"/>
                  <a:pt x="1253" y="1067"/>
                </a:cubicBezTo>
                <a:cubicBezTo>
                  <a:pt x="728" y="540"/>
                  <a:pt x="728" y="540"/>
                  <a:pt x="728" y="540"/>
                </a:cubicBezTo>
                <a:cubicBezTo>
                  <a:pt x="928" y="339"/>
                  <a:pt x="928" y="339"/>
                  <a:pt x="928" y="339"/>
                </a:cubicBezTo>
                <a:cubicBezTo>
                  <a:pt x="803" y="215"/>
                  <a:pt x="803" y="215"/>
                  <a:pt x="803" y="215"/>
                </a:cubicBezTo>
                <a:cubicBezTo>
                  <a:pt x="733" y="282"/>
                  <a:pt x="623" y="297"/>
                  <a:pt x="549" y="267"/>
                </a:cubicBezTo>
                <a:cubicBezTo>
                  <a:pt x="150" y="666"/>
                  <a:pt x="150" y="666"/>
                  <a:pt x="150" y="666"/>
                </a:cubicBezTo>
                <a:cubicBezTo>
                  <a:pt x="376" y="890"/>
                  <a:pt x="376" y="890"/>
                  <a:pt x="376" y="890"/>
                </a:cubicBezTo>
                <a:cubicBezTo>
                  <a:pt x="527" y="741"/>
                  <a:pt x="527" y="741"/>
                  <a:pt x="527" y="741"/>
                </a:cubicBezTo>
                <a:cubicBezTo>
                  <a:pt x="1052" y="1266"/>
                  <a:pt x="1052" y="1266"/>
                  <a:pt x="1052" y="1266"/>
                </a:cubicBezTo>
                <a:cubicBezTo>
                  <a:pt x="795" y="1407"/>
                  <a:pt x="439" y="1363"/>
                  <a:pt x="176" y="1090"/>
                </a:cubicBezTo>
                <a:cubicBezTo>
                  <a:pt x="49" y="1217"/>
                  <a:pt x="49" y="1217"/>
                  <a:pt x="49" y="1217"/>
                </a:cubicBezTo>
                <a:cubicBezTo>
                  <a:pt x="87" y="1270"/>
                  <a:pt x="119" y="1317"/>
                  <a:pt x="159" y="1357"/>
                </a:cubicBezTo>
                <a:cubicBezTo>
                  <a:pt x="155" y="1362"/>
                  <a:pt x="144" y="1371"/>
                  <a:pt x="144" y="1371"/>
                </a:cubicBezTo>
                <a:cubicBezTo>
                  <a:pt x="137" y="1370"/>
                  <a:pt x="129" y="1367"/>
                  <a:pt x="122" y="1367"/>
                </a:cubicBezTo>
                <a:cubicBezTo>
                  <a:pt x="55" y="1367"/>
                  <a:pt x="0" y="1426"/>
                  <a:pt x="0" y="1494"/>
                </a:cubicBezTo>
                <a:cubicBezTo>
                  <a:pt x="0" y="1561"/>
                  <a:pt x="55" y="1616"/>
                  <a:pt x="123" y="1616"/>
                </a:cubicBezTo>
                <a:cubicBezTo>
                  <a:pt x="191" y="1616"/>
                  <a:pt x="249" y="1561"/>
                  <a:pt x="249" y="1493"/>
                </a:cubicBezTo>
                <a:cubicBezTo>
                  <a:pt x="249" y="1485"/>
                  <a:pt x="247" y="1478"/>
                  <a:pt x="245" y="1470"/>
                </a:cubicBezTo>
                <a:cubicBezTo>
                  <a:pt x="265" y="1451"/>
                  <a:pt x="265" y="1451"/>
                  <a:pt x="265" y="1451"/>
                </a:cubicBezTo>
                <a:cubicBezTo>
                  <a:pt x="567" y="1655"/>
                  <a:pt x="898" y="1680"/>
                  <a:pt x="1255" y="1467"/>
                </a:cubicBezTo>
                <a:cubicBezTo>
                  <a:pt x="1402" y="1615"/>
                  <a:pt x="1402" y="1615"/>
                  <a:pt x="1402" y="1615"/>
                </a:cubicBezTo>
                <a:cubicBezTo>
                  <a:pt x="1603" y="1416"/>
                  <a:pt x="1603" y="1416"/>
                  <a:pt x="1603" y="1416"/>
                </a:cubicBezTo>
                <a:cubicBezTo>
                  <a:pt x="1455" y="1267"/>
                  <a:pt x="1455" y="1267"/>
                  <a:pt x="1455" y="1267"/>
                </a:cubicBezTo>
                <a:cubicBezTo>
                  <a:pt x="1880" y="628"/>
                  <a:pt x="1313" y="0"/>
                  <a:pt x="803" y="1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pic>
        <p:nvPicPr>
          <p:cNvPr id="35" name="PA-102252">
            <a:extLst>
              <a:ext uri="{FF2B5EF4-FFF2-40B4-BE49-F238E27FC236}">
                <a16:creationId xmlns:a16="http://schemas.microsoft.com/office/drawing/2014/main" id="{130F44A8-6D92-4C38-87BF-822701FE372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2561" y="464284"/>
            <a:ext cx="2676785" cy="892262"/>
          </a:xfrm>
          <a:prstGeom prst="rect">
            <a:avLst/>
          </a:prstGeom>
        </p:spPr>
      </p:pic>
      <p:pic>
        <p:nvPicPr>
          <p:cNvPr id="36" name="PA-102253">
            <a:extLst>
              <a:ext uri="{FF2B5EF4-FFF2-40B4-BE49-F238E27FC236}">
                <a16:creationId xmlns:a16="http://schemas.microsoft.com/office/drawing/2014/main" id="{AD08E3B2-6CB0-4797-B988-F6AA16677EB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0" y="4315968"/>
            <a:ext cx="12192000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32" grpId="0"/>
      <p:bldP spid="33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102279">
            <a:extLst>
              <a:ext uri="{FF2B5EF4-FFF2-40B4-BE49-F238E27FC236}">
                <a16:creationId xmlns:a16="http://schemas.microsoft.com/office/drawing/2014/main" id="{3C945F3A-9A3A-4083-B406-60A92F9121E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25486" y="377321"/>
            <a:ext cx="3679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2019</a:t>
            </a:r>
            <a:r>
              <a:rPr lang="zh-CN" altLang="en-US" sz="24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年工作开展情况总结</a:t>
            </a:r>
          </a:p>
        </p:txBody>
      </p:sp>
      <p:sp>
        <p:nvSpPr>
          <p:cNvPr id="25" name="PA-102280">
            <a:extLst>
              <a:ext uri="{FF2B5EF4-FFF2-40B4-BE49-F238E27FC236}">
                <a16:creationId xmlns:a16="http://schemas.microsoft.com/office/drawing/2014/main" id="{CD831671-12A0-449B-9C52-6E6430415190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82559" y="3551335"/>
            <a:ext cx="6570202" cy="2736304"/>
          </a:xfrm>
          <a:prstGeom prst="roundRect">
            <a:avLst>
              <a:gd name="adj" fmla="val 5694"/>
            </a:avLst>
          </a:prstGeom>
          <a:noFill/>
          <a:ln w="9525" cap="flat" cmpd="sng" algn="ctr">
            <a:solidFill>
              <a:srgbClr val="4D4D4D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PA-102281">
            <a:extLst>
              <a:ext uri="{FF2B5EF4-FFF2-40B4-BE49-F238E27FC236}">
                <a16:creationId xmlns:a16="http://schemas.microsoft.com/office/drawing/2014/main" id="{533C4B8B-0231-4DA4-AD51-75A9BD775D7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875253" y="3551335"/>
            <a:ext cx="3137479" cy="2736304"/>
          </a:xfrm>
          <a:prstGeom prst="roundRect">
            <a:avLst>
              <a:gd name="adj" fmla="val 5694"/>
            </a:avLst>
          </a:prstGeom>
          <a:noFill/>
          <a:ln w="9525" cap="flat" cmpd="sng" algn="ctr">
            <a:solidFill>
              <a:srgbClr val="4D4D4D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PA-102282">
            <a:extLst>
              <a:ext uri="{FF2B5EF4-FFF2-40B4-BE49-F238E27FC236}">
                <a16:creationId xmlns:a16="http://schemas.microsoft.com/office/drawing/2014/main" id="{265D7EEF-8157-456C-B372-C2AF12B25892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297772" y="3966696"/>
            <a:ext cx="308230" cy="375984"/>
          </a:xfrm>
          <a:custGeom>
            <a:avLst/>
            <a:gdLst>
              <a:gd name="T0" fmla="*/ 517 w 3460"/>
              <a:gd name="T1" fmla="*/ 0 h 4224"/>
              <a:gd name="T2" fmla="*/ 3298 w 3460"/>
              <a:gd name="T3" fmla="*/ 0 h 4224"/>
              <a:gd name="T4" fmla="*/ 3460 w 3460"/>
              <a:gd name="T5" fmla="*/ 0 h 4224"/>
              <a:gd name="T6" fmla="*/ 3460 w 3460"/>
              <a:gd name="T7" fmla="*/ 163 h 4224"/>
              <a:gd name="T8" fmla="*/ 3460 w 3460"/>
              <a:gd name="T9" fmla="*/ 3730 h 4224"/>
              <a:gd name="T10" fmla="*/ 3460 w 3460"/>
              <a:gd name="T11" fmla="*/ 3893 h 4224"/>
              <a:gd name="T12" fmla="*/ 3298 w 3460"/>
              <a:gd name="T13" fmla="*/ 3893 h 4224"/>
              <a:gd name="T14" fmla="*/ 3183 w 3460"/>
              <a:gd name="T15" fmla="*/ 3893 h 4224"/>
              <a:gd name="T16" fmla="*/ 3183 w 3460"/>
              <a:gd name="T17" fmla="*/ 253 h 4224"/>
              <a:gd name="T18" fmla="*/ 355 w 3460"/>
              <a:gd name="T19" fmla="*/ 253 h 4224"/>
              <a:gd name="T20" fmla="*/ 355 w 3460"/>
              <a:gd name="T21" fmla="*/ 163 h 4224"/>
              <a:gd name="T22" fmla="*/ 355 w 3460"/>
              <a:gd name="T23" fmla="*/ 0 h 4224"/>
              <a:gd name="T24" fmla="*/ 517 w 3460"/>
              <a:gd name="T25" fmla="*/ 0 h 4224"/>
              <a:gd name="T26" fmla="*/ 163 w 3460"/>
              <a:gd name="T27" fmla="*/ 331 h 4224"/>
              <a:gd name="T28" fmla="*/ 2943 w 3460"/>
              <a:gd name="T29" fmla="*/ 331 h 4224"/>
              <a:gd name="T30" fmla="*/ 3106 w 3460"/>
              <a:gd name="T31" fmla="*/ 331 h 4224"/>
              <a:gd name="T32" fmla="*/ 3106 w 3460"/>
              <a:gd name="T33" fmla="*/ 494 h 4224"/>
              <a:gd name="T34" fmla="*/ 3106 w 3460"/>
              <a:gd name="T35" fmla="*/ 4061 h 4224"/>
              <a:gd name="T36" fmla="*/ 3106 w 3460"/>
              <a:gd name="T37" fmla="*/ 4224 h 4224"/>
              <a:gd name="T38" fmla="*/ 2943 w 3460"/>
              <a:gd name="T39" fmla="*/ 4224 h 4224"/>
              <a:gd name="T40" fmla="*/ 981 w 3460"/>
              <a:gd name="T41" fmla="*/ 4224 h 4224"/>
              <a:gd name="T42" fmla="*/ 928 w 3460"/>
              <a:gd name="T43" fmla="*/ 4224 h 4224"/>
              <a:gd name="T44" fmla="*/ 884 w 3460"/>
              <a:gd name="T45" fmla="*/ 4192 h 4224"/>
              <a:gd name="T46" fmla="*/ 66 w 3460"/>
              <a:gd name="T47" fmla="*/ 3583 h 4224"/>
              <a:gd name="T48" fmla="*/ 0 w 3460"/>
              <a:gd name="T49" fmla="*/ 3534 h 4224"/>
              <a:gd name="T50" fmla="*/ 0 w 3460"/>
              <a:gd name="T51" fmla="*/ 3452 h 4224"/>
              <a:gd name="T52" fmla="*/ 0 w 3460"/>
              <a:gd name="T53" fmla="*/ 494 h 4224"/>
              <a:gd name="T54" fmla="*/ 0 w 3460"/>
              <a:gd name="T55" fmla="*/ 331 h 4224"/>
              <a:gd name="T56" fmla="*/ 163 w 3460"/>
              <a:gd name="T57" fmla="*/ 331 h 4224"/>
              <a:gd name="T58" fmla="*/ 325 w 3460"/>
              <a:gd name="T59" fmla="*/ 3287 h 4224"/>
              <a:gd name="T60" fmla="*/ 325 w 3460"/>
              <a:gd name="T61" fmla="*/ 3287 h 4224"/>
              <a:gd name="T62" fmla="*/ 821 w 3460"/>
              <a:gd name="T63" fmla="*/ 3105 h 4224"/>
              <a:gd name="T64" fmla="*/ 891 w 3460"/>
              <a:gd name="T65" fmla="*/ 3079 h 4224"/>
              <a:gd name="T66" fmla="*/ 912 w 3460"/>
              <a:gd name="T67" fmla="*/ 3151 h 4224"/>
              <a:gd name="T68" fmla="*/ 1126 w 3460"/>
              <a:gd name="T69" fmla="*/ 3899 h 4224"/>
              <a:gd name="T70" fmla="*/ 2781 w 3460"/>
              <a:gd name="T71" fmla="*/ 3899 h 4224"/>
              <a:gd name="T72" fmla="*/ 2781 w 3460"/>
              <a:gd name="T73" fmla="*/ 657 h 4224"/>
              <a:gd name="T74" fmla="*/ 325 w 3460"/>
              <a:gd name="T75" fmla="*/ 657 h 4224"/>
              <a:gd name="T76" fmla="*/ 325 w 3460"/>
              <a:gd name="T77" fmla="*/ 3287 h 4224"/>
              <a:gd name="T78" fmla="*/ 966 w 3460"/>
              <a:gd name="T79" fmla="*/ 3849 h 4224"/>
              <a:gd name="T80" fmla="*/ 966 w 3460"/>
              <a:gd name="T81" fmla="*/ 3849 h 4224"/>
              <a:gd name="T82" fmla="*/ 798 w 3460"/>
              <a:gd name="T83" fmla="*/ 3261 h 4224"/>
              <a:gd name="T84" fmla="*/ 383 w 3460"/>
              <a:gd name="T85" fmla="*/ 3414 h 4224"/>
              <a:gd name="T86" fmla="*/ 966 w 3460"/>
              <a:gd name="T87" fmla="*/ 3849 h 4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460" h="4224">
                <a:moveTo>
                  <a:pt x="517" y="0"/>
                </a:moveTo>
                <a:lnTo>
                  <a:pt x="3298" y="0"/>
                </a:lnTo>
                <a:lnTo>
                  <a:pt x="3460" y="0"/>
                </a:lnTo>
                <a:lnTo>
                  <a:pt x="3460" y="163"/>
                </a:lnTo>
                <a:lnTo>
                  <a:pt x="3460" y="3730"/>
                </a:lnTo>
                <a:lnTo>
                  <a:pt x="3460" y="3893"/>
                </a:lnTo>
                <a:lnTo>
                  <a:pt x="3298" y="3893"/>
                </a:lnTo>
                <a:lnTo>
                  <a:pt x="3183" y="3893"/>
                </a:lnTo>
                <a:lnTo>
                  <a:pt x="3183" y="253"/>
                </a:lnTo>
                <a:lnTo>
                  <a:pt x="355" y="253"/>
                </a:lnTo>
                <a:lnTo>
                  <a:pt x="355" y="163"/>
                </a:lnTo>
                <a:lnTo>
                  <a:pt x="355" y="0"/>
                </a:lnTo>
                <a:lnTo>
                  <a:pt x="517" y="0"/>
                </a:lnTo>
                <a:close/>
                <a:moveTo>
                  <a:pt x="163" y="331"/>
                </a:moveTo>
                <a:lnTo>
                  <a:pt x="2943" y="331"/>
                </a:lnTo>
                <a:lnTo>
                  <a:pt x="3106" y="331"/>
                </a:lnTo>
                <a:lnTo>
                  <a:pt x="3106" y="494"/>
                </a:lnTo>
                <a:lnTo>
                  <a:pt x="3106" y="4061"/>
                </a:lnTo>
                <a:lnTo>
                  <a:pt x="3106" y="4224"/>
                </a:lnTo>
                <a:lnTo>
                  <a:pt x="2943" y="4224"/>
                </a:lnTo>
                <a:lnTo>
                  <a:pt x="981" y="4224"/>
                </a:lnTo>
                <a:lnTo>
                  <a:pt x="928" y="4224"/>
                </a:lnTo>
                <a:lnTo>
                  <a:pt x="884" y="4192"/>
                </a:lnTo>
                <a:lnTo>
                  <a:pt x="66" y="3583"/>
                </a:lnTo>
                <a:lnTo>
                  <a:pt x="0" y="3534"/>
                </a:lnTo>
                <a:lnTo>
                  <a:pt x="0" y="3452"/>
                </a:lnTo>
                <a:lnTo>
                  <a:pt x="0" y="494"/>
                </a:lnTo>
                <a:lnTo>
                  <a:pt x="0" y="331"/>
                </a:lnTo>
                <a:lnTo>
                  <a:pt x="163" y="331"/>
                </a:lnTo>
                <a:close/>
                <a:moveTo>
                  <a:pt x="325" y="3287"/>
                </a:moveTo>
                <a:lnTo>
                  <a:pt x="325" y="3287"/>
                </a:lnTo>
                <a:lnTo>
                  <a:pt x="821" y="3105"/>
                </a:lnTo>
                <a:lnTo>
                  <a:pt x="891" y="3079"/>
                </a:lnTo>
                <a:lnTo>
                  <a:pt x="912" y="3151"/>
                </a:lnTo>
                <a:lnTo>
                  <a:pt x="1126" y="3899"/>
                </a:lnTo>
                <a:lnTo>
                  <a:pt x="2781" y="3899"/>
                </a:lnTo>
                <a:lnTo>
                  <a:pt x="2781" y="657"/>
                </a:lnTo>
                <a:lnTo>
                  <a:pt x="325" y="657"/>
                </a:lnTo>
                <a:lnTo>
                  <a:pt x="325" y="3287"/>
                </a:lnTo>
                <a:close/>
                <a:moveTo>
                  <a:pt x="966" y="3849"/>
                </a:moveTo>
                <a:lnTo>
                  <a:pt x="966" y="3849"/>
                </a:lnTo>
                <a:lnTo>
                  <a:pt x="798" y="3261"/>
                </a:lnTo>
                <a:lnTo>
                  <a:pt x="383" y="3414"/>
                </a:lnTo>
                <a:lnTo>
                  <a:pt x="966" y="3849"/>
                </a:lnTo>
                <a:close/>
              </a:path>
            </a:pathLst>
          </a:custGeom>
          <a:solidFill>
            <a:srgbClr val="C4261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PA-102283">
            <a:extLst>
              <a:ext uri="{FF2B5EF4-FFF2-40B4-BE49-F238E27FC236}">
                <a16:creationId xmlns:a16="http://schemas.microsoft.com/office/drawing/2014/main" id="{AA00470B-E27D-4EFF-B09C-144E80F3220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574244" y="3970022"/>
            <a:ext cx="5708529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dirty="0">
                <a:solidFill>
                  <a:srgbClr val="C4261D"/>
                </a:solidFill>
                <a:latin typeface="+mn-ea"/>
              </a:rPr>
              <a:t>从</a:t>
            </a:r>
            <a:r>
              <a:rPr lang="en-US" altLang="zh-CN" dirty="0">
                <a:solidFill>
                  <a:srgbClr val="C4261D"/>
                </a:solidFill>
                <a:latin typeface="+mn-ea"/>
              </a:rPr>
              <a:t>2019</a:t>
            </a:r>
            <a:r>
              <a:rPr lang="zh-CN" altLang="en-US" dirty="0">
                <a:solidFill>
                  <a:srgbClr val="C4261D"/>
                </a:solidFill>
                <a:latin typeface="+mn-ea"/>
              </a:rPr>
              <a:t>年</a:t>
            </a:r>
            <a:r>
              <a:rPr lang="en-US" altLang="zh-CN" dirty="0">
                <a:solidFill>
                  <a:srgbClr val="C4261D"/>
                </a:solidFill>
                <a:latin typeface="+mn-ea"/>
              </a:rPr>
              <a:t>9</a:t>
            </a:r>
            <a:r>
              <a:rPr lang="zh-CN" altLang="en-US" dirty="0">
                <a:solidFill>
                  <a:srgbClr val="C4261D"/>
                </a:solidFill>
                <a:latin typeface="+mn-ea"/>
              </a:rPr>
              <a:t>月开始至</a:t>
            </a:r>
            <a:r>
              <a:rPr lang="en-US" altLang="zh-CN" dirty="0">
                <a:solidFill>
                  <a:srgbClr val="C4261D"/>
                </a:solidFill>
                <a:latin typeface="+mn-ea"/>
              </a:rPr>
              <a:t>11</a:t>
            </a:r>
            <a:r>
              <a:rPr lang="zh-CN" altLang="en-US" dirty="0">
                <a:solidFill>
                  <a:srgbClr val="C4261D"/>
                </a:solidFill>
                <a:latin typeface="+mn-ea"/>
              </a:rPr>
              <a:t>月底，根据中央和省委“不忘初心，牢记使命主题教育活动领导小组的统一部署和要求，学校及学院开展了为期</a:t>
            </a:r>
            <a:r>
              <a:rPr lang="en-US" altLang="zh-CN" dirty="0">
                <a:solidFill>
                  <a:srgbClr val="C4261D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C4261D"/>
                </a:solidFill>
                <a:latin typeface="+mn-ea"/>
              </a:rPr>
              <a:t>个月的“不忘初心，牢记使命”主题教育活动。</a:t>
            </a:r>
          </a:p>
        </p:txBody>
      </p:sp>
      <p:sp>
        <p:nvSpPr>
          <p:cNvPr id="36" name="PA-102290">
            <a:extLst>
              <a:ext uri="{FF2B5EF4-FFF2-40B4-BE49-F238E27FC236}">
                <a16:creationId xmlns:a16="http://schemas.microsoft.com/office/drawing/2014/main" id="{36251A24-EB3F-4E69-9A70-5C5A4EFA33CD}"/>
              </a:ext>
            </a:extLst>
          </p:cNvPr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8276546" y="3966696"/>
            <a:ext cx="308230" cy="375984"/>
          </a:xfrm>
          <a:custGeom>
            <a:avLst/>
            <a:gdLst>
              <a:gd name="T0" fmla="*/ 517 w 3460"/>
              <a:gd name="T1" fmla="*/ 0 h 4224"/>
              <a:gd name="T2" fmla="*/ 3298 w 3460"/>
              <a:gd name="T3" fmla="*/ 0 h 4224"/>
              <a:gd name="T4" fmla="*/ 3460 w 3460"/>
              <a:gd name="T5" fmla="*/ 0 h 4224"/>
              <a:gd name="T6" fmla="*/ 3460 w 3460"/>
              <a:gd name="T7" fmla="*/ 163 h 4224"/>
              <a:gd name="T8" fmla="*/ 3460 w 3460"/>
              <a:gd name="T9" fmla="*/ 3730 h 4224"/>
              <a:gd name="T10" fmla="*/ 3460 w 3460"/>
              <a:gd name="T11" fmla="*/ 3893 h 4224"/>
              <a:gd name="T12" fmla="*/ 3298 w 3460"/>
              <a:gd name="T13" fmla="*/ 3893 h 4224"/>
              <a:gd name="T14" fmla="*/ 3183 w 3460"/>
              <a:gd name="T15" fmla="*/ 3893 h 4224"/>
              <a:gd name="T16" fmla="*/ 3183 w 3460"/>
              <a:gd name="T17" fmla="*/ 253 h 4224"/>
              <a:gd name="T18" fmla="*/ 355 w 3460"/>
              <a:gd name="T19" fmla="*/ 253 h 4224"/>
              <a:gd name="T20" fmla="*/ 355 w 3460"/>
              <a:gd name="T21" fmla="*/ 163 h 4224"/>
              <a:gd name="T22" fmla="*/ 355 w 3460"/>
              <a:gd name="T23" fmla="*/ 0 h 4224"/>
              <a:gd name="T24" fmla="*/ 517 w 3460"/>
              <a:gd name="T25" fmla="*/ 0 h 4224"/>
              <a:gd name="T26" fmla="*/ 163 w 3460"/>
              <a:gd name="T27" fmla="*/ 331 h 4224"/>
              <a:gd name="T28" fmla="*/ 2943 w 3460"/>
              <a:gd name="T29" fmla="*/ 331 h 4224"/>
              <a:gd name="T30" fmla="*/ 3106 w 3460"/>
              <a:gd name="T31" fmla="*/ 331 h 4224"/>
              <a:gd name="T32" fmla="*/ 3106 w 3460"/>
              <a:gd name="T33" fmla="*/ 494 h 4224"/>
              <a:gd name="T34" fmla="*/ 3106 w 3460"/>
              <a:gd name="T35" fmla="*/ 4061 h 4224"/>
              <a:gd name="T36" fmla="*/ 3106 w 3460"/>
              <a:gd name="T37" fmla="*/ 4224 h 4224"/>
              <a:gd name="T38" fmla="*/ 2943 w 3460"/>
              <a:gd name="T39" fmla="*/ 4224 h 4224"/>
              <a:gd name="T40" fmla="*/ 981 w 3460"/>
              <a:gd name="T41" fmla="*/ 4224 h 4224"/>
              <a:gd name="T42" fmla="*/ 928 w 3460"/>
              <a:gd name="T43" fmla="*/ 4224 h 4224"/>
              <a:gd name="T44" fmla="*/ 884 w 3460"/>
              <a:gd name="T45" fmla="*/ 4192 h 4224"/>
              <a:gd name="T46" fmla="*/ 66 w 3460"/>
              <a:gd name="T47" fmla="*/ 3583 h 4224"/>
              <a:gd name="T48" fmla="*/ 0 w 3460"/>
              <a:gd name="T49" fmla="*/ 3534 h 4224"/>
              <a:gd name="T50" fmla="*/ 0 w 3460"/>
              <a:gd name="T51" fmla="*/ 3452 h 4224"/>
              <a:gd name="T52" fmla="*/ 0 w 3460"/>
              <a:gd name="T53" fmla="*/ 494 h 4224"/>
              <a:gd name="T54" fmla="*/ 0 w 3460"/>
              <a:gd name="T55" fmla="*/ 331 h 4224"/>
              <a:gd name="T56" fmla="*/ 163 w 3460"/>
              <a:gd name="T57" fmla="*/ 331 h 4224"/>
              <a:gd name="T58" fmla="*/ 325 w 3460"/>
              <a:gd name="T59" fmla="*/ 3287 h 4224"/>
              <a:gd name="T60" fmla="*/ 325 w 3460"/>
              <a:gd name="T61" fmla="*/ 3287 h 4224"/>
              <a:gd name="T62" fmla="*/ 821 w 3460"/>
              <a:gd name="T63" fmla="*/ 3105 h 4224"/>
              <a:gd name="T64" fmla="*/ 891 w 3460"/>
              <a:gd name="T65" fmla="*/ 3079 h 4224"/>
              <a:gd name="T66" fmla="*/ 912 w 3460"/>
              <a:gd name="T67" fmla="*/ 3151 h 4224"/>
              <a:gd name="T68" fmla="*/ 1126 w 3460"/>
              <a:gd name="T69" fmla="*/ 3899 h 4224"/>
              <a:gd name="T70" fmla="*/ 2781 w 3460"/>
              <a:gd name="T71" fmla="*/ 3899 h 4224"/>
              <a:gd name="T72" fmla="*/ 2781 w 3460"/>
              <a:gd name="T73" fmla="*/ 657 h 4224"/>
              <a:gd name="T74" fmla="*/ 325 w 3460"/>
              <a:gd name="T75" fmla="*/ 657 h 4224"/>
              <a:gd name="T76" fmla="*/ 325 w 3460"/>
              <a:gd name="T77" fmla="*/ 3287 h 4224"/>
              <a:gd name="T78" fmla="*/ 966 w 3460"/>
              <a:gd name="T79" fmla="*/ 3849 h 4224"/>
              <a:gd name="T80" fmla="*/ 966 w 3460"/>
              <a:gd name="T81" fmla="*/ 3849 h 4224"/>
              <a:gd name="T82" fmla="*/ 798 w 3460"/>
              <a:gd name="T83" fmla="*/ 3261 h 4224"/>
              <a:gd name="T84" fmla="*/ 383 w 3460"/>
              <a:gd name="T85" fmla="*/ 3414 h 4224"/>
              <a:gd name="T86" fmla="*/ 966 w 3460"/>
              <a:gd name="T87" fmla="*/ 3849 h 4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460" h="4224">
                <a:moveTo>
                  <a:pt x="517" y="0"/>
                </a:moveTo>
                <a:lnTo>
                  <a:pt x="3298" y="0"/>
                </a:lnTo>
                <a:lnTo>
                  <a:pt x="3460" y="0"/>
                </a:lnTo>
                <a:lnTo>
                  <a:pt x="3460" y="163"/>
                </a:lnTo>
                <a:lnTo>
                  <a:pt x="3460" y="3730"/>
                </a:lnTo>
                <a:lnTo>
                  <a:pt x="3460" y="3893"/>
                </a:lnTo>
                <a:lnTo>
                  <a:pt x="3298" y="3893"/>
                </a:lnTo>
                <a:lnTo>
                  <a:pt x="3183" y="3893"/>
                </a:lnTo>
                <a:lnTo>
                  <a:pt x="3183" y="253"/>
                </a:lnTo>
                <a:lnTo>
                  <a:pt x="355" y="253"/>
                </a:lnTo>
                <a:lnTo>
                  <a:pt x="355" y="163"/>
                </a:lnTo>
                <a:lnTo>
                  <a:pt x="355" y="0"/>
                </a:lnTo>
                <a:lnTo>
                  <a:pt x="517" y="0"/>
                </a:lnTo>
                <a:close/>
                <a:moveTo>
                  <a:pt x="163" y="331"/>
                </a:moveTo>
                <a:lnTo>
                  <a:pt x="2943" y="331"/>
                </a:lnTo>
                <a:lnTo>
                  <a:pt x="3106" y="331"/>
                </a:lnTo>
                <a:lnTo>
                  <a:pt x="3106" y="494"/>
                </a:lnTo>
                <a:lnTo>
                  <a:pt x="3106" y="4061"/>
                </a:lnTo>
                <a:lnTo>
                  <a:pt x="3106" y="4224"/>
                </a:lnTo>
                <a:lnTo>
                  <a:pt x="2943" y="4224"/>
                </a:lnTo>
                <a:lnTo>
                  <a:pt x="981" y="4224"/>
                </a:lnTo>
                <a:lnTo>
                  <a:pt x="928" y="4224"/>
                </a:lnTo>
                <a:lnTo>
                  <a:pt x="884" y="4192"/>
                </a:lnTo>
                <a:lnTo>
                  <a:pt x="66" y="3583"/>
                </a:lnTo>
                <a:lnTo>
                  <a:pt x="0" y="3534"/>
                </a:lnTo>
                <a:lnTo>
                  <a:pt x="0" y="3452"/>
                </a:lnTo>
                <a:lnTo>
                  <a:pt x="0" y="494"/>
                </a:lnTo>
                <a:lnTo>
                  <a:pt x="0" y="331"/>
                </a:lnTo>
                <a:lnTo>
                  <a:pt x="163" y="331"/>
                </a:lnTo>
                <a:close/>
                <a:moveTo>
                  <a:pt x="325" y="3287"/>
                </a:moveTo>
                <a:lnTo>
                  <a:pt x="325" y="3287"/>
                </a:lnTo>
                <a:lnTo>
                  <a:pt x="821" y="3105"/>
                </a:lnTo>
                <a:lnTo>
                  <a:pt x="891" y="3079"/>
                </a:lnTo>
                <a:lnTo>
                  <a:pt x="912" y="3151"/>
                </a:lnTo>
                <a:lnTo>
                  <a:pt x="1126" y="3899"/>
                </a:lnTo>
                <a:lnTo>
                  <a:pt x="2781" y="3899"/>
                </a:lnTo>
                <a:lnTo>
                  <a:pt x="2781" y="657"/>
                </a:lnTo>
                <a:lnTo>
                  <a:pt x="325" y="657"/>
                </a:lnTo>
                <a:lnTo>
                  <a:pt x="325" y="3287"/>
                </a:lnTo>
                <a:close/>
                <a:moveTo>
                  <a:pt x="966" y="3849"/>
                </a:moveTo>
                <a:lnTo>
                  <a:pt x="966" y="3849"/>
                </a:lnTo>
                <a:lnTo>
                  <a:pt x="798" y="3261"/>
                </a:lnTo>
                <a:lnTo>
                  <a:pt x="383" y="3414"/>
                </a:lnTo>
                <a:lnTo>
                  <a:pt x="966" y="3849"/>
                </a:lnTo>
                <a:close/>
              </a:path>
            </a:pathLst>
          </a:custGeom>
          <a:solidFill>
            <a:srgbClr val="C4261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PA-102291">
            <a:extLst>
              <a:ext uri="{FF2B5EF4-FFF2-40B4-BE49-F238E27FC236}">
                <a16:creationId xmlns:a16="http://schemas.microsoft.com/office/drawing/2014/main" id="{BFD904A4-7B8D-4924-A526-19526C910C3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553018" y="3970022"/>
            <a:ext cx="1973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“不忘初心，牢记使命”主题教育党课</a:t>
            </a:r>
            <a:endParaRPr lang="zh-CN" altLang="en-US" dirty="0">
              <a:solidFill>
                <a:srgbClr val="C4261D"/>
              </a:solidFill>
              <a:latin typeface="+mn-ea"/>
            </a:endParaRPr>
          </a:p>
        </p:txBody>
      </p:sp>
      <p:sp>
        <p:nvSpPr>
          <p:cNvPr id="38" name="PA-102292">
            <a:extLst>
              <a:ext uri="{FF2B5EF4-FFF2-40B4-BE49-F238E27FC236}">
                <a16:creationId xmlns:a16="http://schemas.microsoft.com/office/drawing/2014/main" id="{92043DF0-04ED-4AC7-A3EF-E8FF6B1C8F5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549813" y="5042372"/>
            <a:ext cx="2560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dirty="0">
                <a:solidFill>
                  <a:srgbClr val="C4261D"/>
                </a:solidFill>
                <a:latin typeface="+mn-ea"/>
              </a:rPr>
              <a:t>参观港珠澳大桥活动</a:t>
            </a:r>
          </a:p>
        </p:txBody>
      </p:sp>
      <p:sp>
        <p:nvSpPr>
          <p:cNvPr id="41" name="PA-102295">
            <a:extLst>
              <a:ext uri="{FF2B5EF4-FFF2-40B4-BE49-F238E27FC236}">
                <a16:creationId xmlns:a16="http://schemas.microsoft.com/office/drawing/2014/main" id="{5D87464E-F36A-4401-ACEE-52A59D014253}"/>
              </a:ext>
            </a:extLst>
          </p:cNvPr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8276546" y="5031221"/>
            <a:ext cx="308230" cy="375984"/>
          </a:xfrm>
          <a:custGeom>
            <a:avLst/>
            <a:gdLst>
              <a:gd name="T0" fmla="*/ 517 w 3460"/>
              <a:gd name="T1" fmla="*/ 0 h 4224"/>
              <a:gd name="T2" fmla="*/ 3298 w 3460"/>
              <a:gd name="T3" fmla="*/ 0 h 4224"/>
              <a:gd name="T4" fmla="*/ 3460 w 3460"/>
              <a:gd name="T5" fmla="*/ 0 h 4224"/>
              <a:gd name="T6" fmla="*/ 3460 w 3460"/>
              <a:gd name="T7" fmla="*/ 163 h 4224"/>
              <a:gd name="T8" fmla="*/ 3460 w 3460"/>
              <a:gd name="T9" fmla="*/ 3730 h 4224"/>
              <a:gd name="T10" fmla="*/ 3460 w 3460"/>
              <a:gd name="T11" fmla="*/ 3893 h 4224"/>
              <a:gd name="T12" fmla="*/ 3298 w 3460"/>
              <a:gd name="T13" fmla="*/ 3893 h 4224"/>
              <a:gd name="T14" fmla="*/ 3183 w 3460"/>
              <a:gd name="T15" fmla="*/ 3893 h 4224"/>
              <a:gd name="T16" fmla="*/ 3183 w 3460"/>
              <a:gd name="T17" fmla="*/ 253 h 4224"/>
              <a:gd name="T18" fmla="*/ 355 w 3460"/>
              <a:gd name="T19" fmla="*/ 253 h 4224"/>
              <a:gd name="T20" fmla="*/ 355 w 3460"/>
              <a:gd name="T21" fmla="*/ 163 h 4224"/>
              <a:gd name="T22" fmla="*/ 355 w 3460"/>
              <a:gd name="T23" fmla="*/ 0 h 4224"/>
              <a:gd name="T24" fmla="*/ 517 w 3460"/>
              <a:gd name="T25" fmla="*/ 0 h 4224"/>
              <a:gd name="T26" fmla="*/ 163 w 3460"/>
              <a:gd name="T27" fmla="*/ 331 h 4224"/>
              <a:gd name="T28" fmla="*/ 2943 w 3460"/>
              <a:gd name="T29" fmla="*/ 331 h 4224"/>
              <a:gd name="T30" fmla="*/ 3106 w 3460"/>
              <a:gd name="T31" fmla="*/ 331 h 4224"/>
              <a:gd name="T32" fmla="*/ 3106 w 3460"/>
              <a:gd name="T33" fmla="*/ 494 h 4224"/>
              <a:gd name="T34" fmla="*/ 3106 w 3460"/>
              <a:gd name="T35" fmla="*/ 4061 h 4224"/>
              <a:gd name="T36" fmla="*/ 3106 w 3460"/>
              <a:gd name="T37" fmla="*/ 4224 h 4224"/>
              <a:gd name="T38" fmla="*/ 2943 w 3460"/>
              <a:gd name="T39" fmla="*/ 4224 h 4224"/>
              <a:gd name="T40" fmla="*/ 981 w 3460"/>
              <a:gd name="T41" fmla="*/ 4224 h 4224"/>
              <a:gd name="T42" fmla="*/ 928 w 3460"/>
              <a:gd name="T43" fmla="*/ 4224 h 4224"/>
              <a:gd name="T44" fmla="*/ 884 w 3460"/>
              <a:gd name="T45" fmla="*/ 4192 h 4224"/>
              <a:gd name="T46" fmla="*/ 66 w 3460"/>
              <a:gd name="T47" fmla="*/ 3583 h 4224"/>
              <a:gd name="T48" fmla="*/ 0 w 3460"/>
              <a:gd name="T49" fmla="*/ 3534 h 4224"/>
              <a:gd name="T50" fmla="*/ 0 w 3460"/>
              <a:gd name="T51" fmla="*/ 3452 h 4224"/>
              <a:gd name="T52" fmla="*/ 0 w 3460"/>
              <a:gd name="T53" fmla="*/ 494 h 4224"/>
              <a:gd name="T54" fmla="*/ 0 w 3460"/>
              <a:gd name="T55" fmla="*/ 331 h 4224"/>
              <a:gd name="T56" fmla="*/ 163 w 3460"/>
              <a:gd name="T57" fmla="*/ 331 h 4224"/>
              <a:gd name="T58" fmla="*/ 325 w 3460"/>
              <a:gd name="T59" fmla="*/ 3287 h 4224"/>
              <a:gd name="T60" fmla="*/ 325 w 3460"/>
              <a:gd name="T61" fmla="*/ 3287 h 4224"/>
              <a:gd name="T62" fmla="*/ 821 w 3460"/>
              <a:gd name="T63" fmla="*/ 3105 h 4224"/>
              <a:gd name="T64" fmla="*/ 891 w 3460"/>
              <a:gd name="T65" fmla="*/ 3079 h 4224"/>
              <a:gd name="T66" fmla="*/ 912 w 3460"/>
              <a:gd name="T67" fmla="*/ 3151 h 4224"/>
              <a:gd name="T68" fmla="*/ 1126 w 3460"/>
              <a:gd name="T69" fmla="*/ 3899 h 4224"/>
              <a:gd name="T70" fmla="*/ 2781 w 3460"/>
              <a:gd name="T71" fmla="*/ 3899 h 4224"/>
              <a:gd name="T72" fmla="*/ 2781 w 3460"/>
              <a:gd name="T73" fmla="*/ 657 h 4224"/>
              <a:gd name="T74" fmla="*/ 325 w 3460"/>
              <a:gd name="T75" fmla="*/ 657 h 4224"/>
              <a:gd name="T76" fmla="*/ 325 w 3460"/>
              <a:gd name="T77" fmla="*/ 3287 h 4224"/>
              <a:gd name="T78" fmla="*/ 966 w 3460"/>
              <a:gd name="T79" fmla="*/ 3849 h 4224"/>
              <a:gd name="T80" fmla="*/ 966 w 3460"/>
              <a:gd name="T81" fmla="*/ 3849 h 4224"/>
              <a:gd name="T82" fmla="*/ 798 w 3460"/>
              <a:gd name="T83" fmla="*/ 3261 h 4224"/>
              <a:gd name="T84" fmla="*/ 383 w 3460"/>
              <a:gd name="T85" fmla="*/ 3414 h 4224"/>
              <a:gd name="T86" fmla="*/ 966 w 3460"/>
              <a:gd name="T87" fmla="*/ 3849 h 4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460" h="4224">
                <a:moveTo>
                  <a:pt x="517" y="0"/>
                </a:moveTo>
                <a:lnTo>
                  <a:pt x="3298" y="0"/>
                </a:lnTo>
                <a:lnTo>
                  <a:pt x="3460" y="0"/>
                </a:lnTo>
                <a:lnTo>
                  <a:pt x="3460" y="163"/>
                </a:lnTo>
                <a:lnTo>
                  <a:pt x="3460" y="3730"/>
                </a:lnTo>
                <a:lnTo>
                  <a:pt x="3460" y="3893"/>
                </a:lnTo>
                <a:lnTo>
                  <a:pt x="3298" y="3893"/>
                </a:lnTo>
                <a:lnTo>
                  <a:pt x="3183" y="3893"/>
                </a:lnTo>
                <a:lnTo>
                  <a:pt x="3183" y="253"/>
                </a:lnTo>
                <a:lnTo>
                  <a:pt x="355" y="253"/>
                </a:lnTo>
                <a:lnTo>
                  <a:pt x="355" y="163"/>
                </a:lnTo>
                <a:lnTo>
                  <a:pt x="355" y="0"/>
                </a:lnTo>
                <a:lnTo>
                  <a:pt x="517" y="0"/>
                </a:lnTo>
                <a:close/>
                <a:moveTo>
                  <a:pt x="163" y="331"/>
                </a:moveTo>
                <a:lnTo>
                  <a:pt x="2943" y="331"/>
                </a:lnTo>
                <a:lnTo>
                  <a:pt x="3106" y="331"/>
                </a:lnTo>
                <a:lnTo>
                  <a:pt x="3106" y="494"/>
                </a:lnTo>
                <a:lnTo>
                  <a:pt x="3106" y="4061"/>
                </a:lnTo>
                <a:lnTo>
                  <a:pt x="3106" y="4224"/>
                </a:lnTo>
                <a:lnTo>
                  <a:pt x="2943" y="4224"/>
                </a:lnTo>
                <a:lnTo>
                  <a:pt x="981" y="4224"/>
                </a:lnTo>
                <a:lnTo>
                  <a:pt x="928" y="4224"/>
                </a:lnTo>
                <a:lnTo>
                  <a:pt x="884" y="4192"/>
                </a:lnTo>
                <a:lnTo>
                  <a:pt x="66" y="3583"/>
                </a:lnTo>
                <a:lnTo>
                  <a:pt x="0" y="3534"/>
                </a:lnTo>
                <a:lnTo>
                  <a:pt x="0" y="3452"/>
                </a:lnTo>
                <a:lnTo>
                  <a:pt x="0" y="494"/>
                </a:lnTo>
                <a:lnTo>
                  <a:pt x="0" y="331"/>
                </a:lnTo>
                <a:lnTo>
                  <a:pt x="163" y="331"/>
                </a:lnTo>
                <a:close/>
                <a:moveTo>
                  <a:pt x="325" y="3287"/>
                </a:moveTo>
                <a:lnTo>
                  <a:pt x="325" y="3287"/>
                </a:lnTo>
                <a:lnTo>
                  <a:pt x="821" y="3105"/>
                </a:lnTo>
                <a:lnTo>
                  <a:pt x="891" y="3079"/>
                </a:lnTo>
                <a:lnTo>
                  <a:pt x="912" y="3151"/>
                </a:lnTo>
                <a:lnTo>
                  <a:pt x="1126" y="3899"/>
                </a:lnTo>
                <a:lnTo>
                  <a:pt x="2781" y="3899"/>
                </a:lnTo>
                <a:lnTo>
                  <a:pt x="2781" y="657"/>
                </a:lnTo>
                <a:lnTo>
                  <a:pt x="325" y="657"/>
                </a:lnTo>
                <a:lnTo>
                  <a:pt x="325" y="3287"/>
                </a:lnTo>
                <a:close/>
                <a:moveTo>
                  <a:pt x="966" y="3849"/>
                </a:moveTo>
                <a:lnTo>
                  <a:pt x="966" y="3849"/>
                </a:lnTo>
                <a:lnTo>
                  <a:pt x="798" y="3261"/>
                </a:lnTo>
                <a:lnTo>
                  <a:pt x="383" y="3414"/>
                </a:lnTo>
                <a:lnTo>
                  <a:pt x="966" y="3849"/>
                </a:lnTo>
                <a:close/>
              </a:path>
            </a:pathLst>
          </a:custGeom>
          <a:solidFill>
            <a:srgbClr val="C4261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PA-102296">
            <a:extLst>
              <a:ext uri="{FF2B5EF4-FFF2-40B4-BE49-F238E27FC236}">
                <a16:creationId xmlns:a16="http://schemas.microsoft.com/office/drawing/2014/main" id="{915D55C8-E5B9-4910-907A-8AA883D836C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25737" y="3366669"/>
            <a:ext cx="2236510" cy="400110"/>
          </a:xfrm>
          <a:prstGeom prst="rect">
            <a:avLst/>
          </a:prstGeom>
          <a:gradFill>
            <a:gsLst>
              <a:gs pos="58000">
                <a:srgbClr val="DA0000"/>
              </a:gs>
              <a:gs pos="100000">
                <a:srgbClr val="C80000"/>
              </a:gs>
              <a:gs pos="0">
                <a:srgbClr val="F20000"/>
              </a:gs>
            </a:gsLst>
            <a:lin ang="5400000" scaled="0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2000" kern="0" dirty="0">
                <a:gradFill>
                  <a:gsLst>
                    <a:gs pos="0">
                      <a:prstClr val="white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</a:rPr>
              <a:t>党员活动</a:t>
            </a:r>
          </a:p>
        </p:txBody>
      </p:sp>
      <p:sp>
        <p:nvSpPr>
          <p:cNvPr id="43" name="PA-102297">
            <a:extLst>
              <a:ext uri="{FF2B5EF4-FFF2-40B4-BE49-F238E27FC236}">
                <a16:creationId xmlns:a16="http://schemas.microsoft.com/office/drawing/2014/main" id="{43D019BF-0E76-4AA3-9AD2-5BA32310FC2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079054" y="3336914"/>
            <a:ext cx="4451446" cy="484547"/>
          </a:xfrm>
          <a:prstGeom prst="rect">
            <a:avLst/>
          </a:prstGeom>
          <a:gradFill>
            <a:gsLst>
              <a:gs pos="58000">
                <a:srgbClr val="DA0000"/>
              </a:gs>
              <a:gs pos="100000">
                <a:srgbClr val="C80000"/>
              </a:gs>
              <a:gs pos="0">
                <a:srgbClr val="F20000"/>
              </a:gs>
            </a:gsLst>
            <a:lin ang="5400000" scaled="0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zh-CN" altLang="en-US" sz="2000" kern="0" dirty="0">
                <a:gradFill>
                  <a:gsLst>
                    <a:gs pos="0">
                      <a:prstClr val="white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</a:rPr>
              <a:t>“不忘初心，牢记使命”主题教育活动</a:t>
            </a:r>
          </a:p>
        </p:txBody>
      </p:sp>
      <p:grpSp>
        <p:nvGrpSpPr>
          <p:cNvPr id="24" name="PA-102298">
            <a:extLst>
              <a:ext uri="{FF2B5EF4-FFF2-40B4-BE49-F238E27FC236}">
                <a16:creationId xmlns:a16="http://schemas.microsoft.com/office/drawing/2014/main" id="{BB14C0B1-5324-4C6B-876A-D379CFA1AA71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 bwMode="auto">
          <a:xfrm flipH="1">
            <a:off x="2287412" y="1667377"/>
            <a:ext cx="1264995" cy="1208594"/>
            <a:chOff x="5325" y="871"/>
            <a:chExt cx="2355" cy="2250"/>
          </a:xfrm>
        </p:grpSpPr>
        <p:sp>
          <p:nvSpPr>
            <p:cNvPr id="46" name="PA-AutoShape 3">
              <a:extLst>
                <a:ext uri="{FF2B5EF4-FFF2-40B4-BE49-F238E27FC236}">
                  <a16:creationId xmlns:a16="http://schemas.microsoft.com/office/drawing/2014/main" id="{6A7064A4-30B6-47E0-BD80-8972DB610AE8}"/>
                </a:ext>
              </a:extLst>
            </p:cNvPr>
            <p:cNvSpPr>
              <a:spLocks noChangeAspect="1" noChangeArrowheads="1" noTextEdit="1"/>
            </p:cNvSpPr>
            <p:nvPr>
              <p:custDataLst>
                <p:tags r:id="rId21"/>
              </p:custDataLst>
            </p:nvPr>
          </p:nvSpPr>
          <p:spPr bwMode="auto">
            <a:xfrm>
              <a:off x="5328" y="871"/>
              <a:ext cx="2352" cy="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47" name="PA-任意多边形 6">
              <a:extLst>
                <a:ext uri="{FF2B5EF4-FFF2-40B4-BE49-F238E27FC236}">
                  <a16:creationId xmlns:a16="http://schemas.microsoft.com/office/drawing/2014/main" id="{EF54671C-091C-4012-BED4-5557E51831D6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7267" y="2315"/>
              <a:ext cx="0" cy="0"/>
            </a:xfrm>
            <a:custGeom>
              <a:avLst/>
              <a:gdLst>
                <a:gd name="T0" fmla="*/ 2 h 2"/>
                <a:gd name="T1" fmla="*/ 0 h 2"/>
                <a:gd name="T2" fmla="*/ 1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4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48" name="PA-矩形 7">
              <a:extLst>
                <a:ext uri="{FF2B5EF4-FFF2-40B4-BE49-F238E27FC236}">
                  <a16:creationId xmlns:a16="http://schemas.microsoft.com/office/drawing/2014/main" id="{B9770E31-9C65-4B5B-B103-1ACD6153E38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827" y="2875"/>
              <a:ext cx="1" cy="1"/>
            </a:xfrm>
            <a:prstGeom prst="rect">
              <a:avLst/>
            </a:prstGeom>
            <a:solidFill>
              <a:srgbClr val="53C0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49" name="PA-任意多边形 8">
              <a:extLst>
                <a:ext uri="{FF2B5EF4-FFF2-40B4-BE49-F238E27FC236}">
                  <a16:creationId xmlns:a16="http://schemas.microsoft.com/office/drawing/2014/main" id="{1A21CE45-0864-481F-BD64-BBFB6927A3F7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5510" y="2210"/>
              <a:ext cx="378" cy="548"/>
            </a:xfrm>
            <a:custGeom>
              <a:avLst/>
              <a:gdLst>
                <a:gd name="T0" fmla="*/ 353 w 1320"/>
                <a:gd name="T1" fmla="*/ 3 h 1919"/>
                <a:gd name="T2" fmla="*/ 24 w 1320"/>
                <a:gd name="T3" fmla="*/ 420 h 1919"/>
                <a:gd name="T4" fmla="*/ 160 w 1320"/>
                <a:gd name="T5" fmla="*/ 1587 h 1919"/>
                <a:gd name="T6" fmla="*/ 309 w 1320"/>
                <a:gd name="T7" fmla="*/ 1845 h 1919"/>
                <a:gd name="T8" fmla="*/ 533 w 1320"/>
                <a:gd name="T9" fmla="*/ 1919 h 1919"/>
                <a:gd name="T10" fmla="*/ 598 w 1320"/>
                <a:gd name="T11" fmla="*/ 1913 h 1919"/>
                <a:gd name="T12" fmla="*/ 1320 w 1320"/>
                <a:gd name="T13" fmla="*/ 1786 h 1919"/>
                <a:gd name="T14" fmla="*/ 421 w 1320"/>
                <a:gd name="T15" fmla="*/ 2 h 1919"/>
                <a:gd name="T16" fmla="*/ 353 w 1320"/>
                <a:gd name="T17" fmla="*/ 3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0" h="1919">
                  <a:moveTo>
                    <a:pt x="353" y="3"/>
                  </a:moveTo>
                  <a:cubicBezTo>
                    <a:pt x="147" y="27"/>
                    <a:pt x="0" y="214"/>
                    <a:pt x="24" y="420"/>
                  </a:cubicBezTo>
                  <a:cubicBezTo>
                    <a:pt x="160" y="1587"/>
                    <a:pt x="160" y="1587"/>
                    <a:pt x="160" y="1587"/>
                  </a:cubicBezTo>
                  <a:cubicBezTo>
                    <a:pt x="172" y="1690"/>
                    <a:pt x="226" y="1783"/>
                    <a:pt x="309" y="1845"/>
                  </a:cubicBezTo>
                  <a:cubicBezTo>
                    <a:pt x="374" y="1893"/>
                    <a:pt x="453" y="1919"/>
                    <a:pt x="533" y="1919"/>
                  </a:cubicBezTo>
                  <a:cubicBezTo>
                    <a:pt x="554" y="1919"/>
                    <a:pt x="576" y="1917"/>
                    <a:pt x="598" y="1913"/>
                  </a:cubicBezTo>
                  <a:cubicBezTo>
                    <a:pt x="1320" y="1786"/>
                    <a:pt x="1320" y="1786"/>
                    <a:pt x="1320" y="1786"/>
                  </a:cubicBezTo>
                  <a:cubicBezTo>
                    <a:pt x="884" y="1284"/>
                    <a:pt x="569" y="674"/>
                    <a:pt x="421" y="2"/>
                  </a:cubicBezTo>
                  <a:cubicBezTo>
                    <a:pt x="399" y="0"/>
                    <a:pt x="376" y="1"/>
                    <a:pt x="353" y="3"/>
                  </a:cubicBezTo>
                  <a:close/>
                </a:path>
              </a:pathLst>
            </a:custGeom>
            <a:solidFill>
              <a:srgbClr val="484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50" name="PA-任意多边形 9">
              <a:extLst>
                <a:ext uri="{FF2B5EF4-FFF2-40B4-BE49-F238E27FC236}">
                  <a16:creationId xmlns:a16="http://schemas.microsoft.com/office/drawing/2014/main" id="{2029F4A2-71AB-4434-89C1-47E2AB56C13F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630" y="1974"/>
              <a:ext cx="1718" cy="1147"/>
            </a:xfrm>
            <a:custGeom>
              <a:avLst/>
              <a:gdLst>
                <a:gd name="T0" fmla="*/ 5751 w 6000"/>
                <a:gd name="T1" fmla="*/ 2352 h 4013"/>
                <a:gd name="T2" fmla="*/ 5717 w 6000"/>
                <a:gd name="T3" fmla="*/ 1194 h 4013"/>
                <a:gd name="T4" fmla="*/ 5717 w 6000"/>
                <a:gd name="T5" fmla="*/ 1193 h 4013"/>
                <a:gd name="T6" fmla="*/ 5717 w 6000"/>
                <a:gd name="T7" fmla="*/ 1192 h 4013"/>
                <a:gd name="T8" fmla="*/ 5717 w 6000"/>
                <a:gd name="T9" fmla="*/ 1190 h 4013"/>
                <a:gd name="T10" fmla="*/ 5718 w 6000"/>
                <a:gd name="T11" fmla="*/ 1190 h 4013"/>
                <a:gd name="T12" fmla="*/ 6000 w 6000"/>
                <a:gd name="T13" fmla="*/ 145 h 4013"/>
                <a:gd name="T14" fmla="*/ 5713 w 6000"/>
                <a:gd name="T15" fmla="*/ 79 h 4013"/>
                <a:gd name="T16" fmla="*/ 5288 w 6000"/>
                <a:gd name="T17" fmla="*/ 79 h 4013"/>
                <a:gd name="T18" fmla="*/ 5288 w 6000"/>
                <a:gd name="T19" fmla="*/ 79 h 4013"/>
                <a:gd name="T20" fmla="*/ 4989 w 6000"/>
                <a:gd name="T21" fmla="*/ 0 h 4013"/>
                <a:gd name="T22" fmla="*/ 4987 w 6000"/>
                <a:gd name="T23" fmla="*/ 3 h 4013"/>
                <a:gd name="T24" fmla="*/ 5031 w 6000"/>
                <a:gd name="T25" fmla="*/ 29 h 4013"/>
                <a:gd name="T26" fmla="*/ 5210 w 6000"/>
                <a:gd name="T27" fmla="*/ 762 h 4013"/>
                <a:gd name="T28" fmla="*/ 4964 w 6000"/>
                <a:gd name="T29" fmla="*/ 823 h 4013"/>
                <a:gd name="T30" fmla="*/ 5128 w 6000"/>
                <a:gd name="T31" fmla="*/ 1130 h 4013"/>
                <a:gd name="T32" fmla="*/ 4296 w 6000"/>
                <a:gd name="T33" fmla="*/ 2775 h 4013"/>
                <a:gd name="T34" fmla="*/ 4208 w 6000"/>
                <a:gd name="T35" fmla="*/ 3026 h 4013"/>
                <a:gd name="T36" fmla="*/ 4062 w 6000"/>
                <a:gd name="T37" fmla="*/ 2674 h 4013"/>
                <a:gd name="T38" fmla="*/ 3935 w 6000"/>
                <a:gd name="T39" fmla="*/ 2487 h 4013"/>
                <a:gd name="T40" fmla="*/ 3249 w 6000"/>
                <a:gd name="T41" fmla="*/ 1130 h 4013"/>
                <a:gd name="T42" fmla="*/ 3412 w 6000"/>
                <a:gd name="T43" fmla="*/ 823 h 4013"/>
                <a:gd name="T44" fmla="*/ 3167 w 6000"/>
                <a:gd name="T45" fmla="*/ 762 h 4013"/>
                <a:gd name="T46" fmla="*/ 3346 w 6000"/>
                <a:gd name="T47" fmla="*/ 29 h 4013"/>
                <a:gd name="T48" fmla="*/ 3390 w 6000"/>
                <a:gd name="T49" fmla="*/ 3 h 4013"/>
                <a:gd name="T50" fmla="*/ 3388 w 6000"/>
                <a:gd name="T51" fmla="*/ 0 h 4013"/>
                <a:gd name="T52" fmla="*/ 3089 w 6000"/>
                <a:gd name="T53" fmla="*/ 79 h 4013"/>
                <a:gd name="T54" fmla="*/ 3089 w 6000"/>
                <a:gd name="T55" fmla="*/ 79 h 4013"/>
                <a:gd name="T56" fmla="*/ 2713 w 6000"/>
                <a:gd name="T57" fmla="*/ 79 h 4013"/>
                <a:gd name="T58" fmla="*/ 2713 w 6000"/>
                <a:gd name="T59" fmla="*/ 82 h 4013"/>
                <a:gd name="T60" fmla="*/ 2706 w 6000"/>
                <a:gd name="T61" fmla="*/ 81 h 4013"/>
                <a:gd name="T62" fmla="*/ 2259 w 6000"/>
                <a:gd name="T63" fmla="*/ 528 h 4013"/>
                <a:gd name="T64" fmla="*/ 2272 w 6000"/>
                <a:gd name="T65" fmla="*/ 633 h 4013"/>
                <a:gd name="T66" fmla="*/ 1713 w 6000"/>
                <a:gd name="T67" fmla="*/ 1707 h 4013"/>
                <a:gd name="T68" fmla="*/ 438 w 6000"/>
                <a:gd name="T69" fmla="*/ 1931 h 4013"/>
                <a:gd name="T70" fmla="*/ 348 w 6000"/>
                <a:gd name="T71" fmla="*/ 1159 h 4013"/>
                <a:gd name="T72" fmla="*/ 0 w 6000"/>
                <a:gd name="T73" fmla="*/ 828 h 4013"/>
                <a:gd name="T74" fmla="*/ 899 w 6000"/>
                <a:gd name="T75" fmla="*/ 2612 h 4013"/>
                <a:gd name="T76" fmla="*/ 2025 w 6000"/>
                <a:gd name="T77" fmla="*/ 2414 h 4013"/>
                <a:gd name="T78" fmla="*/ 2293 w 6000"/>
                <a:gd name="T79" fmla="*/ 2218 h 4013"/>
                <a:gd name="T80" fmla="*/ 2706 w 6000"/>
                <a:gd name="T81" fmla="*/ 1424 h 4013"/>
                <a:gd name="T82" fmla="*/ 2698 w 6000"/>
                <a:gd name="T83" fmla="*/ 1575 h 4013"/>
                <a:gd name="T84" fmla="*/ 2698 w 6000"/>
                <a:gd name="T85" fmla="*/ 1619 h 4013"/>
                <a:gd name="T86" fmla="*/ 2666 w 6000"/>
                <a:gd name="T87" fmla="*/ 2688 h 4013"/>
                <a:gd name="T88" fmla="*/ 2652 w 6000"/>
                <a:gd name="T89" fmla="*/ 3148 h 4013"/>
                <a:gd name="T90" fmla="*/ 2631 w 6000"/>
                <a:gd name="T91" fmla="*/ 3788 h 4013"/>
                <a:gd name="T92" fmla="*/ 3968 w 6000"/>
                <a:gd name="T93" fmla="*/ 4013 h 4013"/>
                <a:gd name="T94" fmla="*/ 5765 w 6000"/>
                <a:gd name="T95" fmla="*/ 3594 h 4013"/>
                <a:gd name="T96" fmla="*/ 5743 w 6000"/>
                <a:gd name="T97" fmla="*/ 2314 h 4013"/>
                <a:gd name="T98" fmla="*/ 5751 w 6000"/>
                <a:gd name="T99" fmla="*/ 2352 h 4013"/>
                <a:gd name="T100" fmla="*/ 4180 w 6000"/>
                <a:gd name="T101" fmla="*/ 3152 h 4013"/>
                <a:gd name="T102" fmla="*/ 4180 w 6000"/>
                <a:gd name="T103" fmla="*/ 3152 h 4013"/>
                <a:gd name="T104" fmla="*/ 4180 w 6000"/>
                <a:gd name="T105" fmla="*/ 3152 h 4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00" h="4013">
                  <a:moveTo>
                    <a:pt x="5751" y="2352"/>
                  </a:moveTo>
                  <a:cubicBezTo>
                    <a:pt x="5728" y="1942"/>
                    <a:pt x="5718" y="1547"/>
                    <a:pt x="5717" y="1194"/>
                  </a:cubicBezTo>
                  <a:cubicBezTo>
                    <a:pt x="5717" y="1193"/>
                    <a:pt x="5717" y="1193"/>
                    <a:pt x="5717" y="1193"/>
                  </a:cubicBezTo>
                  <a:cubicBezTo>
                    <a:pt x="5717" y="1192"/>
                    <a:pt x="5717" y="1192"/>
                    <a:pt x="5717" y="1192"/>
                  </a:cubicBezTo>
                  <a:cubicBezTo>
                    <a:pt x="5717" y="1191"/>
                    <a:pt x="5717" y="1190"/>
                    <a:pt x="5717" y="1190"/>
                  </a:cubicBezTo>
                  <a:cubicBezTo>
                    <a:pt x="5718" y="1190"/>
                    <a:pt x="5718" y="1190"/>
                    <a:pt x="5718" y="1190"/>
                  </a:cubicBezTo>
                  <a:cubicBezTo>
                    <a:pt x="6000" y="145"/>
                    <a:pt x="6000" y="145"/>
                    <a:pt x="6000" y="145"/>
                  </a:cubicBezTo>
                  <a:cubicBezTo>
                    <a:pt x="5931" y="76"/>
                    <a:pt x="5713" y="79"/>
                    <a:pt x="5713" y="79"/>
                  </a:cubicBezTo>
                  <a:cubicBezTo>
                    <a:pt x="5288" y="79"/>
                    <a:pt x="5288" y="79"/>
                    <a:pt x="5288" y="79"/>
                  </a:cubicBezTo>
                  <a:cubicBezTo>
                    <a:pt x="5288" y="79"/>
                    <a:pt x="5288" y="79"/>
                    <a:pt x="5288" y="79"/>
                  </a:cubicBezTo>
                  <a:cubicBezTo>
                    <a:pt x="5181" y="74"/>
                    <a:pt x="5079" y="46"/>
                    <a:pt x="4989" y="0"/>
                  </a:cubicBezTo>
                  <a:cubicBezTo>
                    <a:pt x="4988" y="1"/>
                    <a:pt x="4987" y="2"/>
                    <a:pt x="4987" y="3"/>
                  </a:cubicBezTo>
                  <a:cubicBezTo>
                    <a:pt x="5031" y="29"/>
                    <a:pt x="5031" y="29"/>
                    <a:pt x="5031" y="29"/>
                  </a:cubicBezTo>
                  <a:cubicBezTo>
                    <a:pt x="5210" y="762"/>
                    <a:pt x="5210" y="762"/>
                    <a:pt x="5210" y="762"/>
                  </a:cubicBezTo>
                  <a:cubicBezTo>
                    <a:pt x="4964" y="823"/>
                    <a:pt x="4964" y="823"/>
                    <a:pt x="4964" y="823"/>
                  </a:cubicBezTo>
                  <a:cubicBezTo>
                    <a:pt x="5128" y="1130"/>
                    <a:pt x="5128" y="1130"/>
                    <a:pt x="5128" y="1130"/>
                  </a:cubicBezTo>
                  <a:cubicBezTo>
                    <a:pt x="4296" y="2775"/>
                    <a:pt x="4296" y="2775"/>
                    <a:pt x="4296" y="2775"/>
                  </a:cubicBezTo>
                  <a:cubicBezTo>
                    <a:pt x="4208" y="3026"/>
                    <a:pt x="4208" y="3026"/>
                    <a:pt x="4208" y="3026"/>
                  </a:cubicBezTo>
                  <a:cubicBezTo>
                    <a:pt x="4062" y="2674"/>
                    <a:pt x="4062" y="2674"/>
                    <a:pt x="4062" y="2674"/>
                  </a:cubicBezTo>
                  <a:cubicBezTo>
                    <a:pt x="3935" y="2487"/>
                    <a:pt x="3935" y="2487"/>
                    <a:pt x="3935" y="2487"/>
                  </a:cubicBezTo>
                  <a:cubicBezTo>
                    <a:pt x="3249" y="1130"/>
                    <a:pt x="3249" y="1130"/>
                    <a:pt x="3249" y="1130"/>
                  </a:cubicBezTo>
                  <a:cubicBezTo>
                    <a:pt x="3412" y="823"/>
                    <a:pt x="3412" y="823"/>
                    <a:pt x="3412" y="823"/>
                  </a:cubicBezTo>
                  <a:cubicBezTo>
                    <a:pt x="3167" y="762"/>
                    <a:pt x="3167" y="762"/>
                    <a:pt x="3167" y="762"/>
                  </a:cubicBezTo>
                  <a:cubicBezTo>
                    <a:pt x="3346" y="29"/>
                    <a:pt x="3346" y="29"/>
                    <a:pt x="3346" y="29"/>
                  </a:cubicBezTo>
                  <a:cubicBezTo>
                    <a:pt x="3390" y="3"/>
                    <a:pt x="3390" y="3"/>
                    <a:pt x="3390" y="3"/>
                  </a:cubicBezTo>
                  <a:cubicBezTo>
                    <a:pt x="3389" y="2"/>
                    <a:pt x="3389" y="1"/>
                    <a:pt x="3388" y="0"/>
                  </a:cubicBezTo>
                  <a:cubicBezTo>
                    <a:pt x="3297" y="46"/>
                    <a:pt x="3196" y="74"/>
                    <a:pt x="3089" y="79"/>
                  </a:cubicBezTo>
                  <a:cubicBezTo>
                    <a:pt x="3089" y="79"/>
                    <a:pt x="3089" y="79"/>
                    <a:pt x="3089" y="79"/>
                  </a:cubicBezTo>
                  <a:cubicBezTo>
                    <a:pt x="2713" y="79"/>
                    <a:pt x="2713" y="79"/>
                    <a:pt x="2713" y="79"/>
                  </a:cubicBezTo>
                  <a:cubicBezTo>
                    <a:pt x="2713" y="80"/>
                    <a:pt x="2713" y="81"/>
                    <a:pt x="2713" y="82"/>
                  </a:cubicBezTo>
                  <a:cubicBezTo>
                    <a:pt x="2710" y="82"/>
                    <a:pt x="2708" y="81"/>
                    <a:pt x="2706" y="81"/>
                  </a:cubicBezTo>
                  <a:cubicBezTo>
                    <a:pt x="2459" y="81"/>
                    <a:pt x="2259" y="281"/>
                    <a:pt x="2259" y="528"/>
                  </a:cubicBezTo>
                  <a:cubicBezTo>
                    <a:pt x="2259" y="564"/>
                    <a:pt x="2264" y="600"/>
                    <a:pt x="2272" y="633"/>
                  </a:cubicBezTo>
                  <a:cubicBezTo>
                    <a:pt x="1713" y="1707"/>
                    <a:pt x="1713" y="1707"/>
                    <a:pt x="1713" y="1707"/>
                  </a:cubicBezTo>
                  <a:cubicBezTo>
                    <a:pt x="438" y="1931"/>
                    <a:pt x="438" y="1931"/>
                    <a:pt x="438" y="1931"/>
                  </a:cubicBezTo>
                  <a:cubicBezTo>
                    <a:pt x="348" y="1159"/>
                    <a:pt x="348" y="1159"/>
                    <a:pt x="348" y="1159"/>
                  </a:cubicBezTo>
                  <a:cubicBezTo>
                    <a:pt x="327" y="976"/>
                    <a:pt x="177" y="839"/>
                    <a:pt x="0" y="828"/>
                  </a:cubicBezTo>
                  <a:cubicBezTo>
                    <a:pt x="148" y="1500"/>
                    <a:pt x="463" y="2110"/>
                    <a:pt x="899" y="2612"/>
                  </a:cubicBezTo>
                  <a:cubicBezTo>
                    <a:pt x="2025" y="2414"/>
                    <a:pt x="2025" y="2414"/>
                    <a:pt x="2025" y="2414"/>
                  </a:cubicBezTo>
                  <a:cubicBezTo>
                    <a:pt x="2140" y="2393"/>
                    <a:pt x="2239" y="2321"/>
                    <a:pt x="2293" y="2218"/>
                  </a:cubicBezTo>
                  <a:cubicBezTo>
                    <a:pt x="2706" y="1424"/>
                    <a:pt x="2706" y="1424"/>
                    <a:pt x="2706" y="1424"/>
                  </a:cubicBezTo>
                  <a:cubicBezTo>
                    <a:pt x="2703" y="1478"/>
                    <a:pt x="2701" y="1528"/>
                    <a:pt x="2698" y="1575"/>
                  </a:cubicBezTo>
                  <a:cubicBezTo>
                    <a:pt x="2698" y="1619"/>
                    <a:pt x="2698" y="1619"/>
                    <a:pt x="2698" y="1619"/>
                  </a:cubicBezTo>
                  <a:cubicBezTo>
                    <a:pt x="2666" y="2688"/>
                    <a:pt x="2666" y="2688"/>
                    <a:pt x="2666" y="2688"/>
                  </a:cubicBezTo>
                  <a:cubicBezTo>
                    <a:pt x="2652" y="3148"/>
                    <a:pt x="2652" y="3148"/>
                    <a:pt x="2652" y="3148"/>
                  </a:cubicBezTo>
                  <a:cubicBezTo>
                    <a:pt x="2631" y="3788"/>
                    <a:pt x="2631" y="3788"/>
                    <a:pt x="2631" y="3788"/>
                  </a:cubicBezTo>
                  <a:cubicBezTo>
                    <a:pt x="3050" y="3933"/>
                    <a:pt x="3500" y="4013"/>
                    <a:pt x="3968" y="4013"/>
                  </a:cubicBezTo>
                  <a:cubicBezTo>
                    <a:pt x="4613" y="4013"/>
                    <a:pt x="5223" y="3862"/>
                    <a:pt x="5765" y="3594"/>
                  </a:cubicBezTo>
                  <a:cubicBezTo>
                    <a:pt x="5743" y="2314"/>
                    <a:pt x="5743" y="2314"/>
                    <a:pt x="5743" y="2314"/>
                  </a:cubicBezTo>
                  <a:lnTo>
                    <a:pt x="5751" y="2352"/>
                  </a:lnTo>
                  <a:close/>
                  <a:moveTo>
                    <a:pt x="4180" y="3152"/>
                  </a:moveTo>
                  <a:cubicBezTo>
                    <a:pt x="4180" y="3152"/>
                    <a:pt x="4180" y="3152"/>
                    <a:pt x="4180" y="3152"/>
                  </a:cubicBezTo>
                  <a:cubicBezTo>
                    <a:pt x="4180" y="3152"/>
                    <a:pt x="4180" y="3152"/>
                    <a:pt x="4180" y="3152"/>
                  </a:cubicBezTo>
                  <a:close/>
                </a:path>
              </a:pathLst>
            </a:custGeom>
            <a:solidFill>
              <a:srgbClr val="484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51" name="PA-任意多边形 10">
              <a:extLst>
                <a:ext uri="{FF2B5EF4-FFF2-40B4-BE49-F238E27FC236}">
                  <a16:creationId xmlns:a16="http://schemas.microsoft.com/office/drawing/2014/main" id="{F214D025-D07C-4BCB-9383-C7863196DF57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6657" y="1808"/>
              <a:ext cx="310" cy="147"/>
            </a:xfrm>
            <a:custGeom>
              <a:avLst/>
              <a:gdLst>
                <a:gd name="T0" fmla="*/ 1083 w 1083"/>
                <a:gd name="T1" fmla="*/ 150 h 514"/>
                <a:gd name="T2" fmla="*/ 1083 w 1083"/>
                <a:gd name="T3" fmla="*/ 150 h 514"/>
                <a:gd name="T4" fmla="*/ 1083 w 1083"/>
                <a:gd name="T5" fmla="*/ 0 h 514"/>
                <a:gd name="T6" fmla="*/ 162 w 1083"/>
                <a:gd name="T7" fmla="*/ 0 h 514"/>
                <a:gd name="T8" fmla="*/ 162 w 1083"/>
                <a:gd name="T9" fmla="*/ 217 h 514"/>
                <a:gd name="T10" fmla="*/ 159 w 1083"/>
                <a:gd name="T11" fmla="*/ 217 h 514"/>
                <a:gd name="T12" fmla="*/ 0 w 1083"/>
                <a:gd name="T13" fmla="*/ 445 h 514"/>
                <a:gd name="T14" fmla="*/ 1083 w 1083"/>
                <a:gd name="T15" fmla="*/ 15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3" h="514">
                  <a:moveTo>
                    <a:pt x="1083" y="150"/>
                  </a:moveTo>
                  <a:cubicBezTo>
                    <a:pt x="1083" y="150"/>
                    <a:pt x="1083" y="150"/>
                    <a:pt x="1083" y="150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217"/>
                    <a:pt x="162" y="217"/>
                    <a:pt x="162" y="217"/>
                  </a:cubicBezTo>
                  <a:cubicBezTo>
                    <a:pt x="159" y="217"/>
                    <a:pt x="159" y="217"/>
                    <a:pt x="159" y="217"/>
                  </a:cubicBezTo>
                  <a:cubicBezTo>
                    <a:pt x="121" y="303"/>
                    <a:pt x="66" y="380"/>
                    <a:pt x="0" y="445"/>
                  </a:cubicBezTo>
                  <a:cubicBezTo>
                    <a:pt x="719" y="514"/>
                    <a:pt x="1083" y="150"/>
                    <a:pt x="1083" y="150"/>
                  </a:cubicBezTo>
                  <a:close/>
                </a:path>
              </a:pathLst>
            </a:custGeom>
            <a:solidFill>
              <a:srgbClr val="DCB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52" name="PA-任意多边形 11">
              <a:extLst>
                <a:ext uri="{FF2B5EF4-FFF2-40B4-BE49-F238E27FC236}">
                  <a16:creationId xmlns:a16="http://schemas.microsoft.com/office/drawing/2014/main" id="{8D2C2A21-F346-4122-AE02-A37437AD9138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6603" y="1851"/>
              <a:ext cx="455" cy="273"/>
            </a:xfrm>
            <a:custGeom>
              <a:avLst/>
              <a:gdLst>
                <a:gd name="T0" fmla="*/ 1271 w 1588"/>
                <a:gd name="T1" fmla="*/ 141 h 953"/>
                <a:gd name="T2" fmla="*/ 1271 w 1588"/>
                <a:gd name="T3" fmla="*/ 0 h 953"/>
                <a:gd name="T4" fmla="*/ 1271 w 1588"/>
                <a:gd name="T5" fmla="*/ 0 h 953"/>
                <a:gd name="T6" fmla="*/ 188 w 1588"/>
                <a:gd name="T7" fmla="*/ 295 h 953"/>
                <a:gd name="T8" fmla="*/ 0 w 1588"/>
                <a:gd name="T9" fmla="*/ 430 h 953"/>
                <a:gd name="T10" fmla="*/ 350 w 1588"/>
                <a:gd name="T11" fmla="*/ 737 h 953"/>
                <a:gd name="T12" fmla="*/ 350 w 1588"/>
                <a:gd name="T13" fmla="*/ 939 h 953"/>
                <a:gd name="T14" fmla="*/ 352 w 1588"/>
                <a:gd name="T15" fmla="*/ 939 h 953"/>
                <a:gd name="T16" fmla="*/ 352 w 1588"/>
                <a:gd name="T17" fmla="*/ 953 h 953"/>
                <a:gd name="T18" fmla="*/ 1227 w 1588"/>
                <a:gd name="T19" fmla="*/ 953 h 953"/>
                <a:gd name="T20" fmla="*/ 1227 w 1588"/>
                <a:gd name="T21" fmla="*/ 939 h 953"/>
                <a:gd name="T22" fmla="*/ 1271 w 1588"/>
                <a:gd name="T23" fmla="*/ 939 h 953"/>
                <a:gd name="T24" fmla="*/ 1271 w 1588"/>
                <a:gd name="T25" fmla="*/ 717 h 953"/>
                <a:gd name="T26" fmla="*/ 1588 w 1588"/>
                <a:gd name="T27" fmla="*/ 427 h 953"/>
                <a:gd name="T28" fmla="*/ 1271 w 1588"/>
                <a:gd name="T29" fmla="*/ 141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88" h="953">
                  <a:moveTo>
                    <a:pt x="1271" y="141"/>
                  </a:moveTo>
                  <a:cubicBezTo>
                    <a:pt x="1271" y="0"/>
                    <a:pt x="1271" y="0"/>
                    <a:pt x="1271" y="0"/>
                  </a:cubicBezTo>
                  <a:cubicBezTo>
                    <a:pt x="1271" y="0"/>
                    <a:pt x="1271" y="0"/>
                    <a:pt x="1271" y="0"/>
                  </a:cubicBezTo>
                  <a:cubicBezTo>
                    <a:pt x="1271" y="0"/>
                    <a:pt x="907" y="364"/>
                    <a:pt x="188" y="295"/>
                  </a:cubicBezTo>
                  <a:cubicBezTo>
                    <a:pt x="133" y="350"/>
                    <a:pt x="69" y="395"/>
                    <a:pt x="0" y="430"/>
                  </a:cubicBezTo>
                  <a:cubicBezTo>
                    <a:pt x="90" y="559"/>
                    <a:pt x="210" y="664"/>
                    <a:pt x="350" y="737"/>
                  </a:cubicBezTo>
                  <a:cubicBezTo>
                    <a:pt x="350" y="939"/>
                    <a:pt x="350" y="939"/>
                    <a:pt x="350" y="939"/>
                  </a:cubicBezTo>
                  <a:cubicBezTo>
                    <a:pt x="352" y="939"/>
                    <a:pt x="352" y="939"/>
                    <a:pt x="352" y="939"/>
                  </a:cubicBezTo>
                  <a:cubicBezTo>
                    <a:pt x="352" y="953"/>
                    <a:pt x="352" y="953"/>
                    <a:pt x="352" y="953"/>
                  </a:cubicBezTo>
                  <a:cubicBezTo>
                    <a:pt x="1227" y="953"/>
                    <a:pt x="1227" y="953"/>
                    <a:pt x="1227" y="953"/>
                  </a:cubicBezTo>
                  <a:cubicBezTo>
                    <a:pt x="1227" y="939"/>
                    <a:pt x="1227" y="939"/>
                    <a:pt x="1227" y="939"/>
                  </a:cubicBezTo>
                  <a:cubicBezTo>
                    <a:pt x="1271" y="939"/>
                    <a:pt x="1271" y="939"/>
                    <a:pt x="1271" y="939"/>
                  </a:cubicBezTo>
                  <a:cubicBezTo>
                    <a:pt x="1271" y="717"/>
                    <a:pt x="1271" y="717"/>
                    <a:pt x="1271" y="717"/>
                  </a:cubicBezTo>
                  <a:cubicBezTo>
                    <a:pt x="1397" y="645"/>
                    <a:pt x="1506" y="546"/>
                    <a:pt x="1588" y="427"/>
                  </a:cubicBezTo>
                  <a:cubicBezTo>
                    <a:pt x="1457" y="364"/>
                    <a:pt x="1347" y="264"/>
                    <a:pt x="1271" y="141"/>
                  </a:cubicBezTo>
                  <a:close/>
                </a:path>
              </a:pathLst>
            </a:custGeom>
            <a:solidFill>
              <a:srgbClr val="F5D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53" name="PA-任意多边形 12">
              <a:extLst>
                <a:ext uri="{FF2B5EF4-FFF2-40B4-BE49-F238E27FC236}">
                  <a16:creationId xmlns:a16="http://schemas.microsoft.com/office/drawing/2014/main" id="{E283308C-692F-4CE9-91DC-7951AD2661F6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6651" y="2018"/>
              <a:ext cx="365" cy="821"/>
            </a:xfrm>
            <a:custGeom>
              <a:avLst/>
              <a:gdLst>
                <a:gd name="T0" fmla="*/ 1274 w 1274"/>
                <a:gd name="T1" fmla="*/ 0 h 2873"/>
                <a:gd name="T2" fmla="*/ 615 w 1274"/>
                <a:gd name="T3" fmla="*/ 260 h 2873"/>
                <a:gd name="T4" fmla="*/ 0 w 1274"/>
                <a:gd name="T5" fmla="*/ 38 h 2873"/>
                <a:gd name="T6" fmla="*/ 642 w 1274"/>
                <a:gd name="T7" fmla="*/ 2873 h 2873"/>
                <a:gd name="T8" fmla="*/ 1274 w 1274"/>
                <a:gd name="T9" fmla="*/ 0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4" h="2873">
                  <a:moveTo>
                    <a:pt x="1274" y="0"/>
                  </a:moveTo>
                  <a:cubicBezTo>
                    <a:pt x="1102" y="161"/>
                    <a:pt x="870" y="260"/>
                    <a:pt x="615" y="260"/>
                  </a:cubicBezTo>
                  <a:cubicBezTo>
                    <a:pt x="381" y="260"/>
                    <a:pt x="167" y="176"/>
                    <a:pt x="0" y="38"/>
                  </a:cubicBezTo>
                  <a:cubicBezTo>
                    <a:pt x="642" y="2873"/>
                    <a:pt x="642" y="2873"/>
                    <a:pt x="642" y="2873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54" name="PA-任意多边形 13">
              <a:extLst>
                <a:ext uri="{FF2B5EF4-FFF2-40B4-BE49-F238E27FC236}">
                  <a16:creationId xmlns:a16="http://schemas.microsoft.com/office/drawing/2014/main" id="{291EEE98-064E-405E-A61F-E1150D2AFC05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6742" y="2132"/>
              <a:ext cx="182" cy="706"/>
            </a:xfrm>
            <a:custGeom>
              <a:avLst/>
              <a:gdLst>
                <a:gd name="T0" fmla="*/ 140 w 182"/>
                <a:gd name="T1" fmla="*/ 574 h 706"/>
                <a:gd name="T2" fmla="*/ 182 w 182"/>
                <a:gd name="T3" fmla="*/ 473 h 706"/>
                <a:gd name="T4" fmla="*/ 133 w 182"/>
                <a:gd name="T5" fmla="*/ 12 h 706"/>
                <a:gd name="T6" fmla="*/ 94 w 182"/>
                <a:gd name="T7" fmla="*/ 1 h 706"/>
                <a:gd name="T8" fmla="*/ 94 w 182"/>
                <a:gd name="T9" fmla="*/ 0 h 706"/>
                <a:gd name="T10" fmla="*/ 93 w 182"/>
                <a:gd name="T11" fmla="*/ 0 h 706"/>
                <a:gd name="T12" fmla="*/ 92 w 182"/>
                <a:gd name="T13" fmla="*/ 0 h 706"/>
                <a:gd name="T14" fmla="*/ 92 w 182"/>
                <a:gd name="T15" fmla="*/ 1 h 706"/>
                <a:gd name="T16" fmla="*/ 53 w 182"/>
                <a:gd name="T17" fmla="*/ 12 h 706"/>
                <a:gd name="T18" fmla="*/ 0 w 182"/>
                <a:gd name="T19" fmla="*/ 503 h 706"/>
                <a:gd name="T20" fmla="*/ 63 w 182"/>
                <a:gd name="T21" fmla="*/ 622 h 706"/>
                <a:gd name="T22" fmla="*/ 93 w 182"/>
                <a:gd name="T23" fmla="*/ 706 h 706"/>
                <a:gd name="T24" fmla="*/ 103 w 182"/>
                <a:gd name="T25" fmla="*/ 688 h 706"/>
                <a:gd name="T26" fmla="*/ 127 w 182"/>
                <a:gd name="T27" fmla="*/ 619 h 706"/>
                <a:gd name="T28" fmla="*/ 140 w 182"/>
                <a:gd name="T29" fmla="*/ 57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706">
                  <a:moveTo>
                    <a:pt x="140" y="574"/>
                  </a:moveTo>
                  <a:lnTo>
                    <a:pt x="182" y="473"/>
                  </a:lnTo>
                  <a:lnTo>
                    <a:pt x="133" y="12"/>
                  </a:lnTo>
                  <a:lnTo>
                    <a:pt x="94" y="1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53" y="12"/>
                  </a:lnTo>
                  <a:lnTo>
                    <a:pt x="0" y="503"/>
                  </a:lnTo>
                  <a:lnTo>
                    <a:pt x="63" y="622"/>
                  </a:lnTo>
                  <a:lnTo>
                    <a:pt x="93" y="706"/>
                  </a:lnTo>
                  <a:lnTo>
                    <a:pt x="103" y="688"/>
                  </a:lnTo>
                  <a:lnTo>
                    <a:pt x="127" y="619"/>
                  </a:lnTo>
                  <a:lnTo>
                    <a:pt x="140" y="574"/>
                  </a:lnTo>
                  <a:close/>
                </a:path>
              </a:pathLst>
            </a:custGeom>
            <a:solidFill>
              <a:srgbClr val="DE5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55" name="PA-任意多边形 14">
              <a:extLst>
                <a:ext uri="{FF2B5EF4-FFF2-40B4-BE49-F238E27FC236}">
                  <a16:creationId xmlns:a16="http://schemas.microsoft.com/office/drawing/2014/main" id="{5929AF95-38AD-45F7-80E3-1C8CC6FDA156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6760" y="2060"/>
              <a:ext cx="146" cy="90"/>
            </a:xfrm>
            <a:custGeom>
              <a:avLst/>
              <a:gdLst>
                <a:gd name="T0" fmla="*/ 134 w 146"/>
                <a:gd name="T1" fmla="*/ 8 h 90"/>
                <a:gd name="T2" fmla="*/ 73 w 146"/>
                <a:gd name="T3" fmla="*/ 0 h 90"/>
                <a:gd name="T4" fmla="*/ 12 w 146"/>
                <a:gd name="T5" fmla="*/ 8 h 90"/>
                <a:gd name="T6" fmla="*/ 0 w 146"/>
                <a:gd name="T7" fmla="*/ 42 h 90"/>
                <a:gd name="T8" fmla="*/ 29 w 146"/>
                <a:gd name="T9" fmla="*/ 88 h 90"/>
                <a:gd name="T10" fmla="*/ 73 w 146"/>
                <a:gd name="T11" fmla="*/ 90 h 90"/>
                <a:gd name="T12" fmla="*/ 117 w 146"/>
                <a:gd name="T13" fmla="*/ 88 h 90"/>
                <a:gd name="T14" fmla="*/ 146 w 146"/>
                <a:gd name="T15" fmla="*/ 42 h 90"/>
                <a:gd name="T16" fmla="*/ 134 w 146"/>
                <a:gd name="T17" fmla="*/ 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90">
                  <a:moveTo>
                    <a:pt x="134" y="8"/>
                  </a:moveTo>
                  <a:lnTo>
                    <a:pt x="73" y="0"/>
                  </a:lnTo>
                  <a:lnTo>
                    <a:pt x="12" y="8"/>
                  </a:lnTo>
                  <a:lnTo>
                    <a:pt x="0" y="42"/>
                  </a:lnTo>
                  <a:lnTo>
                    <a:pt x="29" y="88"/>
                  </a:lnTo>
                  <a:lnTo>
                    <a:pt x="73" y="90"/>
                  </a:lnTo>
                  <a:lnTo>
                    <a:pt x="117" y="88"/>
                  </a:lnTo>
                  <a:lnTo>
                    <a:pt x="146" y="42"/>
                  </a:lnTo>
                  <a:lnTo>
                    <a:pt x="134" y="8"/>
                  </a:lnTo>
                  <a:close/>
                </a:path>
              </a:pathLst>
            </a:custGeom>
            <a:solidFill>
              <a:srgbClr val="DE5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56" name="PA-任意多边形 15">
              <a:extLst>
                <a:ext uri="{FF2B5EF4-FFF2-40B4-BE49-F238E27FC236}">
                  <a16:creationId xmlns:a16="http://schemas.microsoft.com/office/drawing/2014/main" id="{E7D79D86-57FC-4A6E-BBF4-3ED3C40FE04D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588" y="1955"/>
              <a:ext cx="242" cy="244"/>
            </a:xfrm>
            <a:custGeom>
              <a:avLst/>
              <a:gdLst>
                <a:gd name="T0" fmla="*/ 47 w 242"/>
                <a:gd name="T1" fmla="*/ 0 h 244"/>
                <a:gd name="T2" fmla="*/ 242 w 242"/>
                <a:gd name="T3" fmla="*/ 105 h 244"/>
                <a:gd name="T4" fmla="*/ 104 w 242"/>
                <a:gd name="T5" fmla="*/ 244 h 244"/>
                <a:gd name="T6" fmla="*/ 0 w 242"/>
                <a:gd name="T7" fmla="*/ 27 h 244"/>
                <a:gd name="T8" fmla="*/ 47 w 242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4">
                  <a:moveTo>
                    <a:pt x="47" y="0"/>
                  </a:moveTo>
                  <a:lnTo>
                    <a:pt x="242" y="105"/>
                  </a:lnTo>
                  <a:lnTo>
                    <a:pt x="104" y="244"/>
                  </a:lnTo>
                  <a:lnTo>
                    <a:pt x="0" y="2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57" name="PA-任意多边形 16">
              <a:extLst>
                <a:ext uri="{FF2B5EF4-FFF2-40B4-BE49-F238E27FC236}">
                  <a16:creationId xmlns:a16="http://schemas.microsoft.com/office/drawing/2014/main" id="{300FAD31-212D-418E-B87E-15F7E79FB736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6831" y="1955"/>
              <a:ext cx="242" cy="244"/>
            </a:xfrm>
            <a:custGeom>
              <a:avLst/>
              <a:gdLst>
                <a:gd name="T0" fmla="*/ 196 w 242"/>
                <a:gd name="T1" fmla="*/ 0 h 244"/>
                <a:gd name="T2" fmla="*/ 0 w 242"/>
                <a:gd name="T3" fmla="*/ 105 h 244"/>
                <a:gd name="T4" fmla="*/ 139 w 242"/>
                <a:gd name="T5" fmla="*/ 244 h 244"/>
                <a:gd name="T6" fmla="*/ 242 w 242"/>
                <a:gd name="T7" fmla="*/ 27 h 244"/>
                <a:gd name="T8" fmla="*/ 196 w 242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4">
                  <a:moveTo>
                    <a:pt x="196" y="0"/>
                  </a:moveTo>
                  <a:lnTo>
                    <a:pt x="0" y="105"/>
                  </a:lnTo>
                  <a:lnTo>
                    <a:pt x="139" y="244"/>
                  </a:lnTo>
                  <a:lnTo>
                    <a:pt x="242" y="27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58" name="PA-任意多边形 17">
              <a:extLst>
                <a:ext uri="{FF2B5EF4-FFF2-40B4-BE49-F238E27FC236}">
                  <a16:creationId xmlns:a16="http://schemas.microsoft.com/office/drawing/2014/main" id="{CCAD7F7C-0E3F-44E4-860D-C7E183B4BEEE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6835" y="1081"/>
              <a:ext cx="336" cy="814"/>
            </a:xfrm>
            <a:custGeom>
              <a:avLst/>
              <a:gdLst>
                <a:gd name="T0" fmla="*/ 1171 w 1171"/>
                <a:gd name="T1" fmla="*/ 1091 h 2848"/>
                <a:gd name="T2" fmla="*/ 24 w 1171"/>
                <a:gd name="T3" fmla="*/ 0 h 2848"/>
                <a:gd name="T4" fmla="*/ 0 w 1171"/>
                <a:gd name="T5" fmla="*/ 0 h 2848"/>
                <a:gd name="T6" fmla="*/ 0 w 1171"/>
                <a:gd name="T7" fmla="*/ 2848 h 2848"/>
                <a:gd name="T8" fmla="*/ 1171 w 1171"/>
                <a:gd name="T9" fmla="*/ 1091 h 2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1" h="2848">
                  <a:moveTo>
                    <a:pt x="1171" y="1091"/>
                  </a:moveTo>
                  <a:cubicBezTo>
                    <a:pt x="1171" y="261"/>
                    <a:pt x="672" y="0"/>
                    <a:pt x="24" y="0"/>
                  </a:cubicBezTo>
                  <a:cubicBezTo>
                    <a:pt x="16" y="0"/>
                    <a:pt x="8" y="0"/>
                    <a:pt x="0" y="0"/>
                  </a:cubicBezTo>
                  <a:cubicBezTo>
                    <a:pt x="0" y="2848"/>
                    <a:pt x="0" y="2848"/>
                    <a:pt x="0" y="2848"/>
                  </a:cubicBezTo>
                  <a:cubicBezTo>
                    <a:pt x="647" y="2845"/>
                    <a:pt x="1171" y="1920"/>
                    <a:pt x="1171" y="1091"/>
                  </a:cubicBezTo>
                  <a:close/>
                </a:path>
              </a:pathLst>
            </a:custGeom>
            <a:solidFill>
              <a:srgbClr val="F5D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59" name="PA-任意多边形 18">
              <a:extLst>
                <a:ext uri="{FF2B5EF4-FFF2-40B4-BE49-F238E27FC236}">
                  <a16:creationId xmlns:a16="http://schemas.microsoft.com/office/drawing/2014/main" id="{D36CBBDD-3A19-4D62-BB12-46233BABD329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6498" y="1081"/>
              <a:ext cx="337" cy="814"/>
            </a:xfrm>
            <a:custGeom>
              <a:avLst/>
              <a:gdLst>
                <a:gd name="T0" fmla="*/ 1147 w 1177"/>
                <a:gd name="T1" fmla="*/ 1 h 2848"/>
                <a:gd name="T2" fmla="*/ 0 w 1177"/>
                <a:gd name="T3" fmla="*/ 1091 h 2848"/>
                <a:gd name="T4" fmla="*/ 1147 w 1177"/>
                <a:gd name="T5" fmla="*/ 2847 h 2848"/>
                <a:gd name="T6" fmla="*/ 1174 w 1177"/>
                <a:gd name="T7" fmla="*/ 2848 h 2848"/>
                <a:gd name="T8" fmla="*/ 1177 w 1177"/>
                <a:gd name="T9" fmla="*/ 2848 h 2848"/>
                <a:gd name="T10" fmla="*/ 1177 w 1177"/>
                <a:gd name="T11" fmla="*/ 0 h 2848"/>
                <a:gd name="T12" fmla="*/ 1147 w 1177"/>
                <a:gd name="T13" fmla="*/ 1 h 2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7" h="2848">
                  <a:moveTo>
                    <a:pt x="1147" y="1"/>
                  </a:moveTo>
                  <a:cubicBezTo>
                    <a:pt x="523" y="21"/>
                    <a:pt x="0" y="284"/>
                    <a:pt x="0" y="1091"/>
                  </a:cubicBezTo>
                  <a:cubicBezTo>
                    <a:pt x="0" y="1910"/>
                    <a:pt x="512" y="2829"/>
                    <a:pt x="1147" y="2847"/>
                  </a:cubicBezTo>
                  <a:cubicBezTo>
                    <a:pt x="1156" y="2847"/>
                    <a:pt x="1165" y="2848"/>
                    <a:pt x="1174" y="2848"/>
                  </a:cubicBezTo>
                  <a:cubicBezTo>
                    <a:pt x="1175" y="2848"/>
                    <a:pt x="1176" y="2848"/>
                    <a:pt x="1177" y="2848"/>
                  </a:cubicBezTo>
                  <a:cubicBezTo>
                    <a:pt x="1177" y="0"/>
                    <a:pt x="1177" y="0"/>
                    <a:pt x="1177" y="0"/>
                  </a:cubicBezTo>
                  <a:cubicBezTo>
                    <a:pt x="1167" y="1"/>
                    <a:pt x="1157" y="1"/>
                    <a:pt x="1147" y="1"/>
                  </a:cubicBezTo>
                  <a:close/>
                </a:path>
              </a:pathLst>
            </a:custGeom>
            <a:solidFill>
              <a:srgbClr val="E7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60" name="PA-任意多边形 19">
              <a:extLst>
                <a:ext uri="{FF2B5EF4-FFF2-40B4-BE49-F238E27FC236}">
                  <a16:creationId xmlns:a16="http://schemas.microsoft.com/office/drawing/2014/main" id="{8A33EC0A-B218-4B26-B019-8B8014C52AFF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6461" y="1009"/>
              <a:ext cx="733" cy="484"/>
            </a:xfrm>
            <a:custGeom>
              <a:avLst/>
              <a:gdLst>
                <a:gd name="T0" fmla="*/ 2557 w 2561"/>
                <a:gd name="T1" fmla="*/ 1237 h 1694"/>
                <a:gd name="T2" fmla="*/ 2378 w 2561"/>
                <a:gd name="T3" fmla="*/ 598 h 1694"/>
                <a:gd name="T4" fmla="*/ 1612 w 2561"/>
                <a:gd name="T5" fmla="*/ 10 h 1694"/>
                <a:gd name="T6" fmla="*/ 714 w 2561"/>
                <a:gd name="T7" fmla="*/ 108 h 1694"/>
                <a:gd name="T8" fmla="*/ 502 w 2561"/>
                <a:gd name="T9" fmla="*/ 140 h 1694"/>
                <a:gd name="T10" fmla="*/ 393 w 2561"/>
                <a:gd name="T11" fmla="*/ 140 h 1694"/>
                <a:gd name="T12" fmla="*/ 415 w 2561"/>
                <a:gd name="T13" fmla="*/ 195 h 1694"/>
                <a:gd name="T14" fmla="*/ 435 w 2561"/>
                <a:gd name="T15" fmla="*/ 240 h 1694"/>
                <a:gd name="T16" fmla="*/ 376 w 2561"/>
                <a:gd name="T17" fmla="*/ 225 h 1694"/>
                <a:gd name="T18" fmla="*/ 140 w 2561"/>
                <a:gd name="T19" fmla="*/ 113 h 1694"/>
                <a:gd name="T20" fmla="*/ 186 w 2561"/>
                <a:gd name="T21" fmla="*/ 420 h 1694"/>
                <a:gd name="T22" fmla="*/ 256 w 2561"/>
                <a:gd name="T23" fmla="*/ 545 h 1694"/>
                <a:gd name="T24" fmla="*/ 156 w 2561"/>
                <a:gd name="T25" fmla="*/ 519 h 1694"/>
                <a:gd name="T26" fmla="*/ 198 w 2561"/>
                <a:gd name="T27" fmla="*/ 666 h 1694"/>
                <a:gd name="T28" fmla="*/ 0 w 2561"/>
                <a:gd name="T29" fmla="*/ 1377 h 1694"/>
                <a:gd name="T30" fmla="*/ 272 w 2561"/>
                <a:gd name="T31" fmla="*/ 1694 h 1694"/>
                <a:gd name="T32" fmla="*/ 366 w 2561"/>
                <a:gd name="T33" fmla="*/ 1466 h 1694"/>
                <a:gd name="T34" fmla="*/ 371 w 2561"/>
                <a:gd name="T35" fmla="*/ 1467 h 1694"/>
                <a:gd name="T36" fmla="*/ 493 w 2561"/>
                <a:gd name="T37" fmla="*/ 866 h 1694"/>
                <a:gd name="T38" fmla="*/ 1966 w 2561"/>
                <a:gd name="T39" fmla="*/ 888 h 1694"/>
                <a:gd name="T40" fmla="*/ 1999 w 2561"/>
                <a:gd name="T41" fmla="*/ 850 h 1694"/>
                <a:gd name="T42" fmla="*/ 2347 w 2561"/>
                <a:gd name="T43" fmla="*/ 1613 h 1694"/>
                <a:gd name="T44" fmla="*/ 2559 w 2561"/>
                <a:gd name="T45" fmla="*/ 1258 h 1694"/>
                <a:gd name="T46" fmla="*/ 2561 w 2561"/>
                <a:gd name="T47" fmla="*/ 1257 h 1694"/>
                <a:gd name="T48" fmla="*/ 2557 w 2561"/>
                <a:gd name="T49" fmla="*/ 1237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1" h="1694">
                  <a:moveTo>
                    <a:pt x="2557" y="1237"/>
                  </a:moveTo>
                  <a:cubicBezTo>
                    <a:pt x="2529" y="866"/>
                    <a:pt x="2378" y="598"/>
                    <a:pt x="2378" y="598"/>
                  </a:cubicBezTo>
                  <a:cubicBezTo>
                    <a:pt x="2479" y="146"/>
                    <a:pt x="2057" y="20"/>
                    <a:pt x="1612" y="10"/>
                  </a:cubicBezTo>
                  <a:cubicBezTo>
                    <a:pt x="1201" y="0"/>
                    <a:pt x="770" y="88"/>
                    <a:pt x="714" y="108"/>
                  </a:cubicBezTo>
                  <a:cubicBezTo>
                    <a:pt x="654" y="130"/>
                    <a:pt x="569" y="138"/>
                    <a:pt x="502" y="140"/>
                  </a:cubicBezTo>
                  <a:cubicBezTo>
                    <a:pt x="440" y="142"/>
                    <a:pt x="393" y="140"/>
                    <a:pt x="393" y="140"/>
                  </a:cubicBezTo>
                  <a:cubicBezTo>
                    <a:pt x="395" y="150"/>
                    <a:pt x="405" y="174"/>
                    <a:pt x="415" y="195"/>
                  </a:cubicBezTo>
                  <a:cubicBezTo>
                    <a:pt x="425" y="219"/>
                    <a:pt x="435" y="240"/>
                    <a:pt x="435" y="240"/>
                  </a:cubicBezTo>
                  <a:cubicBezTo>
                    <a:pt x="423" y="241"/>
                    <a:pt x="402" y="235"/>
                    <a:pt x="376" y="225"/>
                  </a:cubicBezTo>
                  <a:cubicBezTo>
                    <a:pt x="286" y="192"/>
                    <a:pt x="140" y="113"/>
                    <a:pt x="140" y="113"/>
                  </a:cubicBezTo>
                  <a:cubicBezTo>
                    <a:pt x="124" y="234"/>
                    <a:pt x="153" y="342"/>
                    <a:pt x="186" y="420"/>
                  </a:cubicBezTo>
                  <a:cubicBezTo>
                    <a:pt x="219" y="498"/>
                    <a:pt x="256" y="545"/>
                    <a:pt x="256" y="545"/>
                  </a:cubicBezTo>
                  <a:cubicBezTo>
                    <a:pt x="230" y="550"/>
                    <a:pt x="156" y="519"/>
                    <a:pt x="156" y="519"/>
                  </a:cubicBezTo>
                  <a:cubicBezTo>
                    <a:pt x="177" y="619"/>
                    <a:pt x="198" y="666"/>
                    <a:pt x="198" y="666"/>
                  </a:cubicBezTo>
                  <a:cubicBezTo>
                    <a:pt x="40" y="782"/>
                    <a:pt x="3" y="1116"/>
                    <a:pt x="0" y="1377"/>
                  </a:cubicBezTo>
                  <a:cubicBezTo>
                    <a:pt x="272" y="1694"/>
                    <a:pt x="272" y="1694"/>
                    <a:pt x="272" y="1694"/>
                  </a:cubicBezTo>
                  <a:cubicBezTo>
                    <a:pt x="366" y="1466"/>
                    <a:pt x="366" y="1466"/>
                    <a:pt x="366" y="1466"/>
                  </a:cubicBezTo>
                  <a:cubicBezTo>
                    <a:pt x="368" y="1467"/>
                    <a:pt x="369" y="1467"/>
                    <a:pt x="371" y="1467"/>
                  </a:cubicBezTo>
                  <a:cubicBezTo>
                    <a:pt x="438" y="1227"/>
                    <a:pt x="493" y="866"/>
                    <a:pt x="493" y="866"/>
                  </a:cubicBezTo>
                  <a:cubicBezTo>
                    <a:pt x="1201" y="1321"/>
                    <a:pt x="1853" y="958"/>
                    <a:pt x="1966" y="888"/>
                  </a:cubicBezTo>
                  <a:cubicBezTo>
                    <a:pt x="1987" y="865"/>
                    <a:pt x="1999" y="850"/>
                    <a:pt x="1999" y="850"/>
                  </a:cubicBezTo>
                  <a:cubicBezTo>
                    <a:pt x="2039" y="1306"/>
                    <a:pt x="2347" y="1613"/>
                    <a:pt x="2347" y="1613"/>
                  </a:cubicBezTo>
                  <a:cubicBezTo>
                    <a:pt x="2321" y="1420"/>
                    <a:pt x="2543" y="1269"/>
                    <a:pt x="2559" y="1258"/>
                  </a:cubicBezTo>
                  <a:cubicBezTo>
                    <a:pt x="2560" y="1257"/>
                    <a:pt x="2561" y="1257"/>
                    <a:pt x="2561" y="1257"/>
                  </a:cubicBezTo>
                  <a:cubicBezTo>
                    <a:pt x="2560" y="1250"/>
                    <a:pt x="2559" y="1244"/>
                    <a:pt x="2557" y="1237"/>
                  </a:cubicBezTo>
                  <a:close/>
                </a:path>
              </a:pathLst>
            </a:custGeom>
            <a:solidFill>
              <a:srgbClr val="4024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61" name="PA-任意多边形 20">
              <a:extLst>
                <a:ext uri="{FF2B5EF4-FFF2-40B4-BE49-F238E27FC236}">
                  <a16:creationId xmlns:a16="http://schemas.microsoft.com/office/drawing/2014/main" id="{F22019FC-184E-4A46-B8F6-DA99D1BCEB7C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7114" y="1366"/>
              <a:ext cx="112" cy="187"/>
            </a:xfrm>
            <a:custGeom>
              <a:avLst/>
              <a:gdLst>
                <a:gd name="T0" fmla="*/ 45 w 390"/>
                <a:gd name="T1" fmla="*/ 289 h 657"/>
                <a:gd name="T2" fmla="*/ 115 w 390"/>
                <a:gd name="T3" fmla="*/ 635 h 657"/>
                <a:gd name="T4" fmla="*/ 346 w 390"/>
                <a:gd name="T5" fmla="*/ 368 h 657"/>
                <a:gd name="T6" fmla="*/ 275 w 390"/>
                <a:gd name="T7" fmla="*/ 22 h 657"/>
                <a:gd name="T8" fmla="*/ 45 w 390"/>
                <a:gd name="T9" fmla="*/ 289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657">
                  <a:moveTo>
                    <a:pt x="45" y="289"/>
                  </a:moveTo>
                  <a:cubicBezTo>
                    <a:pt x="0" y="458"/>
                    <a:pt x="32" y="613"/>
                    <a:pt x="115" y="635"/>
                  </a:cubicBezTo>
                  <a:cubicBezTo>
                    <a:pt x="198" y="657"/>
                    <a:pt x="301" y="538"/>
                    <a:pt x="346" y="368"/>
                  </a:cubicBezTo>
                  <a:cubicBezTo>
                    <a:pt x="390" y="199"/>
                    <a:pt x="358" y="44"/>
                    <a:pt x="275" y="22"/>
                  </a:cubicBezTo>
                  <a:cubicBezTo>
                    <a:pt x="192" y="0"/>
                    <a:pt x="89" y="119"/>
                    <a:pt x="45" y="289"/>
                  </a:cubicBezTo>
                  <a:close/>
                </a:path>
              </a:pathLst>
            </a:custGeom>
            <a:solidFill>
              <a:srgbClr val="F5D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62" name="PA-任意多边形 21">
              <a:extLst>
                <a:ext uri="{FF2B5EF4-FFF2-40B4-BE49-F238E27FC236}">
                  <a16:creationId xmlns:a16="http://schemas.microsoft.com/office/drawing/2014/main" id="{8DD343EA-02AA-4AA1-A33B-DA64817DE59F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6442" y="1369"/>
              <a:ext cx="105" cy="183"/>
            </a:xfrm>
            <a:custGeom>
              <a:avLst/>
              <a:gdLst>
                <a:gd name="T0" fmla="*/ 320 w 366"/>
                <a:gd name="T1" fmla="*/ 282 h 641"/>
                <a:gd name="T2" fmla="*/ 266 w 366"/>
                <a:gd name="T3" fmla="*/ 620 h 641"/>
                <a:gd name="T4" fmla="*/ 46 w 366"/>
                <a:gd name="T5" fmla="*/ 358 h 641"/>
                <a:gd name="T6" fmla="*/ 100 w 366"/>
                <a:gd name="T7" fmla="*/ 21 h 641"/>
                <a:gd name="T8" fmla="*/ 320 w 366"/>
                <a:gd name="T9" fmla="*/ 28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641">
                  <a:moveTo>
                    <a:pt x="320" y="282"/>
                  </a:moveTo>
                  <a:cubicBezTo>
                    <a:pt x="366" y="448"/>
                    <a:pt x="342" y="599"/>
                    <a:pt x="266" y="620"/>
                  </a:cubicBezTo>
                  <a:cubicBezTo>
                    <a:pt x="191" y="641"/>
                    <a:pt x="92" y="524"/>
                    <a:pt x="46" y="358"/>
                  </a:cubicBezTo>
                  <a:cubicBezTo>
                    <a:pt x="0" y="193"/>
                    <a:pt x="24" y="42"/>
                    <a:pt x="100" y="21"/>
                  </a:cubicBezTo>
                  <a:cubicBezTo>
                    <a:pt x="175" y="0"/>
                    <a:pt x="274" y="117"/>
                    <a:pt x="320" y="282"/>
                  </a:cubicBezTo>
                  <a:close/>
                </a:path>
              </a:pathLst>
            </a:custGeom>
            <a:solidFill>
              <a:srgbClr val="E7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63" name="PA-任意多边形 22">
              <a:extLst>
                <a:ext uri="{FF2B5EF4-FFF2-40B4-BE49-F238E27FC236}">
                  <a16:creationId xmlns:a16="http://schemas.microsoft.com/office/drawing/2014/main" id="{4275B7A9-994D-4274-B1E2-19749DF23976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6537" y="1955"/>
              <a:ext cx="298" cy="884"/>
            </a:xfrm>
            <a:custGeom>
              <a:avLst/>
              <a:gdLst>
                <a:gd name="T0" fmla="*/ 298 w 298"/>
                <a:gd name="T1" fmla="*/ 884 h 884"/>
                <a:gd name="T2" fmla="*/ 114 w 298"/>
                <a:gd name="T3" fmla="*/ 74 h 884"/>
                <a:gd name="T4" fmla="*/ 98 w 298"/>
                <a:gd name="T5" fmla="*/ 0 h 884"/>
                <a:gd name="T6" fmla="*/ 64 w 298"/>
                <a:gd name="T7" fmla="*/ 20 h 884"/>
                <a:gd name="T8" fmla="*/ 51 w 298"/>
                <a:gd name="T9" fmla="*/ 27 h 884"/>
                <a:gd name="T10" fmla="*/ 0 w 298"/>
                <a:gd name="T11" fmla="*/ 237 h 884"/>
                <a:gd name="T12" fmla="*/ 70 w 298"/>
                <a:gd name="T13" fmla="*/ 254 h 884"/>
                <a:gd name="T14" fmla="*/ 24 w 298"/>
                <a:gd name="T15" fmla="*/ 342 h 884"/>
                <a:gd name="T16" fmla="*/ 298 w 298"/>
                <a:gd name="T17" fmla="*/ 88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884">
                  <a:moveTo>
                    <a:pt x="298" y="884"/>
                  </a:moveTo>
                  <a:lnTo>
                    <a:pt x="114" y="74"/>
                  </a:lnTo>
                  <a:lnTo>
                    <a:pt x="98" y="0"/>
                  </a:lnTo>
                  <a:lnTo>
                    <a:pt x="64" y="20"/>
                  </a:lnTo>
                  <a:lnTo>
                    <a:pt x="51" y="27"/>
                  </a:lnTo>
                  <a:lnTo>
                    <a:pt x="0" y="237"/>
                  </a:lnTo>
                  <a:lnTo>
                    <a:pt x="70" y="254"/>
                  </a:lnTo>
                  <a:lnTo>
                    <a:pt x="24" y="342"/>
                  </a:lnTo>
                  <a:lnTo>
                    <a:pt x="298" y="884"/>
                  </a:lnTo>
                  <a:close/>
                </a:path>
              </a:pathLst>
            </a:custGeom>
            <a:solidFill>
              <a:srgbClr val="353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64" name="PA-任意多边形 23">
              <a:extLst>
                <a:ext uri="{FF2B5EF4-FFF2-40B4-BE49-F238E27FC236}">
                  <a16:creationId xmlns:a16="http://schemas.microsoft.com/office/drawing/2014/main" id="{02660F0D-114E-44B3-A47C-A4AE55625292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6835" y="1955"/>
              <a:ext cx="293" cy="884"/>
            </a:xfrm>
            <a:custGeom>
              <a:avLst/>
              <a:gdLst>
                <a:gd name="T0" fmla="*/ 293 w 293"/>
                <a:gd name="T1" fmla="*/ 237 h 884"/>
                <a:gd name="T2" fmla="*/ 242 w 293"/>
                <a:gd name="T3" fmla="*/ 27 h 884"/>
                <a:gd name="T4" fmla="*/ 241 w 293"/>
                <a:gd name="T5" fmla="*/ 27 h 884"/>
                <a:gd name="T6" fmla="*/ 195 w 293"/>
                <a:gd name="T7" fmla="*/ 0 h 884"/>
                <a:gd name="T8" fmla="*/ 181 w 293"/>
                <a:gd name="T9" fmla="*/ 63 h 884"/>
                <a:gd name="T10" fmla="*/ 0 w 293"/>
                <a:gd name="T11" fmla="*/ 884 h 884"/>
                <a:gd name="T12" fmla="*/ 269 w 293"/>
                <a:gd name="T13" fmla="*/ 342 h 884"/>
                <a:gd name="T14" fmla="*/ 222 w 293"/>
                <a:gd name="T15" fmla="*/ 254 h 884"/>
                <a:gd name="T16" fmla="*/ 293 w 293"/>
                <a:gd name="T17" fmla="*/ 237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884">
                  <a:moveTo>
                    <a:pt x="293" y="237"/>
                  </a:moveTo>
                  <a:lnTo>
                    <a:pt x="242" y="27"/>
                  </a:lnTo>
                  <a:lnTo>
                    <a:pt x="241" y="27"/>
                  </a:lnTo>
                  <a:lnTo>
                    <a:pt x="195" y="0"/>
                  </a:lnTo>
                  <a:lnTo>
                    <a:pt x="181" y="63"/>
                  </a:lnTo>
                  <a:lnTo>
                    <a:pt x="0" y="884"/>
                  </a:lnTo>
                  <a:lnTo>
                    <a:pt x="269" y="342"/>
                  </a:lnTo>
                  <a:lnTo>
                    <a:pt x="222" y="254"/>
                  </a:lnTo>
                  <a:lnTo>
                    <a:pt x="293" y="237"/>
                  </a:lnTo>
                  <a:close/>
                </a:path>
              </a:pathLst>
            </a:custGeom>
            <a:solidFill>
              <a:srgbClr val="353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65" name="PA-任意多边形 24">
              <a:extLst>
                <a:ext uri="{FF2B5EF4-FFF2-40B4-BE49-F238E27FC236}">
                  <a16:creationId xmlns:a16="http://schemas.microsoft.com/office/drawing/2014/main" id="{42030C5C-D1E2-4E15-96E9-3D5457F0C4CC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5355" y="1522"/>
              <a:ext cx="1062" cy="1240"/>
            </a:xfrm>
            <a:custGeom>
              <a:avLst/>
              <a:gdLst>
                <a:gd name="T0" fmla="*/ 1062 w 1062"/>
                <a:gd name="T1" fmla="*/ 1069 h 1240"/>
                <a:gd name="T2" fmla="*/ 216 w 1062"/>
                <a:gd name="T3" fmla="*/ 1240 h 1240"/>
                <a:gd name="T4" fmla="*/ 0 w 1062"/>
                <a:gd name="T5" fmla="*/ 170 h 1240"/>
                <a:gd name="T6" fmla="*/ 846 w 1062"/>
                <a:gd name="T7" fmla="*/ 0 h 1240"/>
                <a:gd name="T8" fmla="*/ 1062 w 1062"/>
                <a:gd name="T9" fmla="*/ 106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2" h="1240">
                  <a:moveTo>
                    <a:pt x="1062" y="1069"/>
                  </a:moveTo>
                  <a:lnTo>
                    <a:pt x="216" y="1240"/>
                  </a:lnTo>
                  <a:lnTo>
                    <a:pt x="0" y="170"/>
                  </a:lnTo>
                  <a:lnTo>
                    <a:pt x="846" y="0"/>
                  </a:lnTo>
                  <a:lnTo>
                    <a:pt x="1062" y="1069"/>
                  </a:lnTo>
                  <a:close/>
                </a:path>
              </a:pathLst>
            </a:custGeom>
            <a:solidFill>
              <a:srgbClr val="A12D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66" name="PA-任意多边形 25">
              <a:extLst>
                <a:ext uri="{FF2B5EF4-FFF2-40B4-BE49-F238E27FC236}">
                  <a16:creationId xmlns:a16="http://schemas.microsoft.com/office/drawing/2014/main" id="{3CB601F9-4B61-4A7D-B274-85C3E903D497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5410" y="1587"/>
              <a:ext cx="951" cy="1109"/>
            </a:xfrm>
            <a:custGeom>
              <a:avLst/>
              <a:gdLst>
                <a:gd name="T0" fmla="*/ 951 w 951"/>
                <a:gd name="T1" fmla="*/ 957 h 1109"/>
                <a:gd name="T2" fmla="*/ 194 w 951"/>
                <a:gd name="T3" fmla="*/ 1109 h 1109"/>
                <a:gd name="T4" fmla="*/ 0 w 951"/>
                <a:gd name="T5" fmla="*/ 153 h 1109"/>
                <a:gd name="T6" fmla="*/ 758 w 951"/>
                <a:gd name="T7" fmla="*/ 0 h 1109"/>
                <a:gd name="T8" fmla="*/ 951 w 951"/>
                <a:gd name="T9" fmla="*/ 95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1109">
                  <a:moveTo>
                    <a:pt x="951" y="957"/>
                  </a:moveTo>
                  <a:lnTo>
                    <a:pt x="194" y="1109"/>
                  </a:lnTo>
                  <a:lnTo>
                    <a:pt x="0" y="153"/>
                  </a:lnTo>
                  <a:lnTo>
                    <a:pt x="758" y="0"/>
                  </a:lnTo>
                  <a:lnTo>
                    <a:pt x="951" y="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67" name="PA-任意多边形 26">
              <a:extLst>
                <a:ext uri="{FF2B5EF4-FFF2-40B4-BE49-F238E27FC236}">
                  <a16:creationId xmlns:a16="http://schemas.microsoft.com/office/drawing/2014/main" id="{082C7B5A-FDE0-4E97-BBB9-94C55047D9CF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5617" y="1548"/>
              <a:ext cx="351" cy="164"/>
            </a:xfrm>
            <a:custGeom>
              <a:avLst/>
              <a:gdLst>
                <a:gd name="T0" fmla="*/ 1084 w 1225"/>
                <a:gd name="T1" fmla="*/ 0 h 574"/>
                <a:gd name="T2" fmla="*/ 545 w 1225"/>
                <a:gd name="T3" fmla="*/ 125 h 574"/>
                <a:gd name="T4" fmla="*/ 0 w 1225"/>
                <a:gd name="T5" fmla="*/ 218 h 574"/>
                <a:gd name="T6" fmla="*/ 6 w 1225"/>
                <a:gd name="T7" fmla="*/ 574 h 574"/>
                <a:gd name="T8" fmla="*/ 590 w 1225"/>
                <a:gd name="T9" fmla="*/ 456 h 574"/>
                <a:gd name="T10" fmla="*/ 632 w 1225"/>
                <a:gd name="T11" fmla="*/ 448 h 574"/>
                <a:gd name="T12" fmla="*/ 1225 w 1225"/>
                <a:gd name="T13" fmla="*/ 328 h 574"/>
                <a:gd name="T14" fmla="*/ 1084 w 1225"/>
                <a:gd name="T15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5" h="574">
                  <a:moveTo>
                    <a:pt x="1084" y="0"/>
                  </a:moveTo>
                  <a:cubicBezTo>
                    <a:pt x="545" y="125"/>
                    <a:pt x="545" y="125"/>
                    <a:pt x="545" y="12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8"/>
                    <a:pt x="62" y="391"/>
                    <a:pt x="6" y="574"/>
                  </a:cubicBezTo>
                  <a:cubicBezTo>
                    <a:pt x="590" y="456"/>
                    <a:pt x="590" y="456"/>
                    <a:pt x="590" y="456"/>
                  </a:cubicBezTo>
                  <a:cubicBezTo>
                    <a:pt x="632" y="448"/>
                    <a:pt x="632" y="448"/>
                    <a:pt x="632" y="448"/>
                  </a:cubicBezTo>
                  <a:cubicBezTo>
                    <a:pt x="1225" y="328"/>
                    <a:pt x="1225" y="328"/>
                    <a:pt x="1225" y="328"/>
                  </a:cubicBezTo>
                  <a:cubicBezTo>
                    <a:pt x="1103" y="181"/>
                    <a:pt x="1084" y="0"/>
                    <a:pt x="1084" y="0"/>
                  </a:cubicBezTo>
                  <a:close/>
                </a:path>
              </a:pathLst>
            </a:custGeom>
            <a:solidFill>
              <a:srgbClr val="326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68" name="PA-任意多边形 27">
              <a:extLst>
                <a:ext uri="{FF2B5EF4-FFF2-40B4-BE49-F238E27FC236}">
                  <a16:creationId xmlns:a16="http://schemas.microsoft.com/office/drawing/2014/main" id="{7B3F4E90-EF55-420B-A842-5BC713A7BB6F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5611" y="1621"/>
              <a:ext cx="361" cy="105"/>
            </a:xfrm>
            <a:custGeom>
              <a:avLst/>
              <a:gdLst>
                <a:gd name="T0" fmla="*/ 1254 w 1261"/>
                <a:gd name="T1" fmla="*/ 58 h 367"/>
                <a:gd name="T2" fmla="*/ 1204 w 1261"/>
                <a:gd name="T3" fmla="*/ 134 h 367"/>
                <a:gd name="T4" fmla="*/ 83 w 1261"/>
                <a:gd name="T5" fmla="*/ 360 h 367"/>
                <a:gd name="T6" fmla="*/ 7 w 1261"/>
                <a:gd name="T7" fmla="*/ 309 h 367"/>
                <a:gd name="T8" fmla="*/ 58 w 1261"/>
                <a:gd name="T9" fmla="*/ 233 h 367"/>
                <a:gd name="T10" fmla="*/ 1178 w 1261"/>
                <a:gd name="T11" fmla="*/ 7 h 367"/>
                <a:gd name="T12" fmla="*/ 1254 w 1261"/>
                <a:gd name="T13" fmla="*/ 5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1" h="367">
                  <a:moveTo>
                    <a:pt x="1254" y="58"/>
                  </a:moveTo>
                  <a:cubicBezTo>
                    <a:pt x="1261" y="92"/>
                    <a:pt x="1239" y="127"/>
                    <a:pt x="1204" y="134"/>
                  </a:cubicBezTo>
                  <a:cubicBezTo>
                    <a:pt x="83" y="360"/>
                    <a:pt x="83" y="360"/>
                    <a:pt x="83" y="360"/>
                  </a:cubicBezTo>
                  <a:cubicBezTo>
                    <a:pt x="49" y="367"/>
                    <a:pt x="14" y="344"/>
                    <a:pt x="7" y="309"/>
                  </a:cubicBezTo>
                  <a:cubicBezTo>
                    <a:pt x="0" y="274"/>
                    <a:pt x="23" y="240"/>
                    <a:pt x="58" y="233"/>
                  </a:cubicBezTo>
                  <a:cubicBezTo>
                    <a:pt x="1178" y="7"/>
                    <a:pt x="1178" y="7"/>
                    <a:pt x="1178" y="7"/>
                  </a:cubicBezTo>
                  <a:cubicBezTo>
                    <a:pt x="1213" y="0"/>
                    <a:pt x="1247" y="23"/>
                    <a:pt x="1254" y="58"/>
                  </a:cubicBez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69" name="PA-任意多边形 28">
              <a:extLst>
                <a:ext uri="{FF2B5EF4-FFF2-40B4-BE49-F238E27FC236}">
                  <a16:creationId xmlns:a16="http://schemas.microsoft.com/office/drawing/2014/main" id="{57FAFA46-893C-490F-AB3B-AAD2A1AFE5BE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5609" y="1533"/>
              <a:ext cx="327" cy="95"/>
            </a:xfrm>
            <a:custGeom>
              <a:avLst/>
              <a:gdLst>
                <a:gd name="T0" fmla="*/ 1132 w 1139"/>
                <a:gd name="T1" fmla="*/ 52 h 332"/>
                <a:gd name="T2" fmla="*/ 1087 w 1139"/>
                <a:gd name="T3" fmla="*/ 121 h 332"/>
                <a:gd name="T4" fmla="*/ 75 w 1139"/>
                <a:gd name="T5" fmla="*/ 325 h 332"/>
                <a:gd name="T6" fmla="*/ 6 w 1139"/>
                <a:gd name="T7" fmla="*/ 280 h 332"/>
                <a:gd name="T8" fmla="*/ 52 w 1139"/>
                <a:gd name="T9" fmla="*/ 211 h 332"/>
                <a:gd name="T10" fmla="*/ 1064 w 1139"/>
                <a:gd name="T11" fmla="*/ 7 h 332"/>
                <a:gd name="T12" fmla="*/ 1132 w 1139"/>
                <a:gd name="T13" fmla="*/ 5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9" h="332">
                  <a:moveTo>
                    <a:pt x="1132" y="52"/>
                  </a:moveTo>
                  <a:cubicBezTo>
                    <a:pt x="1139" y="84"/>
                    <a:pt x="1118" y="115"/>
                    <a:pt x="1087" y="121"/>
                  </a:cubicBezTo>
                  <a:cubicBezTo>
                    <a:pt x="75" y="325"/>
                    <a:pt x="75" y="325"/>
                    <a:pt x="75" y="325"/>
                  </a:cubicBezTo>
                  <a:cubicBezTo>
                    <a:pt x="43" y="332"/>
                    <a:pt x="12" y="311"/>
                    <a:pt x="6" y="280"/>
                  </a:cubicBezTo>
                  <a:cubicBezTo>
                    <a:pt x="0" y="248"/>
                    <a:pt x="20" y="217"/>
                    <a:pt x="52" y="211"/>
                  </a:cubicBezTo>
                  <a:cubicBezTo>
                    <a:pt x="1064" y="7"/>
                    <a:pt x="1064" y="7"/>
                    <a:pt x="1064" y="7"/>
                  </a:cubicBezTo>
                  <a:cubicBezTo>
                    <a:pt x="1095" y="0"/>
                    <a:pt x="1126" y="21"/>
                    <a:pt x="1132" y="52"/>
                  </a:cubicBez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70" name="PA-任意多边形 29">
              <a:extLst>
                <a:ext uri="{FF2B5EF4-FFF2-40B4-BE49-F238E27FC236}">
                  <a16:creationId xmlns:a16="http://schemas.microsoft.com/office/drawing/2014/main" id="{41D2DBCD-5108-454F-B752-A64C0F0E9AF1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5663" y="1454"/>
              <a:ext cx="202" cy="149"/>
            </a:xfrm>
            <a:custGeom>
              <a:avLst/>
              <a:gdLst>
                <a:gd name="T0" fmla="*/ 688 w 707"/>
                <a:gd name="T1" fmla="*/ 297 h 524"/>
                <a:gd name="T2" fmla="*/ 296 w 707"/>
                <a:gd name="T3" fmla="*/ 37 h 524"/>
                <a:gd name="T4" fmla="*/ 36 w 707"/>
                <a:gd name="T5" fmla="*/ 428 h 524"/>
                <a:gd name="T6" fmla="*/ 55 w 707"/>
                <a:gd name="T7" fmla="*/ 524 h 524"/>
                <a:gd name="T8" fmla="*/ 707 w 707"/>
                <a:gd name="T9" fmla="*/ 393 h 524"/>
                <a:gd name="T10" fmla="*/ 688 w 707"/>
                <a:gd name="T11" fmla="*/ 297 h 524"/>
                <a:gd name="T12" fmla="*/ 366 w 707"/>
                <a:gd name="T13" fmla="*/ 383 h 524"/>
                <a:gd name="T14" fmla="*/ 214 w 707"/>
                <a:gd name="T15" fmla="*/ 282 h 524"/>
                <a:gd name="T16" fmla="*/ 315 w 707"/>
                <a:gd name="T17" fmla="*/ 130 h 524"/>
                <a:gd name="T18" fmla="*/ 467 w 707"/>
                <a:gd name="T19" fmla="*/ 231 h 524"/>
                <a:gd name="T20" fmla="*/ 366 w 707"/>
                <a:gd name="T21" fmla="*/ 383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7" h="524">
                  <a:moveTo>
                    <a:pt x="688" y="297"/>
                  </a:moveTo>
                  <a:cubicBezTo>
                    <a:pt x="651" y="117"/>
                    <a:pt x="476" y="0"/>
                    <a:pt x="296" y="37"/>
                  </a:cubicBezTo>
                  <a:cubicBezTo>
                    <a:pt x="116" y="73"/>
                    <a:pt x="0" y="248"/>
                    <a:pt x="36" y="428"/>
                  </a:cubicBezTo>
                  <a:cubicBezTo>
                    <a:pt x="55" y="524"/>
                    <a:pt x="55" y="524"/>
                    <a:pt x="55" y="524"/>
                  </a:cubicBezTo>
                  <a:cubicBezTo>
                    <a:pt x="707" y="393"/>
                    <a:pt x="707" y="393"/>
                    <a:pt x="707" y="393"/>
                  </a:cubicBezTo>
                  <a:lnTo>
                    <a:pt x="688" y="297"/>
                  </a:lnTo>
                  <a:close/>
                  <a:moveTo>
                    <a:pt x="366" y="383"/>
                  </a:moveTo>
                  <a:cubicBezTo>
                    <a:pt x="296" y="397"/>
                    <a:pt x="228" y="352"/>
                    <a:pt x="214" y="282"/>
                  </a:cubicBezTo>
                  <a:cubicBezTo>
                    <a:pt x="200" y="212"/>
                    <a:pt x="245" y="144"/>
                    <a:pt x="315" y="130"/>
                  </a:cubicBezTo>
                  <a:cubicBezTo>
                    <a:pt x="385" y="116"/>
                    <a:pt x="453" y="161"/>
                    <a:pt x="467" y="231"/>
                  </a:cubicBezTo>
                  <a:cubicBezTo>
                    <a:pt x="481" y="301"/>
                    <a:pt x="436" y="369"/>
                    <a:pt x="366" y="383"/>
                  </a:cubicBez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71" name="PA-任意多边形 30">
              <a:extLst>
                <a:ext uri="{FF2B5EF4-FFF2-40B4-BE49-F238E27FC236}">
                  <a16:creationId xmlns:a16="http://schemas.microsoft.com/office/drawing/2014/main" id="{5E82D8F1-50E3-467F-A752-E5B1B533D6A7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5503" y="1856"/>
              <a:ext cx="68" cy="68"/>
            </a:xfrm>
            <a:custGeom>
              <a:avLst/>
              <a:gdLst>
                <a:gd name="T0" fmla="*/ 68 w 68"/>
                <a:gd name="T1" fmla="*/ 56 h 68"/>
                <a:gd name="T2" fmla="*/ 11 w 68"/>
                <a:gd name="T3" fmla="*/ 68 h 68"/>
                <a:gd name="T4" fmla="*/ 0 w 68"/>
                <a:gd name="T5" fmla="*/ 11 h 68"/>
                <a:gd name="T6" fmla="*/ 56 w 68"/>
                <a:gd name="T7" fmla="*/ 0 h 68"/>
                <a:gd name="T8" fmla="*/ 68 w 68"/>
                <a:gd name="T9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56"/>
                  </a:moveTo>
                  <a:lnTo>
                    <a:pt x="11" y="68"/>
                  </a:lnTo>
                  <a:lnTo>
                    <a:pt x="0" y="11"/>
                  </a:lnTo>
                  <a:lnTo>
                    <a:pt x="56" y="0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72" name="PA-任意多边形 31">
              <a:extLst>
                <a:ext uri="{FF2B5EF4-FFF2-40B4-BE49-F238E27FC236}">
                  <a16:creationId xmlns:a16="http://schemas.microsoft.com/office/drawing/2014/main" id="{3718883B-20E3-4630-9BB5-3DC5248F7658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5615" y="1745"/>
              <a:ext cx="507" cy="156"/>
            </a:xfrm>
            <a:custGeom>
              <a:avLst/>
              <a:gdLst>
                <a:gd name="T0" fmla="*/ 507 w 507"/>
                <a:gd name="T1" fmla="*/ 56 h 156"/>
                <a:gd name="T2" fmla="*/ 12 w 507"/>
                <a:gd name="T3" fmla="*/ 156 h 156"/>
                <a:gd name="T4" fmla="*/ 0 w 507"/>
                <a:gd name="T5" fmla="*/ 100 h 156"/>
                <a:gd name="T6" fmla="*/ 496 w 507"/>
                <a:gd name="T7" fmla="*/ 0 h 156"/>
                <a:gd name="T8" fmla="*/ 507 w 507"/>
                <a:gd name="T9" fmla="*/ 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156">
                  <a:moveTo>
                    <a:pt x="507" y="56"/>
                  </a:moveTo>
                  <a:lnTo>
                    <a:pt x="12" y="156"/>
                  </a:lnTo>
                  <a:lnTo>
                    <a:pt x="0" y="100"/>
                  </a:lnTo>
                  <a:lnTo>
                    <a:pt x="496" y="0"/>
                  </a:lnTo>
                  <a:lnTo>
                    <a:pt x="507" y="56"/>
                  </a:ln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73" name="PA-任意多边形 32">
              <a:extLst>
                <a:ext uri="{FF2B5EF4-FFF2-40B4-BE49-F238E27FC236}">
                  <a16:creationId xmlns:a16="http://schemas.microsoft.com/office/drawing/2014/main" id="{2F24D34E-26C1-4489-B692-0B686607D16C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5524" y="1963"/>
              <a:ext cx="68" cy="68"/>
            </a:xfrm>
            <a:custGeom>
              <a:avLst/>
              <a:gdLst>
                <a:gd name="T0" fmla="*/ 68 w 68"/>
                <a:gd name="T1" fmla="*/ 56 h 68"/>
                <a:gd name="T2" fmla="*/ 12 w 68"/>
                <a:gd name="T3" fmla="*/ 68 h 68"/>
                <a:gd name="T4" fmla="*/ 0 w 68"/>
                <a:gd name="T5" fmla="*/ 11 h 68"/>
                <a:gd name="T6" fmla="*/ 57 w 68"/>
                <a:gd name="T7" fmla="*/ 0 h 68"/>
                <a:gd name="T8" fmla="*/ 68 w 68"/>
                <a:gd name="T9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56"/>
                  </a:moveTo>
                  <a:lnTo>
                    <a:pt x="12" y="68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74" name="PA-任意多边形 33">
              <a:extLst>
                <a:ext uri="{FF2B5EF4-FFF2-40B4-BE49-F238E27FC236}">
                  <a16:creationId xmlns:a16="http://schemas.microsoft.com/office/drawing/2014/main" id="{84E9310D-6C28-44B1-8422-330444F3AD3F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5637" y="1857"/>
              <a:ext cx="480" cy="151"/>
            </a:xfrm>
            <a:custGeom>
              <a:avLst/>
              <a:gdLst>
                <a:gd name="T0" fmla="*/ 480 w 480"/>
                <a:gd name="T1" fmla="*/ 57 h 151"/>
                <a:gd name="T2" fmla="*/ 12 w 480"/>
                <a:gd name="T3" fmla="*/ 151 h 151"/>
                <a:gd name="T4" fmla="*/ 0 w 480"/>
                <a:gd name="T5" fmla="*/ 95 h 151"/>
                <a:gd name="T6" fmla="*/ 469 w 480"/>
                <a:gd name="T7" fmla="*/ 0 h 151"/>
                <a:gd name="T8" fmla="*/ 480 w 480"/>
                <a:gd name="T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51">
                  <a:moveTo>
                    <a:pt x="480" y="57"/>
                  </a:moveTo>
                  <a:lnTo>
                    <a:pt x="12" y="151"/>
                  </a:lnTo>
                  <a:lnTo>
                    <a:pt x="0" y="95"/>
                  </a:lnTo>
                  <a:lnTo>
                    <a:pt x="469" y="0"/>
                  </a:lnTo>
                  <a:lnTo>
                    <a:pt x="480" y="57"/>
                  </a:ln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75" name="PA-任意多边形 34">
              <a:extLst>
                <a:ext uri="{FF2B5EF4-FFF2-40B4-BE49-F238E27FC236}">
                  <a16:creationId xmlns:a16="http://schemas.microsoft.com/office/drawing/2014/main" id="{75167407-1981-4092-BE72-903643066AC4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5546" y="2070"/>
              <a:ext cx="68" cy="68"/>
            </a:xfrm>
            <a:custGeom>
              <a:avLst/>
              <a:gdLst>
                <a:gd name="T0" fmla="*/ 68 w 68"/>
                <a:gd name="T1" fmla="*/ 56 h 68"/>
                <a:gd name="T2" fmla="*/ 12 w 68"/>
                <a:gd name="T3" fmla="*/ 68 h 68"/>
                <a:gd name="T4" fmla="*/ 0 w 68"/>
                <a:gd name="T5" fmla="*/ 11 h 68"/>
                <a:gd name="T6" fmla="*/ 57 w 68"/>
                <a:gd name="T7" fmla="*/ 0 h 68"/>
                <a:gd name="T8" fmla="*/ 68 w 68"/>
                <a:gd name="T9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56"/>
                  </a:moveTo>
                  <a:lnTo>
                    <a:pt x="12" y="68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76" name="PA-任意多边形 35">
              <a:extLst>
                <a:ext uri="{FF2B5EF4-FFF2-40B4-BE49-F238E27FC236}">
                  <a16:creationId xmlns:a16="http://schemas.microsoft.com/office/drawing/2014/main" id="{D73A7520-23DB-4C74-8CEB-CB7887A9593E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5659" y="1976"/>
              <a:ext cx="421" cy="139"/>
            </a:xfrm>
            <a:custGeom>
              <a:avLst/>
              <a:gdLst>
                <a:gd name="T0" fmla="*/ 421 w 421"/>
                <a:gd name="T1" fmla="*/ 56 h 139"/>
                <a:gd name="T2" fmla="*/ 11 w 421"/>
                <a:gd name="T3" fmla="*/ 139 h 139"/>
                <a:gd name="T4" fmla="*/ 0 w 421"/>
                <a:gd name="T5" fmla="*/ 82 h 139"/>
                <a:gd name="T6" fmla="*/ 409 w 421"/>
                <a:gd name="T7" fmla="*/ 0 h 139"/>
                <a:gd name="T8" fmla="*/ 421 w 421"/>
                <a:gd name="T9" fmla="*/ 5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9">
                  <a:moveTo>
                    <a:pt x="421" y="56"/>
                  </a:moveTo>
                  <a:lnTo>
                    <a:pt x="11" y="139"/>
                  </a:lnTo>
                  <a:lnTo>
                    <a:pt x="0" y="82"/>
                  </a:lnTo>
                  <a:lnTo>
                    <a:pt x="409" y="0"/>
                  </a:lnTo>
                  <a:lnTo>
                    <a:pt x="421" y="56"/>
                  </a:ln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77" name="PA-任意多边形 36">
              <a:extLst>
                <a:ext uri="{FF2B5EF4-FFF2-40B4-BE49-F238E27FC236}">
                  <a16:creationId xmlns:a16="http://schemas.microsoft.com/office/drawing/2014/main" id="{24AD5AF7-E211-4A0D-B767-BA9563045AB5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5568" y="2177"/>
              <a:ext cx="68" cy="67"/>
            </a:xfrm>
            <a:custGeom>
              <a:avLst/>
              <a:gdLst>
                <a:gd name="T0" fmla="*/ 68 w 68"/>
                <a:gd name="T1" fmla="*/ 56 h 67"/>
                <a:gd name="T2" fmla="*/ 11 w 68"/>
                <a:gd name="T3" fmla="*/ 67 h 67"/>
                <a:gd name="T4" fmla="*/ 0 w 68"/>
                <a:gd name="T5" fmla="*/ 11 h 67"/>
                <a:gd name="T6" fmla="*/ 56 w 68"/>
                <a:gd name="T7" fmla="*/ 0 h 67"/>
                <a:gd name="T8" fmla="*/ 68 w 68"/>
                <a:gd name="T9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68" y="56"/>
                  </a:moveTo>
                  <a:lnTo>
                    <a:pt x="11" y="67"/>
                  </a:lnTo>
                  <a:lnTo>
                    <a:pt x="0" y="11"/>
                  </a:lnTo>
                  <a:lnTo>
                    <a:pt x="56" y="0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78" name="PA-任意多边形 37">
              <a:extLst>
                <a:ext uri="{FF2B5EF4-FFF2-40B4-BE49-F238E27FC236}">
                  <a16:creationId xmlns:a16="http://schemas.microsoft.com/office/drawing/2014/main" id="{D4FC5622-DB18-4546-83FF-B584353593D2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5680" y="2091"/>
              <a:ext cx="382" cy="131"/>
            </a:xfrm>
            <a:custGeom>
              <a:avLst/>
              <a:gdLst>
                <a:gd name="T0" fmla="*/ 382 w 382"/>
                <a:gd name="T1" fmla="*/ 56 h 131"/>
                <a:gd name="T2" fmla="*/ 12 w 382"/>
                <a:gd name="T3" fmla="*/ 131 h 131"/>
                <a:gd name="T4" fmla="*/ 0 w 382"/>
                <a:gd name="T5" fmla="*/ 75 h 131"/>
                <a:gd name="T6" fmla="*/ 371 w 382"/>
                <a:gd name="T7" fmla="*/ 0 h 131"/>
                <a:gd name="T8" fmla="*/ 382 w 382"/>
                <a:gd name="T9" fmla="*/ 5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131">
                  <a:moveTo>
                    <a:pt x="382" y="56"/>
                  </a:moveTo>
                  <a:lnTo>
                    <a:pt x="12" y="131"/>
                  </a:lnTo>
                  <a:lnTo>
                    <a:pt x="0" y="75"/>
                  </a:lnTo>
                  <a:lnTo>
                    <a:pt x="371" y="0"/>
                  </a:lnTo>
                  <a:lnTo>
                    <a:pt x="382" y="56"/>
                  </a:ln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79" name="PA-任意多边形 38">
              <a:extLst>
                <a:ext uri="{FF2B5EF4-FFF2-40B4-BE49-F238E27FC236}">
                  <a16:creationId xmlns:a16="http://schemas.microsoft.com/office/drawing/2014/main" id="{CA4CE87B-48F4-4891-9F69-CB81B0559B27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5589" y="2284"/>
              <a:ext cx="68" cy="67"/>
            </a:xfrm>
            <a:custGeom>
              <a:avLst/>
              <a:gdLst>
                <a:gd name="T0" fmla="*/ 68 w 68"/>
                <a:gd name="T1" fmla="*/ 56 h 67"/>
                <a:gd name="T2" fmla="*/ 12 w 68"/>
                <a:gd name="T3" fmla="*/ 67 h 67"/>
                <a:gd name="T4" fmla="*/ 0 w 68"/>
                <a:gd name="T5" fmla="*/ 11 h 67"/>
                <a:gd name="T6" fmla="*/ 57 w 68"/>
                <a:gd name="T7" fmla="*/ 0 h 67"/>
                <a:gd name="T8" fmla="*/ 68 w 68"/>
                <a:gd name="T9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68" y="56"/>
                  </a:moveTo>
                  <a:lnTo>
                    <a:pt x="12" y="67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80" name="PA-任意多边形 39">
              <a:extLst>
                <a:ext uri="{FF2B5EF4-FFF2-40B4-BE49-F238E27FC236}">
                  <a16:creationId xmlns:a16="http://schemas.microsoft.com/office/drawing/2014/main" id="{1236D5CD-9AB2-4EDB-9E37-9EC3703A5859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5702" y="2176"/>
              <a:ext cx="492" cy="153"/>
            </a:xfrm>
            <a:custGeom>
              <a:avLst/>
              <a:gdLst>
                <a:gd name="T0" fmla="*/ 492 w 492"/>
                <a:gd name="T1" fmla="*/ 56 h 153"/>
                <a:gd name="T2" fmla="*/ 11 w 492"/>
                <a:gd name="T3" fmla="*/ 153 h 153"/>
                <a:gd name="T4" fmla="*/ 0 w 492"/>
                <a:gd name="T5" fmla="*/ 96 h 153"/>
                <a:gd name="T6" fmla="*/ 481 w 492"/>
                <a:gd name="T7" fmla="*/ 0 h 153"/>
                <a:gd name="T8" fmla="*/ 492 w 492"/>
                <a:gd name="T9" fmla="*/ 5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153">
                  <a:moveTo>
                    <a:pt x="492" y="56"/>
                  </a:moveTo>
                  <a:lnTo>
                    <a:pt x="11" y="153"/>
                  </a:lnTo>
                  <a:lnTo>
                    <a:pt x="0" y="96"/>
                  </a:lnTo>
                  <a:lnTo>
                    <a:pt x="481" y="0"/>
                  </a:lnTo>
                  <a:lnTo>
                    <a:pt x="492" y="56"/>
                  </a:ln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81" name="PA-任意多边形 40">
              <a:extLst>
                <a:ext uri="{FF2B5EF4-FFF2-40B4-BE49-F238E27FC236}">
                  <a16:creationId xmlns:a16="http://schemas.microsoft.com/office/drawing/2014/main" id="{FB53B8C3-67C5-43DF-85C8-5384C451C9EC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5611" y="2391"/>
              <a:ext cx="68" cy="67"/>
            </a:xfrm>
            <a:custGeom>
              <a:avLst/>
              <a:gdLst>
                <a:gd name="T0" fmla="*/ 68 w 68"/>
                <a:gd name="T1" fmla="*/ 56 h 67"/>
                <a:gd name="T2" fmla="*/ 11 w 68"/>
                <a:gd name="T3" fmla="*/ 67 h 67"/>
                <a:gd name="T4" fmla="*/ 0 w 68"/>
                <a:gd name="T5" fmla="*/ 11 h 67"/>
                <a:gd name="T6" fmla="*/ 57 w 68"/>
                <a:gd name="T7" fmla="*/ 0 h 67"/>
                <a:gd name="T8" fmla="*/ 68 w 68"/>
                <a:gd name="T9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68" y="56"/>
                  </a:moveTo>
                  <a:lnTo>
                    <a:pt x="11" y="67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82" name="PA-任意多边形 41">
              <a:extLst>
                <a:ext uri="{FF2B5EF4-FFF2-40B4-BE49-F238E27FC236}">
                  <a16:creationId xmlns:a16="http://schemas.microsoft.com/office/drawing/2014/main" id="{2D0F2418-6AEB-485B-81D8-1573960D5B7F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5724" y="2282"/>
              <a:ext cx="492" cy="154"/>
            </a:xfrm>
            <a:custGeom>
              <a:avLst/>
              <a:gdLst>
                <a:gd name="T0" fmla="*/ 492 w 492"/>
                <a:gd name="T1" fmla="*/ 57 h 154"/>
                <a:gd name="T2" fmla="*/ 11 w 492"/>
                <a:gd name="T3" fmla="*/ 154 h 154"/>
                <a:gd name="T4" fmla="*/ 0 w 492"/>
                <a:gd name="T5" fmla="*/ 97 h 154"/>
                <a:gd name="T6" fmla="*/ 480 w 492"/>
                <a:gd name="T7" fmla="*/ 0 h 154"/>
                <a:gd name="T8" fmla="*/ 492 w 492"/>
                <a:gd name="T9" fmla="*/ 5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154">
                  <a:moveTo>
                    <a:pt x="492" y="57"/>
                  </a:moveTo>
                  <a:lnTo>
                    <a:pt x="11" y="154"/>
                  </a:lnTo>
                  <a:lnTo>
                    <a:pt x="0" y="97"/>
                  </a:lnTo>
                  <a:lnTo>
                    <a:pt x="480" y="0"/>
                  </a:lnTo>
                  <a:lnTo>
                    <a:pt x="492" y="57"/>
                  </a:lnTo>
                  <a:close/>
                </a:path>
              </a:pathLst>
            </a:custGeom>
            <a:solidFill>
              <a:srgbClr val="254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83" name="PA-任意多边形 42">
              <a:extLst>
                <a:ext uri="{FF2B5EF4-FFF2-40B4-BE49-F238E27FC236}">
                  <a16:creationId xmlns:a16="http://schemas.microsoft.com/office/drawing/2014/main" id="{959D6EB2-C9CD-472E-84E0-C858BA669A0F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5337" y="2080"/>
              <a:ext cx="219" cy="109"/>
            </a:xfrm>
            <a:custGeom>
              <a:avLst/>
              <a:gdLst>
                <a:gd name="T0" fmla="*/ 166 w 764"/>
                <a:gd name="T1" fmla="*/ 383 h 383"/>
                <a:gd name="T2" fmla="*/ 188 w 764"/>
                <a:gd name="T3" fmla="*/ 382 h 383"/>
                <a:gd name="T4" fmla="*/ 619 w 764"/>
                <a:gd name="T5" fmla="*/ 320 h 383"/>
                <a:gd name="T6" fmla="*/ 751 w 764"/>
                <a:gd name="T7" fmla="*/ 144 h 383"/>
                <a:gd name="T8" fmla="*/ 575 w 764"/>
                <a:gd name="T9" fmla="*/ 12 h 383"/>
                <a:gd name="T10" fmla="*/ 144 w 764"/>
                <a:gd name="T11" fmla="*/ 74 h 383"/>
                <a:gd name="T12" fmla="*/ 12 w 764"/>
                <a:gd name="T13" fmla="*/ 250 h 383"/>
                <a:gd name="T14" fmla="*/ 166 w 764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4" h="383">
                  <a:moveTo>
                    <a:pt x="166" y="383"/>
                  </a:moveTo>
                  <a:cubicBezTo>
                    <a:pt x="173" y="383"/>
                    <a:pt x="181" y="383"/>
                    <a:pt x="188" y="382"/>
                  </a:cubicBezTo>
                  <a:cubicBezTo>
                    <a:pt x="619" y="320"/>
                    <a:pt x="619" y="320"/>
                    <a:pt x="619" y="320"/>
                  </a:cubicBezTo>
                  <a:cubicBezTo>
                    <a:pt x="705" y="308"/>
                    <a:pt x="764" y="229"/>
                    <a:pt x="751" y="144"/>
                  </a:cubicBezTo>
                  <a:cubicBezTo>
                    <a:pt x="739" y="59"/>
                    <a:pt x="661" y="0"/>
                    <a:pt x="575" y="12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59" y="86"/>
                    <a:pt x="0" y="165"/>
                    <a:pt x="12" y="250"/>
                  </a:cubicBezTo>
                  <a:cubicBezTo>
                    <a:pt x="23" y="327"/>
                    <a:pt x="90" y="383"/>
                    <a:pt x="166" y="383"/>
                  </a:cubicBezTo>
                  <a:close/>
                </a:path>
              </a:pathLst>
            </a:custGeom>
            <a:solidFill>
              <a:srgbClr val="E7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84" name="PA-任意多边形 43">
              <a:extLst>
                <a:ext uri="{FF2B5EF4-FFF2-40B4-BE49-F238E27FC236}">
                  <a16:creationId xmlns:a16="http://schemas.microsoft.com/office/drawing/2014/main" id="{94E0DE57-D372-4A39-A2D0-49143EE7995B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5325" y="2179"/>
              <a:ext cx="216" cy="107"/>
            </a:xfrm>
            <a:custGeom>
              <a:avLst/>
              <a:gdLst>
                <a:gd name="T0" fmla="*/ 184 w 752"/>
                <a:gd name="T1" fmla="*/ 372 h 373"/>
                <a:gd name="T2" fmla="*/ 606 w 752"/>
                <a:gd name="T3" fmla="*/ 319 h 373"/>
                <a:gd name="T4" fmla="*/ 741 w 752"/>
                <a:gd name="T5" fmla="*/ 145 h 373"/>
                <a:gd name="T6" fmla="*/ 568 w 752"/>
                <a:gd name="T7" fmla="*/ 10 h 373"/>
                <a:gd name="T8" fmla="*/ 145 w 752"/>
                <a:gd name="T9" fmla="*/ 63 h 373"/>
                <a:gd name="T10" fmla="*/ 10 w 752"/>
                <a:gd name="T11" fmla="*/ 237 h 373"/>
                <a:gd name="T12" fmla="*/ 164 w 752"/>
                <a:gd name="T13" fmla="*/ 373 h 373"/>
                <a:gd name="T14" fmla="*/ 184 w 752"/>
                <a:gd name="T15" fmla="*/ 37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2" h="373">
                  <a:moveTo>
                    <a:pt x="184" y="372"/>
                  </a:moveTo>
                  <a:cubicBezTo>
                    <a:pt x="606" y="319"/>
                    <a:pt x="606" y="319"/>
                    <a:pt x="606" y="319"/>
                  </a:cubicBezTo>
                  <a:cubicBezTo>
                    <a:pt x="692" y="308"/>
                    <a:pt x="752" y="230"/>
                    <a:pt x="741" y="145"/>
                  </a:cubicBezTo>
                  <a:cubicBezTo>
                    <a:pt x="731" y="60"/>
                    <a:pt x="653" y="0"/>
                    <a:pt x="568" y="10"/>
                  </a:cubicBezTo>
                  <a:cubicBezTo>
                    <a:pt x="145" y="63"/>
                    <a:pt x="145" y="63"/>
                    <a:pt x="145" y="63"/>
                  </a:cubicBezTo>
                  <a:cubicBezTo>
                    <a:pt x="60" y="74"/>
                    <a:pt x="0" y="151"/>
                    <a:pt x="10" y="237"/>
                  </a:cubicBezTo>
                  <a:cubicBezTo>
                    <a:pt x="20" y="315"/>
                    <a:pt x="87" y="373"/>
                    <a:pt x="164" y="373"/>
                  </a:cubicBezTo>
                  <a:cubicBezTo>
                    <a:pt x="171" y="373"/>
                    <a:pt x="177" y="372"/>
                    <a:pt x="184" y="372"/>
                  </a:cubicBezTo>
                  <a:close/>
                </a:path>
              </a:pathLst>
            </a:custGeom>
            <a:solidFill>
              <a:srgbClr val="E7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85" name="PA-任意多边形 44">
              <a:extLst>
                <a:ext uri="{FF2B5EF4-FFF2-40B4-BE49-F238E27FC236}">
                  <a16:creationId xmlns:a16="http://schemas.microsoft.com/office/drawing/2014/main" id="{A1C030C4-036A-4F0C-9E3D-AF1843F8B18F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5347" y="2266"/>
              <a:ext cx="218" cy="116"/>
            </a:xfrm>
            <a:custGeom>
              <a:avLst/>
              <a:gdLst>
                <a:gd name="T0" fmla="*/ 619 w 760"/>
                <a:gd name="T1" fmla="*/ 321 h 403"/>
                <a:gd name="T2" fmla="*/ 744 w 760"/>
                <a:gd name="T3" fmla="*/ 140 h 403"/>
                <a:gd name="T4" fmla="*/ 562 w 760"/>
                <a:gd name="T5" fmla="*/ 15 h 403"/>
                <a:gd name="T6" fmla="*/ 140 w 760"/>
                <a:gd name="T7" fmla="*/ 95 h 403"/>
                <a:gd name="T8" fmla="*/ 15 w 760"/>
                <a:gd name="T9" fmla="*/ 276 h 403"/>
                <a:gd name="T10" fmla="*/ 168 w 760"/>
                <a:gd name="T11" fmla="*/ 403 h 403"/>
                <a:gd name="T12" fmla="*/ 197 w 760"/>
                <a:gd name="T13" fmla="*/ 400 h 403"/>
                <a:gd name="T14" fmla="*/ 619 w 760"/>
                <a:gd name="T15" fmla="*/ 32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0" h="403">
                  <a:moveTo>
                    <a:pt x="619" y="321"/>
                  </a:moveTo>
                  <a:cubicBezTo>
                    <a:pt x="704" y="305"/>
                    <a:pt x="760" y="224"/>
                    <a:pt x="744" y="140"/>
                  </a:cubicBezTo>
                  <a:cubicBezTo>
                    <a:pt x="728" y="55"/>
                    <a:pt x="647" y="0"/>
                    <a:pt x="562" y="1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55" y="110"/>
                    <a:pt x="0" y="192"/>
                    <a:pt x="15" y="276"/>
                  </a:cubicBezTo>
                  <a:cubicBezTo>
                    <a:pt x="30" y="351"/>
                    <a:pt x="95" y="403"/>
                    <a:pt x="168" y="403"/>
                  </a:cubicBezTo>
                  <a:cubicBezTo>
                    <a:pt x="178" y="403"/>
                    <a:pt x="187" y="402"/>
                    <a:pt x="197" y="400"/>
                  </a:cubicBezTo>
                  <a:lnTo>
                    <a:pt x="619" y="321"/>
                  </a:lnTo>
                  <a:close/>
                </a:path>
              </a:pathLst>
            </a:custGeom>
            <a:solidFill>
              <a:srgbClr val="E7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86" name="PA-任意多边形 45">
              <a:extLst>
                <a:ext uri="{FF2B5EF4-FFF2-40B4-BE49-F238E27FC236}">
                  <a16:creationId xmlns:a16="http://schemas.microsoft.com/office/drawing/2014/main" id="{85A487A8-81AF-4DDF-B605-225DC6D4769F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5392" y="2357"/>
              <a:ext cx="195" cy="101"/>
            </a:xfrm>
            <a:custGeom>
              <a:avLst/>
              <a:gdLst>
                <a:gd name="T0" fmla="*/ 666 w 679"/>
                <a:gd name="T1" fmla="*/ 128 h 353"/>
                <a:gd name="T2" fmla="*/ 506 w 679"/>
                <a:gd name="T3" fmla="*/ 13 h 353"/>
                <a:gd name="T4" fmla="*/ 127 w 679"/>
                <a:gd name="T5" fmla="*/ 76 h 353"/>
                <a:gd name="T6" fmla="*/ 13 w 679"/>
                <a:gd name="T7" fmla="*/ 236 h 353"/>
                <a:gd name="T8" fmla="*/ 150 w 679"/>
                <a:gd name="T9" fmla="*/ 353 h 353"/>
                <a:gd name="T10" fmla="*/ 173 w 679"/>
                <a:gd name="T11" fmla="*/ 351 h 353"/>
                <a:gd name="T12" fmla="*/ 552 w 679"/>
                <a:gd name="T13" fmla="*/ 288 h 353"/>
                <a:gd name="T14" fmla="*/ 666 w 679"/>
                <a:gd name="T15" fmla="*/ 12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9" h="353">
                  <a:moveTo>
                    <a:pt x="666" y="128"/>
                  </a:moveTo>
                  <a:cubicBezTo>
                    <a:pt x="653" y="52"/>
                    <a:pt x="582" y="0"/>
                    <a:pt x="506" y="13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52" y="89"/>
                    <a:pt x="0" y="161"/>
                    <a:pt x="13" y="236"/>
                  </a:cubicBezTo>
                  <a:cubicBezTo>
                    <a:pt x="24" y="305"/>
                    <a:pt x="83" y="353"/>
                    <a:pt x="150" y="353"/>
                  </a:cubicBezTo>
                  <a:cubicBezTo>
                    <a:pt x="158" y="353"/>
                    <a:pt x="166" y="352"/>
                    <a:pt x="173" y="351"/>
                  </a:cubicBezTo>
                  <a:cubicBezTo>
                    <a:pt x="552" y="288"/>
                    <a:pt x="552" y="288"/>
                    <a:pt x="552" y="288"/>
                  </a:cubicBezTo>
                  <a:cubicBezTo>
                    <a:pt x="627" y="275"/>
                    <a:pt x="679" y="203"/>
                    <a:pt x="666" y="128"/>
                  </a:cubicBezTo>
                  <a:close/>
                </a:path>
              </a:pathLst>
            </a:custGeom>
            <a:solidFill>
              <a:srgbClr val="E7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87" name="PA-任意多边形 46">
              <a:extLst>
                <a:ext uri="{FF2B5EF4-FFF2-40B4-BE49-F238E27FC236}">
                  <a16:creationId xmlns:a16="http://schemas.microsoft.com/office/drawing/2014/main" id="{5C2B65E7-214D-4AFC-AEB7-2C36E49F4D97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7180" y="1981"/>
              <a:ext cx="253" cy="282"/>
            </a:xfrm>
            <a:custGeom>
              <a:avLst/>
              <a:gdLst>
                <a:gd name="T0" fmla="*/ 779 w 885"/>
                <a:gd name="T1" fmla="*/ 334 h 987"/>
                <a:gd name="T2" fmla="*/ 634 w 885"/>
                <a:gd name="T3" fmla="*/ 899 h 987"/>
                <a:gd name="T4" fmla="*/ 105 w 885"/>
                <a:gd name="T5" fmla="*/ 652 h 987"/>
                <a:gd name="T6" fmla="*/ 251 w 885"/>
                <a:gd name="T7" fmla="*/ 88 h 987"/>
                <a:gd name="T8" fmla="*/ 779 w 885"/>
                <a:gd name="T9" fmla="*/ 334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5" h="987">
                  <a:moveTo>
                    <a:pt x="779" y="334"/>
                  </a:moveTo>
                  <a:cubicBezTo>
                    <a:pt x="885" y="558"/>
                    <a:pt x="820" y="811"/>
                    <a:pt x="634" y="899"/>
                  </a:cubicBezTo>
                  <a:cubicBezTo>
                    <a:pt x="448" y="987"/>
                    <a:pt x="211" y="876"/>
                    <a:pt x="105" y="652"/>
                  </a:cubicBezTo>
                  <a:cubicBezTo>
                    <a:pt x="0" y="429"/>
                    <a:pt x="65" y="176"/>
                    <a:pt x="251" y="88"/>
                  </a:cubicBezTo>
                  <a:cubicBezTo>
                    <a:pt x="437" y="0"/>
                    <a:pt x="673" y="110"/>
                    <a:pt x="779" y="334"/>
                  </a:cubicBezTo>
                  <a:close/>
                </a:path>
              </a:pathLst>
            </a:custGeom>
            <a:solidFill>
              <a:srgbClr val="484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88" name="PA-椭圆 47">
              <a:extLst>
                <a:ext uri="{FF2B5EF4-FFF2-40B4-BE49-F238E27FC236}">
                  <a16:creationId xmlns:a16="http://schemas.microsoft.com/office/drawing/2014/main" id="{5BB71EA5-35B5-4C8A-8D2C-0D3FA34D9889}"/>
                </a:ext>
              </a:extLst>
            </p:cNvPr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6800" y="2625"/>
              <a:ext cx="30" cy="30"/>
            </a:xfrm>
            <a:prstGeom prst="ellipse">
              <a:avLst/>
            </a:prstGeom>
            <a:solidFill>
              <a:srgbClr val="353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89" name="PA-椭圆 48">
              <a:extLst>
                <a:ext uri="{FF2B5EF4-FFF2-40B4-BE49-F238E27FC236}">
                  <a16:creationId xmlns:a16="http://schemas.microsoft.com/office/drawing/2014/main" id="{10A320B4-5656-4962-A3A8-8F58D69814DF}"/>
                </a:ext>
              </a:extLst>
            </p:cNvPr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6845" y="2630"/>
              <a:ext cx="30" cy="29"/>
            </a:xfrm>
            <a:prstGeom prst="ellipse">
              <a:avLst/>
            </a:prstGeom>
            <a:solidFill>
              <a:srgbClr val="353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90" name="PA-任意多边形 49">
              <a:extLst>
                <a:ext uri="{FF2B5EF4-FFF2-40B4-BE49-F238E27FC236}">
                  <a16:creationId xmlns:a16="http://schemas.microsoft.com/office/drawing/2014/main" id="{F1BF1034-21B2-429E-95C9-AA7228A766A2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6652" y="2426"/>
              <a:ext cx="76" cy="232"/>
            </a:xfrm>
            <a:custGeom>
              <a:avLst/>
              <a:gdLst>
                <a:gd name="T0" fmla="*/ 92 w 265"/>
                <a:gd name="T1" fmla="*/ 0 h 811"/>
                <a:gd name="T2" fmla="*/ 265 w 265"/>
                <a:gd name="T3" fmla="*/ 86 h 811"/>
                <a:gd name="T4" fmla="*/ 227 w 265"/>
                <a:gd name="T5" fmla="*/ 784 h 811"/>
                <a:gd name="T6" fmla="*/ 0 w 265"/>
                <a:gd name="T7" fmla="*/ 811 h 811"/>
                <a:gd name="T8" fmla="*/ 92 w 265"/>
                <a:gd name="T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811">
                  <a:moveTo>
                    <a:pt x="92" y="0"/>
                  </a:moveTo>
                  <a:cubicBezTo>
                    <a:pt x="92" y="0"/>
                    <a:pt x="138" y="52"/>
                    <a:pt x="265" y="86"/>
                  </a:cubicBezTo>
                  <a:cubicBezTo>
                    <a:pt x="227" y="784"/>
                    <a:pt x="227" y="784"/>
                    <a:pt x="227" y="784"/>
                  </a:cubicBezTo>
                  <a:cubicBezTo>
                    <a:pt x="227" y="784"/>
                    <a:pt x="111" y="761"/>
                    <a:pt x="0" y="81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E7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91" name="PA-任意多边形 50">
              <a:extLst>
                <a:ext uri="{FF2B5EF4-FFF2-40B4-BE49-F238E27FC236}">
                  <a16:creationId xmlns:a16="http://schemas.microsoft.com/office/drawing/2014/main" id="{F56D7267-89C8-471D-ACF1-977EC96711DF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6900" y="2591"/>
              <a:ext cx="375" cy="135"/>
            </a:xfrm>
            <a:custGeom>
              <a:avLst/>
              <a:gdLst>
                <a:gd name="T0" fmla="*/ 1296 w 1310"/>
                <a:gd name="T1" fmla="*/ 256 h 473"/>
                <a:gd name="T2" fmla="*/ 201 w 1310"/>
                <a:gd name="T3" fmla="*/ 0 h 473"/>
                <a:gd name="T4" fmla="*/ 0 w 1310"/>
                <a:gd name="T5" fmla="*/ 412 h 473"/>
                <a:gd name="T6" fmla="*/ 1310 w 1310"/>
                <a:gd name="T7" fmla="*/ 473 h 473"/>
                <a:gd name="T8" fmla="*/ 1296 w 1310"/>
                <a:gd name="T9" fmla="*/ 256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0" h="473">
                  <a:moveTo>
                    <a:pt x="1296" y="256"/>
                  </a:moveTo>
                  <a:cubicBezTo>
                    <a:pt x="1073" y="101"/>
                    <a:pt x="615" y="22"/>
                    <a:pt x="201" y="0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1310" y="473"/>
                    <a:pt x="1310" y="473"/>
                    <a:pt x="1310" y="473"/>
                  </a:cubicBezTo>
                  <a:lnTo>
                    <a:pt x="1296" y="256"/>
                  </a:lnTo>
                  <a:close/>
                </a:path>
              </a:pathLst>
            </a:custGeom>
            <a:solidFill>
              <a:srgbClr val="3A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92" name="PA-任意多边形 51">
              <a:extLst>
                <a:ext uri="{FF2B5EF4-FFF2-40B4-BE49-F238E27FC236}">
                  <a16:creationId xmlns:a16="http://schemas.microsoft.com/office/drawing/2014/main" id="{E475E15A-E62C-4D8D-863E-D8625A1756F1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6694" y="2419"/>
              <a:ext cx="126" cy="246"/>
            </a:xfrm>
            <a:custGeom>
              <a:avLst/>
              <a:gdLst>
                <a:gd name="T0" fmla="*/ 376 w 442"/>
                <a:gd name="T1" fmla="*/ 15 h 861"/>
                <a:gd name="T2" fmla="*/ 107 w 442"/>
                <a:gd name="T3" fmla="*/ 2 h 861"/>
                <a:gd name="T4" fmla="*/ 36 w 442"/>
                <a:gd name="T5" fmla="*/ 66 h 861"/>
                <a:gd name="T6" fmla="*/ 19 w 442"/>
                <a:gd name="T7" fmla="*/ 421 h 861"/>
                <a:gd name="T8" fmla="*/ 2 w 442"/>
                <a:gd name="T9" fmla="*/ 775 h 861"/>
                <a:gd name="T10" fmla="*/ 66 w 442"/>
                <a:gd name="T11" fmla="*/ 846 h 861"/>
                <a:gd name="T12" fmla="*/ 335 w 442"/>
                <a:gd name="T13" fmla="*/ 859 h 861"/>
                <a:gd name="T14" fmla="*/ 406 w 442"/>
                <a:gd name="T15" fmla="*/ 794 h 861"/>
                <a:gd name="T16" fmla="*/ 423 w 442"/>
                <a:gd name="T17" fmla="*/ 440 h 861"/>
                <a:gd name="T18" fmla="*/ 441 w 442"/>
                <a:gd name="T19" fmla="*/ 86 h 861"/>
                <a:gd name="T20" fmla="*/ 376 w 442"/>
                <a:gd name="T21" fmla="*/ 15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" h="861">
                  <a:moveTo>
                    <a:pt x="376" y="15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70" y="0"/>
                    <a:pt x="38" y="29"/>
                    <a:pt x="36" y="66"/>
                  </a:cubicBezTo>
                  <a:cubicBezTo>
                    <a:pt x="19" y="421"/>
                    <a:pt x="19" y="421"/>
                    <a:pt x="19" y="421"/>
                  </a:cubicBezTo>
                  <a:cubicBezTo>
                    <a:pt x="2" y="775"/>
                    <a:pt x="2" y="775"/>
                    <a:pt x="2" y="775"/>
                  </a:cubicBezTo>
                  <a:cubicBezTo>
                    <a:pt x="0" y="812"/>
                    <a:pt x="29" y="844"/>
                    <a:pt x="66" y="846"/>
                  </a:cubicBezTo>
                  <a:cubicBezTo>
                    <a:pt x="335" y="859"/>
                    <a:pt x="335" y="859"/>
                    <a:pt x="335" y="859"/>
                  </a:cubicBezTo>
                  <a:cubicBezTo>
                    <a:pt x="373" y="861"/>
                    <a:pt x="404" y="832"/>
                    <a:pt x="406" y="794"/>
                  </a:cubicBezTo>
                  <a:cubicBezTo>
                    <a:pt x="423" y="440"/>
                    <a:pt x="423" y="440"/>
                    <a:pt x="423" y="440"/>
                  </a:cubicBezTo>
                  <a:cubicBezTo>
                    <a:pt x="441" y="86"/>
                    <a:pt x="441" y="86"/>
                    <a:pt x="441" y="86"/>
                  </a:cubicBezTo>
                  <a:cubicBezTo>
                    <a:pt x="442" y="49"/>
                    <a:pt x="414" y="17"/>
                    <a:pt x="376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93" name="PA-任意多边形 52">
              <a:extLst>
                <a:ext uri="{FF2B5EF4-FFF2-40B4-BE49-F238E27FC236}">
                  <a16:creationId xmlns:a16="http://schemas.microsoft.com/office/drawing/2014/main" id="{F054404D-1505-43A9-8D6A-0D28C0094F61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6245" y="2312"/>
              <a:ext cx="439" cy="354"/>
            </a:xfrm>
            <a:custGeom>
              <a:avLst/>
              <a:gdLst>
                <a:gd name="T0" fmla="*/ 625 w 1532"/>
                <a:gd name="T1" fmla="*/ 1090 h 1238"/>
                <a:gd name="T2" fmla="*/ 732 w 1532"/>
                <a:gd name="T3" fmla="*/ 988 h 1238"/>
                <a:gd name="T4" fmla="*/ 732 w 1532"/>
                <a:gd name="T5" fmla="*/ 986 h 1238"/>
                <a:gd name="T6" fmla="*/ 630 w 1532"/>
                <a:gd name="T7" fmla="*/ 981 h 1238"/>
                <a:gd name="T8" fmla="*/ 527 w 1532"/>
                <a:gd name="T9" fmla="*/ 867 h 1238"/>
                <a:gd name="T10" fmla="*/ 641 w 1532"/>
                <a:gd name="T11" fmla="*/ 763 h 1238"/>
                <a:gd name="T12" fmla="*/ 532 w 1532"/>
                <a:gd name="T13" fmla="*/ 758 h 1238"/>
                <a:gd name="T14" fmla="*/ 428 w 1532"/>
                <a:gd name="T15" fmla="*/ 644 h 1238"/>
                <a:gd name="T16" fmla="*/ 543 w 1532"/>
                <a:gd name="T17" fmla="*/ 540 h 1238"/>
                <a:gd name="T18" fmla="*/ 106 w 1532"/>
                <a:gd name="T19" fmla="*/ 519 h 1238"/>
                <a:gd name="T20" fmla="*/ 3 w 1532"/>
                <a:gd name="T21" fmla="*/ 404 h 1238"/>
                <a:gd name="T22" fmla="*/ 117 w 1532"/>
                <a:gd name="T23" fmla="*/ 301 h 1238"/>
                <a:gd name="T24" fmla="*/ 187 w 1532"/>
                <a:gd name="T25" fmla="*/ 304 h 1238"/>
                <a:gd name="T26" fmla="*/ 771 w 1532"/>
                <a:gd name="T27" fmla="*/ 332 h 1238"/>
                <a:gd name="T28" fmla="*/ 850 w 1532"/>
                <a:gd name="T29" fmla="*/ 336 h 1238"/>
                <a:gd name="T30" fmla="*/ 880 w 1532"/>
                <a:gd name="T31" fmla="*/ 313 h 1238"/>
                <a:gd name="T32" fmla="*/ 870 w 1532"/>
                <a:gd name="T33" fmla="*/ 277 h 1238"/>
                <a:gd name="T34" fmla="*/ 671 w 1532"/>
                <a:gd name="T35" fmla="*/ 76 h 1238"/>
                <a:gd name="T36" fmla="*/ 711 w 1532"/>
                <a:gd name="T37" fmla="*/ 12 h 1238"/>
                <a:gd name="T38" fmla="*/ 787 w 1532"/>
                <a:gd name="T39" fmla="*/ 15 h 1238"/>
                <a:gd name="T40" fmla="*/ 1505 w 1532"/>
                <a:gd name="T41" fmla="*/ 392 h 1238"/>
                <a:gd name="T42" fmla="*/ 1531 w 1532"/>
                <a:gd name="T43" fmla="*/ 441 h 1238"/>
                <a:gd name="T44" fmla="*/ 1500 w 1532"/>
                <a:gd name="T45" fmla="*/ 1078 h 1238"/>
                <a:gd name="T46" fmla="*/ 1328 w 1532"/>
                <a:gd name="T47" fmla="*/ 1234 h 1238"/>
                <a:gd name="T48" fmla="*/ 729 w 1532"/>
                <a:gd name="T49" fmla="*/ 1205 h 1238"/>
                <a:gd name="T50" fmla="*/ 625 w 1532"/>
                <a:gd name="T51" fmla="*/ 1090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32" h="1238">
                  <a:moveTo>
                    <a:pt x="625" y="1090"/>
                  </a:moveTo>
                  <a:cubicBezTo>
                    <a:pt x="628" y="1033"/>
                    <a:pt x="676" y="989"/>
                    <a:pt x="732" y="988"/>
                  </a:cubicBezTo>
                  <a:cubicBezTo>
                    <a:pt x="732" y="987"/>
                    <a:pt x="732" y="987"/>
                    <a:pt x="732" y="986"/>
                  </a:cubicBezTo>
                  <a:cubicBezTo>
                    <a:pt x="630" y="981"/>
                    <a:pt x="630" y="981"/>
                    <a:pt x="630" y="981"/>
                  </a:cubicBezTo>
                  <a:cubicBezTo>
                    <a:pt x="570" y="978"/>
                    <a:pt x="524" y="927"/>
                    <a:pt x="527" y="867"/>
                  </a:cubicBezTo>
                  <a:cubicBezTo>
                    <a:pt x="530" y="807"/>
                    <a:pt x="581" y="760"/>
                    <a:pt x="641" y="763"/>
                  </a:cubicBezTo>
                  <a:cubicBezTo>
                    <a:pt x="532" y="758"/>
                    <a:pt x="532" y="758"/>
                    <a:pt x="532" y="758"/>
                  </a:cubicBezTo>
                  <a:cubicBezTo>
                    <a:pt x="472" y="755"/>
                    <a:pt x="425" y="704"/>
                    <a:pt x="428" y="644"/>
                  </a:cubicBezTo>
                  <a:cubicBezTo>
                    <a:pt x="431" y="584"/>
                    <a:pt x="483" y="537"/>
                    <a:pt x="543" y="540"/>
                  </a:cubicBezTo>
                  <a:cubicBezTo>
                    <a:pt x="106" y="519"/>
                    <a:pt x="106" y="519"/>
                    <a:pt x="106" y="519"/>
                  </a:cubicBezTo>
                  <a:cubicBezTo>
                    <a:pt x="46" y="516"/>
                    <a:pt x="0" y="464"/>
                    <a:pt x="3" y="404"/>
                  </a:cubicBezTo>
                  <a:cubicBezTo>
                    <a:pt x="6" y="345"/>
                    <a:pt x="57" y="298"/>
                    <a:pt x="117" y="301"/>
                  </a:cubicBezTo>
                  <a:cubicBezTo>
                    <a:pt x="187" y="304"/>
                    <a:pt x="187" y="304"/>
                    <a:pt x="187" y="304"/>
                  </a:cubicBezTo>
                  <a:cubicBezTo>
                    <a:pt x="771" y="332"/>
                    <a:pt x="771" y="332"/>
                    <a:pt x="771" y="332"/>
                  </a:cubicBezTo>
                  <a:cubicBezTo>
                    <a:pt x="850" y="336"/>
                    <a:pt x="850" y="336"/>
                    <a:pt x="850" y="336"/>
                  </a:cubicBezTo>
                  <a:cubicBezTo>
                    <a:pt x="863" y="337"/>
                    <a:pt x="876" y="325"/>
                    <a:pt x="880" y="313"/>
                  </a:cubicBezTo>
                  <a:cubicBezTo>
                    <a:pt x="885" y="300"/>
                    <a:pt x="880" y="285"/>
                    <a:pt x="870" y="277"/>
                  </a:cubicBezTo>
                  <a:cubicBezTo>
                    <a:pt x="769" y="191"/>
                    <a:pt x="665" y="191"/>
                    <a:pt x="671" y="76"/>
                  </a:cubicBezTo>
                  <a:cubicBezTo>
                    <a:pt x="672" y="49"/>
                    <a:pt x="688" y="25"/>
                    <a:pt x="711" y="12"/>
                  </a:cubicBezTo>
                  <a:cubicBezTo>
                    <a:pt x="735" y="0"/>
                    <a:pt x="764" y="1"/>
                    <a:pt x="787" y="15"/>
                  </a:cubicBezTo>
                  <a:cubicBezTo>
                    <a:pt x="1505" y="392"/>
                    <a:pt x="1505" y="392"/>
                    <a:pt x="1505" y="392"/>
                  </a:cubicBezTo>
                  <a:cubicBezTo>
                    <a:pt x="1522" y="403"/>
                    <a:pt x="1532" y="421"/>
                    <a:pt x="1531" y="441"/>
                  </a:cubicBezTo>
                  <a:cubicBezTo>
                    <a:pt x="1526" y="537"/>
                    <a:pt x="1510" y="873"/>
                    <a:pt x="1500" y="1078"/>
                  </a:cubicBezTo>
                  <a:cubicBezTo>
                    <a:pt x="1496" y="1169"/>
                    <a:pt x="1419" y="1238"/>
                    <a:pt x="1328" y="1234"/>
                  </a:cubicBezTo>
                  <a:cubicBezTo>
                    <a:pt x="1036" y="1220"/>
                    <a:pt x="729" y="1205"/>
                    <a:pt x="729" y="1205"/>
                  </a:cubicBezTo>
                  <a:cubicBezTo>
                    <a:pt x="669" y="1202"/>
                    <a:pt x="622" y="1150"/>
                    <a:pt x="625" y="1090"/>
                  </a:cubicBezTo>
                  <a:close/>
                </a:path>
              </a:pathLst>
            </a:custGeom>
            <a:solidFill>
              <a:srgbClr val="E7C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94" name="PA-任意多边形 53">
              <a:extLst>
                <a:ext uri="{FF2B5EF4-FFF2-40B4-BE49-F238E27FC236}">
                  <a16:creationId xmlns:a16="http://schemas.microsoft.com/office/drawing/2014/main" id="{2B2C086D-A94C-48FA-A6C9-8832423B9C56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6730" y="2088"/>
              <a:ext cx="876" cy="626"/>
            </a:xfrm>
            <a:custGeom>
              <a:avLst/>
              <a:gdLst>
                <a:gd name="T0" fmla="*/ 2560 w 3057"/>
                <a:gd name="T1" fmla="*/ 2193 h 2193"/>
                <a:gd name="T2" fmla="*/ 2540 w 3057"/>
                <a:gd name="T3" fmla="*/ 2193 h 2193"/>
                <a:gd name="T4" fmla="*/ 0 w 3057"/>
                <a:gd name="T5" fmla="*/ 2087 h 2193"/>
                <a:gd name="T6" fmla="*/ 39 w 3057"/>
                <a:gd name="T7" fmla="*/ 1142 h 2193"/>
                <a:gd name="T8" fmla="*/ 1970 w 3057"/>
                <a:gd name="T9" fmla="*/ 1294 h 2193"/>
                <a:gd name="T10" fmla="*/ 1554 w 3057"/>
                <a:gd name="T11" fmla="*/ 310 h 2193"/>
                <a:gd name="T12" fmla="*/ 2366 w 3057"/>
                <a:gd name="T13" fmla="*/ 0 h 2193"/>
                <a:gd name="T14" fmla="*/ 2980 w 3057"/>
                <a:gd name="T15" fmla="*/ 1503 h 2193"/>
                <a:gd name="T16" fmla="*/ 2958 w 3057"/>
                <a:gd name="T17" fmla="*/ 1974 h 2193"/>
                <a:gd name="T18" fmla="*/ 2560 w 3057"/>
                <a:gd name="T19" fmla="*/ 2193 h 2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7" h="2193">
                  <a:moveTo>
                    <a:pt x="2560" y="2193"/>
                  </a:moveTo>
                  <a:cubicBezTo>
                    <a:pt x="2553" y="2193"/>
                    <a:pt x="2547" y="2193"/>
                    <a:pt x="2540" y="2193"/>
                  </a:cubicBezTo>
                  <a:cubicBezTo>
                    <a:pt x="0" y="2087"/>
                    <a:pt x="0" y="2087"/>
                    <a:pt x="0" y="2087"/>
                  </a:cubicBezTo>
                  <a:cubicBezTo>
                    <a:pt x="39" y="1142"/>
                    <a:pt x="39" y="1142"/>
                    <a:pt x="39" y="1142"/>
                  </a:cubicBezTo>
                  <a:cubicBezTo>
                    <a:pt x="1970" y="1294"/>
                    <a:pt x="1970" y="1294"/>
                    <a:pt x="1970" y="1294"/>
                  </a:cubicBezTo>
                  <a:cubicBezTo>
                    <a:pt x="1554" y="310"/>
                    <a:pt x="1554" y="310"/>
                    <a:pt x="1554" y="310"/>
                  </a:cubicBezTo>
                  <a:cubicBezTo>
                    <a:pt x="2366" y="0"/>
                    <a:pt x="2366" y="0"/>
                    <a:pt x="2366" y="0"/>
                  </a:cubicBezTo>
                  <a:cubicBezTo>
                    <a:pt x="2980" y="1503"/>
                    <a:pt x="2980" y="1503"/>
                    <a:pt x="2980" y="1503"/>
                  </a:cubicBezTo>
                  <a:cubicBezTo>
                    <a:pt x="3057" y="1653"/>
                    <a:pt x="3049" y="1832"/>
                    <a:pt x="2958" y="1974"/>
                  </a:cubicBezTo>
                  <a:cubicBezTo>
                    <a:pt x="2871" y="2111"/>
                    <a:pt x="2721" y="2193"/>
                    <a:pt x="2560" y="2193"/>
                  </a:cubicBezTo>
                  <a:close/>
                </a:path>
              </a:pathLst>
            </a:custGeom>
            <a:solidFill>
              <a:srgbClr val="4844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</p:grpSp>
      <p:sp>
        <p:nvSpPr>
          <p:cNvPr id="95" name="PA-102299">
            <a:extLst>
              <a:ext uri="{FF2B5EF4-FFF2-40B4-BE49-F238E27FC236}">
                <a16:creationId xmlns:a16="http://schemas.microsoft.com/office/drawing/2014/main" id="{70BE3F71-48F2-47A7-A9C6-4FE148F6314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830115" y="1847183"/>
            <a:ext cx="5196557" cy="6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  <a:defRPr/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由教工党支部组织党员活动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2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次；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  <a:p>
            <a:pPr algn="just">
              <a:lnSpc>
                <a:spcPts val="2200"/>
              </a:lnSpc>
              <a:defRPr/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学校及学院组织“不忘初心，牢记使命”主题教育活动多次。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sp>
        <p:nvSpPr>
          <p:cNvPr id="96" name="PA-1022100">
            <a:extLst>
              <a:ext uri="{FF2B5EF4-FFF2-40B4-BE49-F238E27FC236}">
                <a16:creationId xmlns:a16="http://schemas.microsoft.com/office/drawing/2014/main" id="{907723C2-BCF5-4902-8CB6-92FA3494ABAE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3745244" y="2573873"/>
            <a:ext cx="5195274" cy="0"/>
          </a:xfrm>
          <a:prstGeom prst="line">
            <a:avLst/>
          </a:prstGeom>
          <a:noFill/>
          <a:ln w="19050" cap="flat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>
              <a:solidFill>
                <a:prstClr val="white"/>
              </a:solidFill>
              <a:latin typeface="方正粗黑宋简体" panose="020F0502020204030204"/>
              <a:ea typeface="方正粗黑宋简体"/>
              <a:cs typeface="+mn-ea"/>
              <a:sym typeface="+mn-lt"/>
            </a:endParaRPr>
          </a:p>
        </p:txBody>
      </p:sp>
      <p:sp>
        <p:nvSpPr>
          <p:cNvPr id="97" name="PA-1022101">
            <a:extLst>
              <a:ext uri="{FF2B5EF4-FFF2-40B4-BE49-F238E27FC236}">
                <a16:creationId xmlns:a16="http://schemas.microsoft.com/office/drawing/2014/main" id="{403739F8-E66C-47C9-9BE5-FA389158B94A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9005870" y="2185127"/>
            <a:ext cx="3185572" cy="0"/>
          </a:xfrm>
          <a:prstGeom prst="line">
            <a:avLst/>
          </a:prstGeom>
          <a:noFill/>
          <a:ln w="19050" cap="flat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>
              <a:solidFill>
                <a:prstClr val="white"/>
              </a:solidFill>
              <a:latin typeface="方正粗黑宋简体" panose="020F0502020204030204"/>
              <a:ea typeface="方正粗黑宋简体"/>
              <a:cs typeface="+mn-ea"/>
              <a:sym typeface="+mn-lt"/>
            </a:endParaRPr>
          </a:p>
        </p:txBody>
      </p:sp>
      <p:sp>
        <p:nvSpPr>
          <p:cNvPr id="98" name="PA-1022102">
            <a:extLst>
              <a:ext uri="{FF2B5EF4-FFF2-40B4-BE49-F238E27FC236}">
                <a16:creationId xmlns:a16="http://schemas.microsoft.com/office/drawing/2014/main" id="{542A681B-EE5E-4372-B52D-480E6AC0C13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064306" y="2230421"/>
            <a:ext cx="2659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lt"/>
              </a:rPr>
              <a:t>不断提高政治素养</a:t>
            </a:r>
            <a:endParaRPr lang="en-US" altLang="zh-CN" sz="2400" b="1" dirty="0">
              <a:solidFill>
                <a:srgbClr val="ED7D31">
                  <a:lumMod val="50000"/>
                </a:srgb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lt"/>
            </a:endParaRPr>
          </a:p>
        </p:txBody>
      </p:sp>
      <p:grpSp>
        <p:nvGrpSpPr>
          <p:cNvPr id="99" name="PA-1022103">
            <a:extLst>
              <a:ext uri="{FF2B5EF4-FFF2-40B4-BE49-F238E27FC236}">
                <a16:creationId xmlns:a16="http://schemas.microsoft.com/office/drawing/2014/main" id="{110360A5-F8F3-45F8-905F-CD15DCFD9CFF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9718714" y="1369768"/>
            <a:ext cx="1402627" cy="770066"/>
            <a:chOff x="6205199" y="-1470443"/>
            <a:chExt cx="2475118" cy="1323336"/>
          </a:xfrm>
        </p:grpSpPr>
        <p:sp>
          <p:nvSpPr>
            <p:cNvPr id="100" name="PA-任意多边形 7">
              <a:extLst>
                <a:ext uri="{FF2B5EF4-FFF2-40B4-BE49-F238E27FC236}">
                  <a16:creationId xmlns:a16="http://schemas.microsoft.com/office/drawing/2014/main" id="{19AD9E02-D2E4-445E-A325-61175FDB7EF8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6684737" y="-1470443"/>
              <a:ext cx="1995580" cy="1117732"/>
            </a:xfrm>
            <a:custGeom>
              <a:avLst/>
              <a:gdLst>
                <a:gd name="T0" fmla="*/ 649 w 16560"/>
                <a:gd name="T1" fmla="*/ 1791 h 8890"/>
                <a:gd name="T2" fmla="*/ 3583 w 16560"/>
                <a:gd name="T3" fmla="*/ 8882 h 8890"/>
                <a:gd name="T4" fmla="*/ 3686 w 16560"/>
                <a:gd name="T5" fmla="*/ 8827 h 8890"/>
                <a:gd name="T6" fmla="*/ 3825 w 16560"/>
                <a:gd name="T7" fmla="*/ 8759 h 8890"/>
                <a:gd name="T8" fmla="*/ 4016 w 16560"/>
                <a:gd name="T9" fmla="*/ 8676 h 8890"/>
                <a:gd name="T10" fmla="*/ 4254 w 16560"/>
                <a:gd name="T11" fmla="*/ 8586 h 8890"/>
                <a:gd name="T12" fmla="*/ 4538 w 16560"/>
                <a:gd name="T13" fmla="*/ 8497 h 8890"/>
                <a:gd name="T14" fmla="*/ 4867 w 16560"/>
                <a:gd name="T15" fmla="*/ 8416 h 8890"/>
                <a:gd name="T16" fmla="*/ 5234 w 16560"/>
                <a:gd name="T17" fmla="*/ 8351 h 8890"/>
                <a:gd name="T18" fmla="*/ 5639 w 16560"/>
                <a:gd name="T19" fmla="*/ 8309 h 8890"/>
                <a:gd name="T20" fmla="*/ 6079 w 16560"/>
                <a:gd name="T21" fmla="*/ 8297 h 8890"/>
                <a:gd name="T22" fmla="*/ 7176 w 16560"/>
                <a:gd name="T23" fmla="*/ 8367 h 8890"/>
                <a:gd name="T24" fmla="*/ 8664 w 16560"/>
                <a:gd name="T25" fmla="*/ 8468 h 8890"/>
                <a:gd name="T26" fmla="*/ 9716 w 16560"/>
                <a:gd name="T27" fmla="*/ 8523 h 8890"/>
                <a:gd name="T28" fmla="*/ 10717 w 16560"/>
                <a:gd name="T29" fmla="*/ 8550 h 8890"/>
                <a:gd name="T30" fmla="*/ 11676 w 16560"/>
                <a:gd name="T31" fmla="*/ 8537 h 8890"/>
                <a:gd name="T32" fmla="*/ 12596 w 16560"/>
                <a:gd name="T33" fmla="*/ 8476 h 8890"/>
                <a:gd name="T34" fmla="*/ 13484 w 16560"/>
                <a:gd name="T35" fmla="*/ 8355 h 8890"/>
                <a:gd name="T36" fmla="*/ 14346 w 16560"/>
                <a:gd name="T37" fmla="*/ 8165 h 8890"/>
                <a:gd name="T38" fmla="*/ 15188 w 16560"/>
                <a:gd name="T39" fmla="*/ 7894 h 8890"/>
                <a:gd name="T40" fmla="*/ 16015 w 16560"/>
                <a:gd name="T41" fmla="*/ 7534 h 8890"/>
                <a:gd name="T42" fmla="*/ 16544 w 16560"/>
                <a:gd name="T43" fmla="*/ 7225 h 8890"/>
                <a:gd name="T44" fmla="*/ 16436 w 16560"/>
                <a:gd name="T45" fmla="*/ 7122 h 8890"/>
                <a:gd name="T46" fmla="*/ 16299 w 16560"/>
                <a:gd name="T47" fmla="*/ 6977 h 8890"/>
                <a:gd name="T48" fmla="*/ 16129 w 16560"/>
                <a:gd name="T49" fmla="*/ 6772 h 8890"/>
                <a:gd name="T50" fmla="*/ 15941 w 16560"/>
                <a:gd name="T51" fmla="*/ 6509 h 8890"/>
                <a:gd name="T52" fmla="*/ 15744 w 16560"/>
                <a:gd name="T53" fmla="*/ 6188 h 8890"/>
                <a:gd name="T54" fmla="*/ 15553 w 16560"/>
                <a:gd name="T55" fmla="*/ 5807 h 8890"/>
                <a:gd name="T56" fmla="*/ 15379 w 16560"/>
                <a:gd name="T57" fmla="*/ 5366 h 8890"/>
                <a:gd name="T58" fmla="*/ 15236 w 16560"/>
                <a:gd name="T59" fmla="*/ 4867 h 8890"/>
                <a:gd name="T60" fmla="*/ 15137 w 16560"/>
                <a:gd name="T61" fmla="*/ 4307 h 8890"/>
                <a:gd name="T62" fmla="*/ 15090 w 16560"/>
                <a:gd name="T63" fmla="*/ 3695 h 8890"/>
                <a:gd name="T64" fmla="*/ 15069 w 16560"/>
                <a:gd name="T65" fmla="*/ 3136 h 8890"/>
                <a:gd name="T66" fmla="*/ 15060 w 16560"/>
                <a:gd name="T67" fmla="*/ 2654 h 8890"/>
                <a:gd name="T68" fmla="*/ 15061 w 16560"/>
                <a:gd name="T69" fmla="*/ 2246 h 8890"/>
                <a:gd name="T70" fmla="*/ 15071 w 16560"/>
                <a:gd name="T71" fmla="*/ 1908 h 8890"/>
                <a:gd name="T72" fmla="*/ 15085 w 16560"/>
                <a:gd name="T73" fmla="*/ 1633 h 8890"/>
                <a:gd name="T74" fmla="*/ 15104 w 16560"/>
                <a:gd name="T75" fmla="*/ 1417 h 8890"/>
                <a:gd name="T76" fmla="*/ 15122 w 16560"/>
                <a:gd name="T77" fmla="*/ 1255 h 8890"/>
                <a:gd name="T78" fmla="*/ 15145 w 16560"/>
                <a:gd name="T79" fmla="*/ 1115 h 8890"/>
                <a:gd name="T80" fmla="*/ 15161 w 16560"/>
                <a:gd name="T81" fmla="*/ 1043 h 8890"/>
                <a:gd name="T82" fmla="*/ 14715 w 16560"/>
                <a:gd name="T83" fmla="*/ 1310 h 8890"/>
                <a:gd name="T84" fmla="*/ 14093 w 16560"/>
                <a:gd name="T85" fmla="*/ 1523 h 8890"/>
                <a:gd name="T86" fmla="*/ 13332 w 16560"/>
                <a:gd name="T87" fmla="*/ 1686 h 8890"/>
                <a:gd name="T88" fmla="*/ 12471 w 16560"/>
                <a:gd name="T89" fmla="*/ 1801 h 8890"/>
                <a:gd name="T90" fmla="*/ 11550 w 16560"/>
                <a:gd name="T91" fmla="*/ 1872 h 8890"/>
                <a:gd name="T92" fmla="*/ 10606 w 16560"/>
                <a:gd name="T93" fmla="*/ 1898 h 8890"/>
                <a:gd name="T94" fmla="*/ 9677 w 16560"/>
                <a:gd name="T95" fmla="*/ 1884 h 8890"/>
                <a:gd name="T96" fmla="*/ 8805 w 16560"/>
                <a:gd name="T97" fmla="*/ 1832 h 8890"/>
                <a:gd name="T98" fmla="*/ 8026 w 16560"/>
                <a:gd name="T99" fmla="*/ 1744 h 8890"/>
                <a:gd name="T100" fmla="*/ 7380 w 16560"/>
                <a:gd name="T101" fmla="*/ 1622 h 8890"/>
                <a:gd name="T102" fmla="*/ 6827 w 16560"/>
                <a:gd name="T103" fmla="*/ 1448 h 8890"/>
                <a:gd name="T104" fmla="*/ 6196 w 16560"/>
                <a:gd name="T105" fmla="*/ 1244 h 8890"/>
                <a:gd name="T106" fmla="*/ 5583 w 16560"/>
                <a:gd name="T107" fmla="*/ 1072 h 8890"/>
                <a:gd name="T108" fmla="*/ 4984 w 16560"/>
                <a:gd name="T109" fmla="*/ 940 h 8890"/>
                <a:gd name="T110" fmla="*/ 4397 w 16560"/>
                <a:gd name="T111" fmla="*/ 852 h 8890"/>
                <a:gd name="T112" fmla="*/ 3820 w 16560"/>
                <a:gd name="T113" fmla="*/ 814 h 8890"/>
                <a:gd name="T114" fmla="*/ 3250 w 16560"/>
                <a:gd name="T115" fmla="*/ 832 h 8890"/>
                <a:gd name="T116" fmla="*/ 2685 w 16560"/>
                <a:gd name="T117" fmla="*/ 909 h 8890"/>
                <a:gd name="T118" fmla="*/ 2122 w 16560"/>
                <a:gd name="T119" fmla="*/ 1053 h 8890"/>
                <a:gd name="T120" fmla="*/ 1558 w 16560"/>
                <a:gd name="T121" fmla="*/ 1267 h 8890"/>
                <a:gd name="T122" fmla="*/ 990 w 16560"/>
                <a:gd name="T123" fmla="*/ 1559 h 8890"/>
                <a:gd name="T124" fmla="*/ 0 w 16560"/>
                <a:gd name="T125" fmla="*/ 0 h 8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560" h="8890">
                  <a:moveTo>
                    <a:pt x="0" y="0"/>
                  </a:moveTo>
                  <a:lnTo>
                    <a:pt x="167" y="1163"/>
                  </a:lnTo>
                  <a:lnTo>
                    <a:pt x="649" y="1791"/>
                  </a:lnTo>
                  <a:lnTo>
                    <a:pt x="649" y="1791"/>
                  </a:lnTo>
                  <a:lnTo>
                    <a:pt x="3571" y="8890"/>
                  </a:lnTo>
                  <a:lnTo>
                    <a:pt x="3583" y="8882"/>
                  </a:lnTo>
                  <a:lnTo>
                    <a:pt x="3623" y="8860"/>
                  </a:lnTo>
                  <a:lnTo>
                    <a:pt x="3650" y="8844"/>
                  </a:lnTo>
                  <a:lnTo>
                    <a:pt x="3686" y="8827"/>
                  </a:lnTo>
                  <a:lnTo>
                    <a:pt x="3726" y="8806"/>
                  </a:lnTo>
                  <a:lnTo>
                    <a:pt x="3773" y="8782"/>
                  </a:lnTo>
                  <a:lnTo>
                    <a:pt x="3825" y="8759"/>
                  </a:lnTo>
                  <a:lnTo>
                    <a:pt x="3883" y="8732"/>
                  </a:lnTo>
                  <a:lnTo>
                    <a:pt x="3946" y="8704"/>
                  </a:lnTo>
                  <a:lnTo>
                    <a:pt x="4016" y="8676"/>
                  </a:lnTo>
                  <a:lnTo>
                    <a:pt x="4090" y="8646"/>
                  </a:lnTo>
                  <a:lnTo>
                    <a:pt x="4169" y="8616"/>
                  </a:lnTo>
                  <a:lnTo>
                    <a:pt x="4254" y="8586"/>
                  </a:lnTo>
                  <a:lnTo>
                    <a:pt x="4344" y="8556"/>
                  </a:lnTo>
                  <a:lnTo>
                    <a:pt x="4439" y="8526"/>
                  </a:lnTo>
                  <a:lnTo>
                    <a:pt x="4538" y="8497"/>
                  </a:lnTo>
                  <a:lnTo>
                    <a:pt x="4643" y="8469"/>
                  </a:lnTo>
                  <a:lnTo>
                    <a:pt x="4753" y="8442"/>
                  </a:lnTo>
                  <a:lnTo>
                    <a:pt x="4867" y="8416"/>
                  </a:lnTo>
                  <a:lnTo>
                    <a:pt x="4985" y="8392"/>
                  </a:lnTo>
                  <a:lnTo>
                    <a:pt x="5107" y="8371"/>
                  </a:lnTo>
                  <a:lnTo>
                    <a:pt x="5234" y="8351"/>
                  </a:lnTo>
                  <a:lnTo>
                    <a:pt x="5364" y="8334"/>
                  </a:lnTo>
                  <a:lnTo>
                    <a:pt x="5500" y="8320"/>
                  </a:lnTo>
                  <a:lnTo>
                    <a:pt x="5639" y="8309"/>
                  </a:lnTo>
                  <a:lnTo>
                    <a:pt x="5782" y="8301"/>
                  </a:lnTo>
                  <a:lnTo>
                    <a:pt x="5928" y="8297"/>
                  </a:lnTo>
                  <a:lnTo>
                    <a:pt x="6079" y="8297"/>
                  </a:lnTo>
                  <a:lnTo>
                    <a:pt x="6232" y="8301"/>
                  </a:lnTo>
                  <a:lnTo>
                    <a:pt x="6389" y="8311"/>
                  </a:lnTo>
                  <a:lnTo>
                    <a:pt x="7176" y="8367"/>
                  </a:lnTo>
                  <a:lnTo>
                    <a:pt x="7933" y="8419"/>
                  </a:lnTo>
                  <a:lnTo>
                    <a:pt x="8302" y="8444"/>
                  </a:lnTo>
                  <a:lnTo>
                    <a:pt x="8664" y="8468"/>
                  </a:lnTo>
                  <a:lnTo>
                    <a:pt x="9021" y="8489"/>
                  </a:lnTo>
                  <a:lnTo>
                    <a:pt x="9371" y="8507"/>
                  </a:lnTo>
                  <a:lnTo>
                    <a:pt x="9716" y="8523"/>
                  </a:lnTo>
                  <a:lnTo>
                    <a:pt x="10055" y="8536"/>
                  </a:lnTo>
                  <a:lnTo>
                    <a:pt x="10389" y="8544"/>
                  </a:lnTo>
                  <a:lnTo>
                    <a:pt x="10717" y="8550"/>
                  </a:lnTo>
                  <a:lnTo>
                    <a:pt x="11041" y="8551"/>
                  </a:lnTo>
                  <a:lnTo>
                    <a:pt x="11361" y="8547"/>
                  </a:lnTo>
                  <a:lnTo>
                    <a:pt x="11676" y="8537"/>
                  </a:lnTo>
                  <a:lnTo>
                    <a:pt x="11986" y="8523"/>
                  </a:lnTo>
                  <a:lnTo>
                    <a:pt x="12293" y="8503"/>
                  </a:lnTo>
                  <a:lnTo>
                    <a:pt x="12596" y="8476"/>
                  </a:lnTo>
                  <a:lnTo>
                    <a:pt x="12895" y="8443"/>
                  </a:lnTo>
                  <a:lnTo>
                    <a:pt x="13191" y="8403"/>
                  </a:lnTo>
                  <a:lnTo>
                    <a:pt x="13484" y="8355"/>
                  </a:lnTo>
                  <a:lnTo>
                    <a:pt x="13774" y="8300"/>
                  </a:lnTo>
                  <a:lnTo>
                    <a:pt x="14062" y="8236"/>
                  </a:lnTo>
                  <a:lnTo>
                    <a:pt x="14346" y="8165"/>
                  </a:lnTo>
                  <a:lnTo>
                    <a:pt x="14629" y="8084"/>
                  </a:lnTo>
                  <a:lnTo>
                    <a:pt x="14909" y="7994"/>
                  </a:lnTo>
                  <a:lnTo>
                    <a:pt x="15188" y="7894"/>
                  </a:lnTo>
                  <a:lnTo>
                    <a:pt x="15464" y="7785"/>
                  </a:lnTo>
                  <a:lnTo>
                    <a:pt x="15739" y="7665"/>
                  </a:lnTo>
                  <a:lnTo>
                    <a:pt x="16015" y="7534"/>
                  </a:lnTo>
                  <a:lnTo>
                    <a:pt x="16288" y="7392"/>
                  </a:lnTo>
                  <a:lnTo>
                    <a:pt x="16560" y="7239"/>
                  </a:lnTo>
                  <a:lnTo>
                    <a:pt x="16544" y="7225"/>
                  </a:lnTo>
                  <a:lnTo>
                    <a:pt x="16502" y="7187"/>
                  </a:lnTo>
                  <a:lnTo>
                    <a:pt x="16472" y="7158"/>
                  </a:lnTo>
                  <a:lnTo>
                    <a:pt x="16436" y="7122"/>
                  </a:lnTo>
                  <a:lnTo>
                    <a:pt x="16394" y="7081"/>
                  </a:lnTo>
                  <a:lnTo>
                    <a:pt x="16349" y="7032"/>
                  </a:lnTo>
                  <a:lnTo>
                    <a:pt x="16299" y="6977"/>
                  </a:lnTo>
                  <a:lnTo>
                    <a:pt x="16245" y="6915"/>
                  </a:lnTo>
                  <a:lnTo>
                    <a:pt x="16189" y="6847"/>
                  </a:lnTo>
                  <a:lnTo>
                    <a:pt x="16129" y="6772"/>
                  </a:lnTo>
                  <a:lnTo>
                    <a:pt x="16068" y="6692"/>
                  </a:lnTo>
                  <a:lnTo>
                    <a:pt x="16005" y="6604"/>
                  </a:lnTo>
                  <a:lnTo>
                    <a:pt x="15941" y="6509"/>
                  </a:lnTo>
                  <a:lnTo>
                    <a:pt x="15875" y="6409"/>
                  </a:lnTo>
                  <a:lnTo>
                    <a:pt x="15810" y="6302"/>
                  </a:lnTo>
                  <a:lnTo>
                    <a:pt x="15744" y="6188"/>
                  </a:lnTo>
                  <a:lnTo>
                    <a:pt x="15679" y="6068"/>
                  </a:lnTo>
                  <a:lnTo>
                    <a:pt x="15615" y="5940"/>
                  </a:lnTo>
                  <a:lnTo>
                    <a:pt x="15553" y="5807"/>
                  </a:lnTo>
                  <a:lnTo>
                    <a:pt x="15492" y="5667"/>
                  </a:lnTo>
                  <a:lnTo>
                    <a:pt x="15434" y="5520"/>
                  </a:lnTo>
                  <a:lnTo>
                    <a:pt x="15379" y="5366"/>
                  </a:lnTo>
                  <a:lnTo>
                    <a:pt x="15327" y="5207"/>
                  </a:lnTo>
                  <a:lnTo>
                    <a:pt x="15280" y="5040"/>
                  </a:lnTo>
                  <a:lnTo>
                    <a:pt x="15236" y="4867"/>
                  </a:lnTo>
                  <a:lnTo>
                    <a:pt x="15198" y="4687"/>
                  </a:lnTo>
                  <a:lnTo>
                    <a:pt x="15164" y="4500"/>
                  </a:lnTo>
                  <a:lnTo>
                    <a:pt x="15137" y="4307"/>
                  </a:lnTo>
                  <a:lnTo>
                    <a:pt x="15115" y="4107"/>
                  </a:lnTo>
                  <a:lnTo>
                    <a:pt x="15101" y="3901"/>
                  </a:lnTo>
                  <a:lnTo>
                    <a:pt x="15090" y="3695"/>
                  </a:lnTo>
                  <a:lnTo>
                    <a:pt x="15081" y="3500"/>
                  </a:lnTo>
                  <a:lnTo>
                    <a:pt x="15075" y="3314"/>
                  </a:lnTo>
                  <a:lnTo>
                    <a:pt x="15069" y="3136"/>
                  </a:lnTo>
                  <a:lnTo>
                    <a:pt x="15064" y="2966"/>
                  </a:lnTo>
                  <a:lnTo>
                    <a:pt x="15061" y="2806"/>
                  </a:lnTo>
                  <a:lnTo>
                    <a:pt x="15060" y="2654"/>
                  </a:lnTo>
                  <a:lnTo>
                    <a:pt x="15059" y="2510"/>
                  </a:lnTo>
                  <a:lnTo>
                    <a:pt x="15060" y="2374"/>
                  </a:lnTo>
                  <a:lnTo>
                    <a:pt x="15061" y="2246"/>
                  </a:lnTo>
                  <a:lnTo>
                    <a:pt x="15063" y="2126"/>
                  </a:lnTo>
                  <a:lnTo>
                    <a:pt x="15066" y="2013"/>
                  </a:lnTo>
                  <a:lnTo>
                    <a:pt x="15071" y="1908"/>
                  </a:lnTo>
                  <a:lnTo>
                    <a:pt x="15075" y="1809"/>
                  </a:lnTo>
                  <a:lnTo>
                    <a:pt x="15080" y="1717"/>
                  </a:lnTo>
                  <a:lnTo>
                    <a:pt x="15085" y="1633"/>
                  </a:lnTo>
                  <a:lnTo>
                    <a:pt x="15091" y="1554"/>
                  </a:lnTo>
                  <a:lnTo>
                    <a:pt x="15098" y="1483"/>
                  </a:lnTo>
                  <a:lnTo>
                    <a:pt x="15104" y="1417"/>
                  </a:lnTo>
                  <a:lnTo>
                    <a:pt x="15110" y="1357"/>
                  </a:lnTo>
                  <a:lnTo>
                    <a:pt x="15116" y="1304"/>
                  </a:lnTo>
                  <a:lnTo>
                    <a:pt x="15122" y="1255"/>
                  </a:lnTo>
                  <a:lnTo>
                    <a:pt x="15129" y="1213"/>
                  </a:lnTo>
                  <a:lnTo>
                    <a:pt x="15134" y="1175"/>
                  </a:lnTo>
                  <a:lnTo>
                    <a:pt x="15145" y="1115"/>
                  </a:lnTo>
                  <a:lnTo>
                    <a:pt x="15153" y="1074"/>
                  </a:lnTo>
                  <a:lnTo>
                    <a:pt x="15159" y="1051"/>
                  </a:lnTo>
                  <a:lnTo>
                    <a:pt x="15161" y="1043"/>
                  </a:lnTo>
                  <a:lnTo>
                    <a:pt x="15034" y="1138"/>
                  </a:lnTo>
                  <a:lnTo>
                    <a:pt x="14885" y="1227"/>
                  </a:lnTo>
                  <a:lnTo>
                    <a:pt x="14715" y="1310"/>
                  </a:lnTo>
                  <a:lnTo>
                    <a:pt x="14525" y="1386"/>
                  </a:lnTo>
                  <a:lnTo>
                    <a:pt x="14317" y="1458"/>
                  </a:lnTo>
                  <a:lnTo>
                    <a:pt x="14093" y="1523"/>
                  </a:lnTo>
                  <a:lnTo>
                    <a:pt x="13852" y="1583"/>
                  </a:lnTo>
                  <a:lnTo>
                    <a:pt x="13598" y="1638"/>
                  </a:lnTo>
                  <a:lnTo>
                    <a:pt x="13332" y="1686"/>
                  </a:lnTo>
                  <a:lnTo>
                    <a:pt x="13053" y="1730"/>
                  </a:lnTo>
                  <a:lnTo>
                    <a:pt x="12767" y="1768"/>
                  </a:lnTo>
                  <a:lnTo>
                    <a:pt x="12471" y="1801"/>
                  </a:lnTo>
                  <a:lnTo>
                    <a:pt x="12168" y="1830"/>
                  </a:lnTo>
                  <a:lnTo>
                    <a:pt x="11861" y="1853"/>
                  </a:lnTo>
                  <a:lnTo>
                    <a:pt x="11550" y="1872"/>
                  </a:lnTo>
                  <a:lnTo>
                    <a:pt x="11235" y="1885"/>
                  </a:lnTo>
                  <a:lnTo>
                    <a:pt x="10920" y="1894"/>
                  </a:lnTo>
                  <a:lnTo>
                    <a:pt x="10606" y="1898"/>
                  </a:lnTo>
                  <a:lnTo>
                    <a:pt x="10292" y="1898"/>
                  </a:lnTo>
                  <a:lnTo>
                    <a:pt x="9983" y="1893"/>
                  </a:lnTo>
                  <a:lnTo>
                    <a:pt x="9677" y="1884"/>
                  </a:lnTo>
                  <a:lnTo>
                    <a:pt x="9379" y="1872"/>
                  </a:lnTo>
                  <a:lnTo>
                    <a:pt x="9087" y="1854"/>
                  </a:lnTo>
                  <a:lnTo>
                    <a:pt x="8805" y="1832"/>
                  </a:lnTo>
                  <a:lnTo>
                    <a:pt x="8534" y="1806"/>
                  </a:lnTo>
                  <a:lnTo>
                    <a:pt x="8273" y="1777"/>
                  </a:lnTo>
                  <a:lnTo>
                    <a:pt x="8026" y="1744"/>
                  </a:lnTo>
                  <a:lnTo>
                    <a:pt x="7794" y="1707"/>
                  </a:lnTo>
                  <a:lnTo>
                    <a:pt x="7578" y="1667"/>
                  </a:lnTo>
                  <a:lnTo>
                    <a:pt x="7380" y="1622"/>
                  </a:lnTo>
                  <a:lnTo>
                    <a:pt x="7199" y="1575"/>
                  </a:lnTo>
                  <a:lnTo>
                    <a:pt x="7041" y="1524"/>
                  </a:lnTo>
                  <a:lnTo>
                    <a:pt x="6827" y="1448"/>
                  </a:lnTo>
                  <a:lnTo>
                    <a:pt x="6614" y="1377"/>
                  </a:lnTo>
                  <a:lnTo>
                    <a:pt x="6404" y="1309"/>
                  </a:lnTo>
                  <a:lnTo>
                    <a:pt x="6196" y="1244"/>
                  </a:lnTo>
                  <a:lnTo>
                    <a:pt x="5990" y="1183"/>
                  </a:lnTo>
                  <a:lnTo>
                    <a:pt x="5785" y="1125"/>
                  </a:lnTo>
                  <a:lnTo>
                    <a:pt x="5583" y="1072"/>
                  </a:lnTo>
                  <a:lnTo>
                    <a:pt x="5381" y="1023"/>
                  </a:lnTo>
                  <a:lnTo>
                    <a:pt x="5181" y="980"/>
                  </a:lnTo>
                  <a:lnTo>
                    <a:pt x="4984" y="940"/>
                  </a:lnTo>
                  <a:lnTo>
                    <a:pt x="4787" y="905"/>
                  </a:lnTo>
                  <a:lnTo>
                    <a:pt x="4591" y="876"/>
                  </a:lnTo>
                  <a:lnTo>
                    <a:pt x="4397" y="852"/>
                  </a:lnTo>
                  <a:lnTo>
                    <a:pt x="4203" y="834"/>
                  </a:lnTo>
                  <a:lnTo>
                    <a:pt x="4012" y="821"/>
                  </a:lnTo>
                  <a:lnTo>
                    <a:pt x="3820" y="814"/>
                  </a:lnTo>
                  <a:lnTo>
                    <a:pt x="3629" y="814"/>
                  </a:lnTo>
                  <a:lnTo>
                    <a:pt x="3439" y="819"/>
                  </a:lnTo>
                  <a:lnTo>
                    <a:pt x="3250" y="832"/>
                  </a:lnTo>
                  <a:lnTo>
                    <a:pt x="3062" y="850"/>
                  </a:lnTo>
                  <a:lnTo>
                    <a:pt x="2873" y="876"/>
                  </a:lnTo>
                  <a:lnTo>
                    <a:pt x="2685" y="909"/>
                  </a:lnTo>
                  <a:lnTo>
                    <a:pt x="2496" y="950"/>
                  </a:lnTo>
                  <a:lnTo>
                    <a:pt x="2309" y="997"/>
                  </a:lnTo>
                  <a:lnTo>
                    <a:pt x="2122" y="1053"/>
                  </a:lnTo>
                  <a:lnTo>
                    <a:pt x="1933" y="1116"/>
                  </a:lnTo>
                  <a:lnTo>
                    <a:pt x="1746" y="1188"/>
                  </a:lnTo>
                  <a:lnTo>
                    <a:pt x="1558" y="1267"/>
                  </a:lnTo>
                  <a:lnTo>
                    <a:pt x="1369" y="1356"/>
                  </a:lnTo>
                  <a:lnTo>
                    <a:pt x="1180" y="1453"/>
                  </a:lnTo>
                  <a:lnTo>
                    <a:pt x="990" y="1559"/>
                  </a:lnTo>
                  <a:lnTo>
                    <a:pt x="801" y="1674"/>
                  </a:lnTo>
                  <a:lnTo>
                    <a:pt x="702" y="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101" name="PA-任意多边形 7">
              <a:extLst>
                <a:ext uri="{FF2B5EF4-FFF2-40B4-BE49-F238E27FC236}">
                  <a16:creationId xmlns:a16="http://schemas.microsoft.com/office/drawing/2014/main" id="{DB97F497-8026-4ADC-ADB0-1B8DC0BAAFCD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6205199" y="-1343505"/>
              <a:ext cx="2232248" cy="1196398"/>
            </a:xfrm>
            <a:custGeom>
              <a:avLst/>
              <a:gdLst>
                <a:gd name="T0" fmla="*/ 649 w 16560"/>
                <a:gd name="T1" fmla="*/ 1791 h 8890"/>
                <a:gd name="T2" fmla="*/ 3583 w 16560"/>
                <a:gd name="T3" fmla="*/ 8882 h 8890"/>
                <a:gd name="T4" fmla="*/ 3686 w 16560"/>
                <a:gd name="T5" fmla="*/ 8827 h 8890"/>
                <a:gd name="T6" fmla="*/ 3825 w 16560"/>
                <a:gd name="T7" fmla="*/ 8759 h 8890"/>
                <a:gd name="T8" fmla="*/ 4016 w 16560"/>
                <a:gd name="T9" fmla="*/ 8676 h 8890"/>
                <a:gd name="T10" fmla="*/ 4254 w 16560"/>
                <a:gd name="T11" fmla="*/ 8586 h 8890"/>
                <a:gd name="T12" fmla="*/ 4538 w 16560"/>
                <a:gd name="T13" fmla="*/ 8497 h 8890"/>
                <a:gd name="T14" fmla="*/ 4867 w 16560"/>
                <a:gd name="T15" fmla="*/ 8416 h 8890"/>
                <a:gd name="T16" fmla="*/ 5234 w 16560"/>
                <a:gd name="T17" fmla="*/ 8351 h 8890"/>
                <a:gd name="T18" fmla="*/ 5639 w 16560"/>
                <a:gd name="T19" fmla="*/ 8309 h 8890"/>
                <a:gd name="T20" fmla="*/ 6079 w 16560"/>
                <a:gd name="T21" fmla="*/ 8297 h 8890"/>
                <a:gd name="T22" fmla="*/ 7176 w 16560"/>
                <a:gd name="T23" fmla="*/ 8367 h 8890"/>
                <a:gd name="T24" fmla="*/ 8664 w 16560"/>
                <a:gd name="T25" fmla="*/ 8468 h 8890"/>
                <a:gd name="T26" fmla="*/ 9716 w 16560"/>
                <a:gd name="T27" fmla="*/ 8523 h 8890"/>
                <a:gd name="T28" fmla="*/ 10717 w 16560"/>
                <a:gd name="T29" fmla="*/ 8550 h 8890"/>
                <a:gd name="T30" fmla="*/ 11676 w 16560"/>
                <a:gd name="T31" fmla="*/ 8537 h 8890"/>
                <a:gd name="T32" fmla="*/ 12596 w 16560"/>
                <a:gd name="T33" fmla="*/ 8476 h 8890"/>
                <a:gd name="T34" fmla="*/ 13484 w 16560"/>
                <a:gd name="T35" fmla="*/ 8355 h 8890"/>
                <a:gd name="T36" fmla="*/ 14346 w 16560"/>
                <a:gd name="T37" fmla="*/ 8165 h 8890"/>
                <a:gd name="T38" fmla="*/ 15188 w 16560"/>
                <a:gd name="T39" fmla="*/ 7894 h 8890"/>
                <a:gd name="T40" fmla="*/ 16015 w 16560"/>
                <a:gd name="T41" fmla="*/ 7534 h 8890"/>
                <a:gd name="T42" fmla="*/ 16544 w 16560"/>
                <a:gd name="T43" fmla="*/ 7225 h 8890"/>
                <a:gd name="T44" fmla="*/ 16436 w 16560"/>
                <a:gd name="T45" fmla="*/ 7122 h 8890"/>
                <a:gd name="T46" fmla="*/ 16299 w 16560"/>
                <a:gd name="T47" fmla="*/ 6977 h 8890"/>
                <a:gd name="T48" fmla="*/ 16129 w 16560"/>
                <a:gd name="T49" fmla="*/ 6772 h 8890"/>
                <a:gd name="T50" fmla="*/ 15941 w 16560"/>
                <a:gd name="T51" fmla="*/ 6509 h 8890"/>
                <a:gd name="T52" fmla="*/ 15744 w 16560"/>
                <a:gd name="T53" fmla="*/ 6188 h 8890"/>
                <a:gd name="T54" fmla="*/ 15553 w 16560"/>
                <a:gd name="T55" fmla="*/ 5807 h 8890"/>
                <a:gd name="T56" fmla="*/ 15379 w 16560"/>
                <a:gd name="T57" fmla="*/ 5366 h 8890"/>
                <a:gd name="T58" fmla="*/ 15236 w 16560"/>
                <a:gd name="T59" fmla="*/ 4867 h 8890"/>
                <a:gd name="T60" fmla="*/ 15137 w 16560"/>
                <a:gd name="T61" fmla="*/ 4307 h 8890"/>
                <a:gd name="T62" fmla="*/ 15090 w 16560"/>
                <a:gd name="T63" fmla="*/ 3695 h 8890"/>
                <a:gd name="T64" fmla="*/ 15069 w 16560"/>
                <a:gd name="T65" fmla="*/ 3136 h 8890"/>
                <a:gd name="T66" fmla="*/ 15060 w 16560"/>
                <a:gd name="T67" fmla="*/ 2654 h 8890"/>
                <a:gd name="T68" fmla="*/ 15061 w 16560"/>
                <a:gd name="T69" fmla="*/ 2246 h 8890"/>
                <a:gd name="T70" fmla="*/ 15071 w 16560"/>
                <a:gd name="T71" fmla="*/ 1908 h 8890"/>
                <a:gd name="T72" fmla="*/ 15085 w 16560"/>
                <a:gd name="T73" fmla="*/ 1633 h 8890"/>
                <a:gd name="T74" fmla="*/ 15104 w 16560"/>
                <a:gd name="T75" fmla="*/ 1417 h 8890"/>
                <a:gd name="T76" fmla="*/ 15122 w 16560"/>
                <a:gd name="T77" fmla="*/ 1255 h 8890"/>
                <a:gd name="T78" fmla="*/ 15145 w 16560"/>
                <a:gd name="T79" fmla="*/ 1115 h 8890"/>
                <a:gd name="T80" fmla="*/ 15161 w 16560"/>
                <a:gd name="T81" fmla="*/ 1043 h 8890"/>
                <a:gd name="T82" fmla="*/ 14715 w 16560"/>
                <a:gd name="T83" fmla="*/ 1310 h 8890"/>
                <a:gd name="T84" fmla="*/ 14093 w 16560"/>
                <a:gd name="T85" fmla="*/ 1523 h 8890"/>
                <a:gd name="T86" fmla="*/ 13332 w 16560"/>
                <a:gd name="T87" fmla="*/ 1686 h 8890"/>
                <a:gd name="T88" fmla="*/ 12471 w 16560"/>
                <a:gd name="T89" fmla="*/ 1801 h 8890"/>
                <a:gd name="T90" fmla="*/ 11550 w 16560"/>
                <a:gd name="T91" fmla="*/ 1872 h 8890"/>
                <a:gd name="T92" fmla="*/ 10606 w 16560"/>
                <a:gd name="T93" fmla="*/ 1898 h 8890"/>
                <a:gd name="T94" fmla="*/ 9677 w 16560"/>
                <a:gd name="T95" fmla="*/ 1884 h 8890"/>
                <a:gd name="T96" fmla="*/ 8805 w 16560"/>
                <a:gd name="T97" fmla="*/ 1832 h 8890"/>
                <a:gd name="T98" fmla="*/ 8026 w 16560"/>
                <a:gd name="T99" fmla="*/ 1744 h 8890"/>
                <a:gd name="T100" fmla="*/ 7380 w 16560"/>
                <a:gd name="T101" fmla="*/ 1622 h 8890"/>
                <a:gd name="T102" fmla="*/ 6827 w 16560"/>
                <a:gd name="T103" fmla="*/ 1448 h 8890"/>
                <a:gd name="T104" fmla="*/ 6196 w 16560"/>
                <a:gd name="T105" fmla="*/ 1244 h 8890"/>
                <a:gd name="T106" fmla="*/ 5583 w 16560"/>
                <a:gd name="T107" fmla="*/ 1072 h 8890"/>
                <a:gd name="T108" fmla="*/ 4984 w 16560"/>
                <a:gd name="T109" fmla="*/ 940 h 8890"/>
                <a:gd name="T110" fmla="*/ 4397 w 16560"/>
                <a:gd name="T111" fmla="*/ 852 h 8890"/>
                <a:gd name="T112" fmla="*/ 3820 w 16560"/>
                <a:gd name="T113" fmla="*/ 814 h 8890"/>
                <a:gd name="T114" fmla="*/ 3250 w 16560"/>
                <a:gd name="T115" fmla="*/ 832 h 8890"/>
                <a:gd name="T116" fmla="*/ 2685 w 16560"/>
                <a:gd name="T117" fmla="*/ 909 h 8890"/>
                <a:gd name="T118" fmla="*/ 2122 w 16560"/>
                <a:gd name="T119" fmla="*/ 1053 h 8890"/>
                <a:gd name="T120" fmla="*/ 1558 w 16560"/>
                <a:gd name="T121" fmla="*/ 1267 h 8890"/>
                <a:gd name="T122" fmla="*/ 990 w 16560"/>
                <a:gd name="T123" fmla="*/ 1559 h 8890"/>
                <a:gd name="T124" fmla="*/ 0 w 16560"/>
                <a:gd name="T125" fmla="*/ 0 h 8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560" h="8890">
                  <a:moveTo>
                    <a:pt x="0" y="0"/>
                  </a:moveTo>
                  <a:lnTo>
                    <a:pt x="167" y="1163"/>
                  </a:lnTo>
                  <a:lnTo>
                    <a:pt x="649" y="1791"/>
                  </a:lnTo>
                  <a:lnTo>
                    <a:pt x="649" y="1791"/>
                  </a:lnTo>
                  <a:lnTo>
                    <a:pt x="3571" y="8890"/>
                  </a:lnTo>
                  <a:lnTo>
                    <a:pt x="3583" y="8882"/>
                  </a:lnTo>
                  <a:lnTo>
                    <a:pt x="3623" y="8860"/>
                  </a:lnTo>
                  <a:lnTo>
                    <a:pt x="3650" y="8844"/>
                  </a:lnTo>
                  <a:lnTo>
                    <a:pt x="3686" y="8827"/>
                  </a:lnTo>
                  <a:lnTo>
                    <a:pt x="3726" y="8806"/>
                  </a:lnTo>
                  <a:lnTo>
                    <a:pt x="3773" y="8782"/>
                  </a:lnTo>
                  <a:lnTo>
                    <a:pt x="3825" y="8759"/>
                  </a:lnTo>
                  <a:lnTo>
                    <a:pt x="3883" y="8732"/>
                  </a:lnTo>
                  <a:lnTo>
                    <a:pt x="3946" y="8704"/>
                  </a:lnTo>
                  <a:lnTo>
                    <a:pt x="4016" y="8676"/>
                  </a:lnTo>
                  <a:lnTo>
                    <a:pt x="4090" y="8646"/>
                  </a:lnTo>
                  <a:lnTo>
                    <a:pt x="4169" y="8616"/>
                  </a:lnTo>
                  <a:lnTo>
                    <a:pt x="4254" y="8586"/>
                  </a:lnTo>
                  <a:lnTo>
                    <a:pt x="4344" y="8556"/>
                  </a:lnTo>
                  <a:lnTo>
                    <a:pt x="4439" y="8526"/>
                  </a:lnTo>
                  <a:lnTo>
                    <a:pt x="4538" y="8497"/>
                  </a:lnTo>
                  <a:lnTo>
                    <a:pt x="4643" y="8469"/>
                  </a:lnTo>
                  <a:lnTo>
                    <a:pt x="4753" y="8442"/>
                  </a:lnTo>
                  <a:lnTo>
                    <a:pt x="4867" y="8416"/>
                  </a:lnTo>
                  <a:lnTo>
                    <a:pt x="4985" y="8392"/>
                  </a:lnTo>
                  <a:lnTo>
                    <a:pt x="5107" y="8371"/>
                  </a:lnTo>
                  <a:lnTo>
                    <a:pt x="5234" y="8351"/>
                  </a:lnTo>
                  <a:lnTo>
                    <a:pt x="5364" y="8334"/>
                  </a:lnTo>
                  <a:lnTo>
                    <a:pt x="5500" y="8320"/>
                  </a:lnTo>
                  <a:lnTo>
                    <a:pt x="5639" y="8309"/>
                  </a:lnTo>
                  <a:lnTo>
                    <a:pt x="5782" y="8301"/>
                  </a:lnTo>
                  <a:lnTo>
                    <a:pt x="5928" y="8297"/>
                  </a:lnTo>
                  <a:lnTo>
                    <a:pt x="6079" y="8297"/>
                  </a:lnTo>
                  <a:lnTo>
                    <a:pt x="6232" y="8301"/>
                  </a:lnTo>
                  <a:lnTo>
                    <a:pt x="6389" y="8311"/>
                  </a:lnTo>
                  <a:lnTo>
                    <a:pt x="7176" y="8367"/>
                  </a:lnTo>
                  <a:lnTo>
                    <a:pt x="7933" y="8419"/>
                  </a:lnTo>
                  <a:lnTo>
                    <a:pt x="8302" y="8444"/>
                  </a:lnTo>
                  <a:lnTo>
                    <a:pt x="8664" y="8468"/>
                  </a:lnTo>
                  <a:lnTo>
                    <a:pt x="9021" y="8489"/>
                  </a:lnTo>
                  <a:lnTo>
                    <a:pt x="9371" y="8507"/>
                  </a:lnTo>
                  <a:lnTo>
                    <a:pt x="9716" y="8523"/>
                  </a:lnTo>
                  <a:lnTo>
                    <a:pt x="10055" y="8536"/>
                  </a:lnTo>
                  <a:lnTo>
                    <a:pt x="10389" y="8544"/>
                  </a:lnTo>
                  <a:lnTo>
                    <a:pt x="10717" y="8550"/>
                  </a:lnTo>
                  <a:lnTo>
                    <a:pt x="11041" y="8551"/>
                  </a:lnTo>
                  <a:lnTo>
                    <a:pt x="11361" y="8547"/>
                  </a:lnTo>
                  <a:lnTo>
                    <a:pt x="11676" y="8537"/>
                  </a:lnTo>
                  <a:lnTo>
                    <a:pt x="11986" y="8523"/>
                  </a:lnTo>
                  <a:lnTo>
                    <a:pt x="12293" y="8503"/>
                  </a:lnTo>
                  <a:lnTo>
                    <a:pt x="12596" y="8476"/>
                  </a:lnTo>
                  <a:lnTo>
                    <a:pt x="12895" y="8443"/>
                  </a:lnTo>
                  <a:lnTo>
                    <a:pt x="13191" y="8403"/>
                  </a:lnTo>
                  <a:lnTo>
                    <a:pt x="13484" y="8355"/>
                  </a:lnTo>
                  <a:lnTo>
                    <a:pt x="13774" y="8300"/>
                  </a:lnTo>
                  <a:lnTo>
                    <a:pt x="14062" y="8236"/>
                  </a:lnTo>
                  <a:lnTo>
                    <a:pt x="14346" y="8165"/>
                  </a:lnTo>
                  <a:lnTo>
                    <a:pt x="14629" y="8084"/>
                  </a:lnTo>
                  <a:lnTo>
                    <a:pt x="14909" y="7994"/>
                  </a:lnTo>
                  <a:lnTo>
                    <a:pt x="15188" y="7894"/>
                  </a:lnTo>
                  <a:lnTo>
                    <a:pt x="15464" y="7785"/>
                  </a:lnTo>
                  <a:lnTo>
                    <a:pt x="15739" y="7665"/>
                  </a:lnTo>
                  <a:lnTo>
                    <a:pt x="16015" y="7534"/>
                  </a:lnTo>
                  <a:lnTo>
                    <a:pt x="16288" y="7392"/>
                  </a:lnTo>
                  <a:lnTo>
                    <a:pt x="16560" y="7239"/>
                  </a:lnTo>
                  <a:lnTo>
                    <a:pt x="16544" y="7225"/>
                  </a:lnTo>
                  <a:lnTo>
                    <a:pt x="16502" y="7187"/>
                  </a:lnTo>
                  <a:lnTo>
                    <a:pt x="16472" y="7158"/>
                  </a:lnTo>
                  <a:lnTo>
                    <a:pt x="16436" y="7122"/>
                  </a:lnTo>
                  <a:lnTo>
                    <a:pt x="16394" y="7081"/>
                  </a:lnTo>
                  <a:lnTo>
                    <a:pt x="16349" y="7032"/>
                  </a:lnTo>
                  <a:lnTo>
                    <a:pt x="16299" y="6977"/>
                  </a:lnTo>
                  <a:lnTo>
                    <a:pt x="16245" y="6915"/>
                  </a:lnTo>
                  <a:lnTo>
                    <a:pt x="16189" y="6847"/>
                  </a:lnTo>
                  <a:lnTo>
                    <a:pt x="16129" y="6772"/>
                  </a:lnTo>
                  <a:lnTo>
                    <a:pt x="16068" y="6692"/>
                  </a:lnTo>
                  <a:lnTo>
                    <a:pt x="16005" y="6604"/>
                  </a:lnTo>
                  <a:lnTo>
                    <a:pt x="15941" y="6509"/>
                  </a:lnTo>
                  <a:lnTo>
                    <a:pt x="15875" y="6409"/>
                  </a:lnTo>
                  <a:lnTo>
                    <a:pt x="15810" y="6302"/>
                  </a:lnTo>
                  <a:lnTo>
                    <a:pt x="15744" y="6188"/>
                  </a:lnTo>
                  <a:lnTo>
                    <a:pt x="15679" y="6068"/>
                  </a:lnTo>
                  <a:lnTo>
                    <a:pt x="15615" y="5940"/>
                  </a:lnTo>
                  <a:lnTo>
                    <a:pt x="15553" y="5807"/>
                  </a:lnTo>
                  <a:lnTo>
                    <a:pt x="15492" y="5667"/>
                  </a:lnTo>
                  <a:lnTo>
                    <a:pt x="15434" y="5520"/>
                  </a:lnTo>
                  <a:lnTo>
                    <a:pt x="15379" y="5366"/>
                  </a:lnTo>
                  <a:lnTo>
                    <a:pt x="15327" y="5207"/>
                  </a:lnTo>
                  <a:lnTo>
                    <a:pt x="15280" y="5040"/>
                  </a:lnTo>
                  <a:lnTo>
                    <a:pt x="15236" y="4867"/>
                  </a:lnTo>
                  <a:lnTo>
                    <a:pt x="15198" y="4687"/>
                  </a:lnTo>
                  <a:lnTo>
                    <a:pt x="15164" y="4500"/>
                  </a:lnTo>
                  <a:lnTo>
                    <a:pt x="15137" y="4307"/>
                  </a:lnTo>
                  <a:lnTo>
                    <a:pt x="15115" y="4107"/>
                  </a:lnTo>
                  <a:lnTo>
                    <a:pt x="15101" y="3901"/>
                  </a:lnTo>
                  <a:lnTo>
                    <a:pt x="15090" y="3695"/>
                  </a:lnTo>
                  <a:lnTo>
                    <a:pt x="15081" y="3500"/>
                  </a:lnTo>
                  <a:lnTo>
                    <a:pt x="15075" y="3314"/>
                  </a:lnTo>
                  <a:lnTo>
                    <a:pt x="15069" y="3136"/>
                  </a:lnTo>
                  <a:lnTo>
                    <a:pt x="15064" y="2966"/>
                  </a:lnTo>
                  <a:lnTo>
                    <a:pt x="15061" y="2806"/>
                  </a:lnTo>
                  <a:lnTo>
                    <a:pt x="15060" y="2654"/>
                  </a:lnTo>
                  <a:lnTo>
                    <a:pt x="15059" y="2510"/>
                  </a:lnTo>
                  <a:lnTo>
                    <a:pt x="15060" y="2374"/>
                  </a:lnTo>
                  <a:lnTo>
                    <a:pt x="15061" y="2246"/>
                  </a:lnTo>
                  <a:lnTo>
                    <a:pt x="15063" y="2126"/>
                  </a:lnTo>
                  <a:lnTo>
                    <a:pt x="15066" y="2013"/>
                  </a:lnTo>
                  <a:lnTo>
                    <a:pt x="15071" y="1908"/>
                  </a:lnTo>
                  <a:lnTo>
                    <a:pt x="15075" y="1809"/>
                  </a:lnTo>
                  <a:lnTo>
                    <a:pt x="15080" y="1717"/>
                  </a:lnTo>
                  <a:lnTo>
                    <a:pt x="15085" y="1633"/>
                  </a:lnTo>
                  <a:lnTo>
                    <a:pt x="15091" y="1554"/>
                  </a:lnTo>
                  <a:lnTo>
                    <a:pt x="15098" y="1483"/>
                  </a:lnTo>
                  <a:lnTo>
                    <a:pt x="15104" y="1417"/>
                  </a:lnTo>
                  <a:lnTo>
                    <a:pt x="15110" y="1357"/>
                  </a:lnTo>
                  <a:lnTo>
                    <a:pt x="15116" y="1304"/>
                  </a:lnTo>
                  <a:lnTo>
                    <a:pt x="15122" y="1255"/>
                  </a:lnTo>
                  <a:lnTo>
                    <a:pt x="15129" y="1213"/>
                  </a:lnTo>
                  <a:lnTo>
                    <a:pt x="15134" y="1175"/>
                  </a:lnTo>
                  <a:lnTo>
                    <a:pt x="15145" y="1115"/>
                  </a:lnTo>
                  <a:lnTo>
                    <a:pt x="15153" y="1074"/>
                  </a:lnTo>
                  <a:lnTo>
                    <a:pt x="15159" y="1051"/>
                  </a:lnTo>
                  <a:lnTo>
                    <a:pt x="15161" y="1043"/>
                  </a:lnTo>
                  <a:lnTo>
                    <a:pt x="15034" y="1138"/>
                  </a:lnTo>
                  <a:lnTo>
                    <a:pt x="14885" y="1227"/>
                  </a:lnTo>
                  <a:lnTo>
                    <a:pt x="14715" y="1310"/>
                  </a:lnTo>
                  <a:lnTo>
                    <a:pt x="14525" y="1386"/>
                  </a:lnTo>
                  <a:lnTo>
                    <a:pt x="14317" y="1458"/>
                  </a:lnTo>
                  <a:lnTo>
                    <a:pt x="14093" y="1523"/>
                  </a:lnTo>
                  <a:lnTo>
                    <a:pt x="13852" y="1583"/>
                  </a:lnTo>
                  <a:lnTo>
                    <a:pt x="13598" y="1638"/>
                  </a:lnTo>
                  <a:lnTo>
                    <a:pt x="13332" y="1686"/>
                  </a:lnTo>
                  <a:lnTo>
                    <a:pt x="13053" y="1730"/>
                  </a:lnTo>
                  <a:lnTo>
                    <a:pt x="12767" y="1768"/>
                  </a:lnTo>
                  <a:lnTo>
                    <a:pt x="12471" y="1801"/>
                  </a:lnTo>
                  <a:lnTo>
                    <a:pt x="12168" y="1830"/>
                  </a:lnTo>
                  <a:lnTo>
                    <a:pt x="11861" y="1853"/>
                  </a:lnTo>
                  <a:lnTo>
                    <a:pt x="11550" y="1872"/>
                  </a:lnTo>
                  <a:lnTo>
                    <a:pt x="11235" y="1885"/>
                  </a:lnTo>
                  <a:lnTo>
                    <a:pt x="10920" y="1894"/>
                  </a:lnTo>
                  <a:lnTo>
                    <a:pt x="10606" y="1898"/>
                  </a:lnTo>
                  <a:lnTo>
                    <a:pt x="10292" y="1898"/>
                  </a:lnTo>
                  <a:lnTo>
                    <a:pt x="9983" y="1893"/>
                  </a:lnTo>
                  <a:lnTo>
                    <a:pt x="9677" y="1884"/>
                  </a:lnTo>
                  <a:lnTo>
                    <a:pt x="9379" y="1872"/>
                  </a:lnTo>
                  <a:lnTo>
                    <a:pt x="9087" y="1854"/>
                  </a:lnTo>
                  <a:lnTo>
                    <a:pt x="8805" y="1832"/>
                  </a:lnTo>
                  <a:lnTo>
                    <a:pt x="8534" y="1806"/>
                  </a:lnTo>
                  <a:lnTo>
                    <a:pt x="8273" y="1777"/>
                  </a:lnTo>
                  <a:lnTo>
                    <a:pt x="8026" y="1744"/>
                  </a:lnTo>
                  <a:lnTo>
                    <a:pt x="7794" y="1707"/>
                  </a:lnTo>
                  <a:lnTo>
                    <a:pt x="7578" y="1667"/>
                  </a:lnTo>
                  <a:lnTo>
                    <a:pt x="7380" y="1622"/>
                  </a:lnTo>
                  <a:lnTo>
                    <a:pt x="7199" y="1575"/>
                  </a:lnTo>
                  <a:lnTo>
                    <a:pt x="7041" y="1524"/>
                  </a:lnTo>
                  <a:lnTo>
                    <a:pt x="6827" y="1448"/>
                  </a:lnTo>
                  <a:lnTo>
                    <a:pt x="6614" y="1377"/>
                  </a:lnTo>
                  <a:lnTo>
                    <a:pt x="6404" y="1309"/>
                  </a:lnTo>
                  <a:lnTo>
                    <a:pt x="6196" y="1244"/>
                  </a:lnTo>
                  <a:lnTo>
                    <a:pt x="5990" y="1183"/>
                  </a:lnTo>
                  <a:lnTo>
                    <a:pt x="5785" y="1125"/>
                  </a:lnTo>
                  <a:lnTo>
                    <a:pt x="5583" y="1072"/>
                  </a:lnTo>
                  <a:lnTo>
                    <a:pt x="5381" y="1023"/>
                  </a:lnTo>
                  <a:lnTo>
                    <a:pt x="5181" y="980"/>
                  </a:lnTo>
                  <a:lnTo>
                    <a:pt x="4984" y="940"/>
                  </a:lnTo>
                  <a:lnTo>
                    <a:pt x="4787" y="905"/>
                  </a:lnTo>
                  <a:lnTo>
                    <a:pt x="4591" y="876"/>
                  </a:lnTo>
                  <a:lnTo>
                    <a:pt x="4397" y="852"/>
                  </a:lnTo>
                  <a:lnTo>
                    <a:pt x="4203" y="834"/>
                  </a:lnTo>
                  <a:lnTo>
                    <a:pt x="4012" y="821"/>
                  </a:lnTo>
                  <a:lnTo>
                    <a:pt x="3820" y="814"/>
                  </a:lnTo>
                  <a:lnTo>
                    <a:pt x="3629" y="814"/>
                  </a:lnTo>
                  <a:lnTo>
                    <a:pt x="3439" y="819"/>
                  </a:lnTo>
                  <a:lnTo>
                    <a:pt x="3250" y="832"/>
                  </a:lnTo>
                  <a:lnTo>
                    <a:pt x="3062" y="850"/>
                  </a:lnTo>
                  <a:lnTo>
                    <a:pt x="2873" y="876"/>
                  </a:lnTo>
                  <a:lnTo>
                    <a:pt x="2685" y="909"/>
                  </a:lnTo>
                  <a:lnTo>
                    <a:pt x="2496" y="950"/>
                  </a:lnTo>
                  <a:lnTo>
                    <a:pt x="2309" y="997"/>
                  </a:lnTo>
                  <a:lnTo>
                    <a:pt x="2122" y="1053"/>
                  </a:lnTo>
                  <a:lnTo>
                    <a:pt x="1933" y="1116"/>
                  </a:lnTo>
                  <a:lnTo>
                    <a:pt x="1746" y="1188"/>
                  </a:lnTo>
                  <a:lnTo>
                    <a:pt x="1558" y="1267"/>
                  </a:lnTo>
                  <a:lnTo>
                    <a:pt x="1369" y="1356"/>
                  </a:lnTo>
                  <a:lnTo>
                    <a:pt x="1180" y="1453"/>
                  </a:lnTo>
                  <a:lnTo>
                    <a:pt x="990" y="1559"/>
                  </a:lnTo>
                  <a:lnTo>
                    <a:pt x="801" y="1674"/>
                  </a:lnTo>
                  <a:lnTo>
                    <a:pt x="702" y="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  <p:sp>
          <p:nvSpPr>
            <p:cNvPr id="102" name="PA-任意多边形 5">
              <a:extLst>
                <a:ext uri="{FF2B5EF4-FFF2-40B4-BE49-F238E27FC236}">
                  <a16:creationId xmlns:a16="http://schemas.microsoft.com/office/drawing/2014/main" id="{3F94AC13-930F-4654-A510-FBA9AFC8E1E7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7070380" y="-962472"/>
              <a:ext cx="560539" cy="551881"/>
            </a:xfrm>
            <a:custGeom>
              <a:avLst/>
              <a:gdLst>
                <a:gd name="T0" fmla="*/ 2313 w 16074"/>
                <a:gd name="T1" fmla="*/ 11564 h 16128"/>
                <a:gd name="T2" fmla="*/ 3529 w 16074"/>
                <a:gd name="T3" fmla="*/ 12395 h 16128"/>
                <a:gd name="T4" fmla="*/ 4818 w 16074"/>
                <a:gd name="T5" fmla="*/ 13031 h 16128"/>
                <a:gd name="T6" fmla="*/ 6189 w 16074"/>
                <a:gd name="T7" fmla="*/ 13418 h 16128"/>
                <a:gd name="T8" fmla="*/ 7653 w 16074"/>
                <a:gd name="T9" fmla="*/ 13501 h 16128"/>
                <a:gd name="T10" fmla="*/ 9219 w 16074"/>
                <a:gd name="T11" fmla="*/ 13224 h 16128"/>
                <a:gd name="T12" fmla="*/ 5225 w 16074"/>
                <a:gd name="T13" fmla="*/ 7326 h 16128"/>
                <a:gd name="T14" fmla="*/ 5604 w 16074"/>
                <a:gd name="T15" fmla="*/ 2588 h 16128"/>
                <a:gd name="T16" fmla="*/ 5918 w 16074"/>
                <a:gd name="T17" fmla="*/ 2680 h 16128"/>
                <a:gd name="T18" fmla="*/ 6274 w 16074"/>
                <a:gd name="T19" fmla="*/ 2719 h 16128"/>
                <a:gd name="T20" fmla="*/ 6671 w 16074"/>
                <a:gd name="T21" fmla="*/ 2688 h 16128"/>
                <a:gd name="T22" fmla="*/ 7102 w 16074"/>
                <a:gd name="T23" fmla="*/ 2577 h 16128"/>
                <a:gd name="T24" fmla="*/ 7563 w 16074"/>
                <a:gd name="T25" fmla="*/ 2375 h 16128"/>
                <a:gd name="T26" fmla="*/ 8053 w 16074"/>
                <a:gd name="T27" fmla="*/ 2066 h 16128"/>
                <a:gd name="T28" fmla="*/ 12930 w 16074"/>
                <a:gd name="T29" fmla="*/ 10057 h 16128"/>
                <a:gd name="T30" fmla="*/ 13396 w 16074"/>
                <a:gd name="T31" fmla="*/ 8301 h 16128"/>
                <a:gd name="T32" fmla="*/ 13347 w 16074"/>
                <a:gd name="T33" fmla="*/ 6443 h 16128"/>
                <a:gd name="T34" fmla="*/ 12801 w 16074"/>
                <a:gd name="T35" fmla="*/ 4583 h 16128"/>
                <a:gd name="T36" fmla="*/ 11773 w 16074"/>
                <a:gd name="T37" fmla="*/ 2822 h 16128"/>
                <a:gd name="T38" fmla="*/ 10277 w 16074"/>
                <a:gd name="T39" fmla="*/ 1262 h 16128"/>
                <a:gd name="T40" fmla="*/ 8329 w 16074"/>
                <a:gd name="T41" fmla="*/ 0 h 16128"/>
                <a:gd name="T42" fmla="*/ 10526 w 16074"/>
                <a:gd name="T43" fmla="*/ 458 h 16128"/>
                <a:gd name="T44" fmla="*/ 12659 w 16074"/>
                <a:gd name="T45" fmla="*/ 1583 h 16128"/>
                <a:gd name="T46" fmla="*/ 14464 w 16074"/>
                <a:gd name="T47" fmla="*/ 3304 h 16128"/>
                <a:gd name="T48" fmla="*/ 15679 w 16074"/>
                <a:gd name="T49" fmla="*/ 5557 h 16128"/>
                <a:gd name="T50" fmla="*/ 16044 w 16074"/>
                <a:gd name="T51" fmla="*/ 8271 h 16128"/>
                <a:gd name="T52" fmla="*/ 15294 w 16074"/>
                <a:gd name="T53" fmla="*/ 11379 h 16128"/>
                <a:gd name="T54" fmla="*/ 12655 w 16074"/>
                <a:gd name="T55" fmla="*/ 14684 h 16128"/>
                <a:gd name="T56" fmla="*/ 10870 w 16074"/>
                <a:gd name="T57" fmla="*/ 15495 h 16128"/>
                <a:gd name="T58" fmla="*/ 9145 w 16074"/>
                <a:gd name="T59" fmla="*/ 15974 h 16128"/>
                <a:gd name="T60" fmla="*/ 7486 w 16074"/>
                <a:gd name="T61" fmla="*/ 16128 h 16128"/>
                <a:gd name="T62" fmla="*/ 5906 w 16074"/>
                <a:gd name="T63" fmla="*/ 15967 h 16128"/>
                <a:gd name="T64" fmla="*/ 4415 w 16074"/>
                <a:gd name="T65" fmla="*/ 15498 h 16128"/>
                <a:gd name="T66" fmla="*/ 3023 w 16074"/>
                <a:gd name="T67" fmla="*/ 14731 h 16128"/>
                <a:gd name="T68" fmla="*/ 2528 w 16074"/>
                <a:gd name="T69" fmla="*/ 14487 h 16128"/>
                <a:gd name="T70" fmla="*/ 2530 w 16074"/>
                <a:gd name="T71" fmla="*/ 14735 h 16128"/>
                <a:gd name="T72" fmla="*/ 2473 w 16074"/>
                <a:gd name="T73" fmla="*/ 14983 h 16128"/>
                <a:gd name="T74" fmla="*/ 2363 w 16074"/>
                <a:gd name="T75" fmla="*/ 15222 h 16128"/>
                <a:gd name="T76" fmla="*/ 2207 w 16074"/>
                <a:gd name="T77" fmla="*/ 15444 h 16128"/>
                <a:gd name="T78" fmla="*/ 2013 w 16074"/>
                <a:gd name="T79" fmla="*/ 15642 h 16128"/>
                <a:gd name="T80" fmla="*/ 1779 w 16074"/>
                <a:gd name="T81" fmla="*/ 15812 h 16128"/>
                <a:gd name="T82" fmla="*/ 1496 w 16074"/>
                <a:gd name="T83" fmla="*/ 15944 h 16128"/>
                <a:gd name="T84" fmla="*/ 1210 w 16074"/>
                <a:gd name="T85" fmla="*/ 16001 h 16128"/>
                <a:gd name="T86" fmla="*/ 933 w 16074"/>
                <a:gd name="T87" fmla="*/ 15986 h 16128"/>
                <a:gd name="T88" fmla="*/ 671 w 16074"/>
                <a:gd name="T89" fmla="*/ 15902 h 16128"/>
                <a:gd name="T90" fmla="*/ 436 w 16074"/>
                <a:gd name="T91" fmla="*/ 15751 h 16128"/>
                <a:gd name="T92" fmla="*/ 234 w 16074"/>
                <a:gd name="T93" fmla="*/ 15534 h 16128"/>
                <a:gd name="T94" fmla="*/ 33 w 16074"/>
                <a:gd name="T95" fmla="*/ 15112 h 16128"/>
                <a:gd name="T96" fmla="*/ 17 w 16074"/>
                <a:gd name="T97" fmla="*/ 14651 h 16128"/>
                <a:gd name="T98" fmla="*/ 179 w 16074"/>
                <a:gd name="T99" fmla="*/ 14226 h 16128"/>
                <a:gd name="T100" fmla="*/ 478 w 16074"/>
                <a:gd name="T101" fmla="*/ 13874 h 16128"/>
                <a:gd name="T102" fmla="*/ 878 w 16074"/>
                <a:gd name="T103" fmla="*/ 13632 h 16128"/>
                <a:gd name="T104" fmla="*/ 1339 w 16074"/>
                <a:gd name="T105" fmla="*/ 13536 h 16128"/>
                <a:gd name="T106" fmla="*/ 1477 w 16074"/>
                <a:gd name="T107" fmla="*/ 13406 h 16128"/>
                <a:gd name="T108" fmla="*/ 1100 w 16074"/>
                <a:gd name="T109" fmla="*/ 12990 h 16128"/>
                <a:gd name="T110" fmla="*/ 736 w 16074"/>
                <a:gd name="T111" fmla="*/ 12545 h 1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74" h="16128">
                  <a:moveTo>
                    <a:pt x="454" y="12169"/>
                  </a:moveTo>
                  <a:lnTo>
                    <a:pt x="1614" y="10993"/>
                  </a:lnTo>
                  <a:lnTo>
                    <a:pt x="1844" y="11188"/>
                  </a:lnTo>
                  <a:lnTo>
                    <a:pt x="2077" y="11378"/>
                  </a:lnTo>
                  <a:lnTo>
                    <a:pt x="2313" y="11564"/>
                  </a:lnTo>
                  <a:lnTo>
                    <a:pt x="2550" y="11742"/>
                  </a:lnTo>
                  <a:lnTo>
                    <a:pt x="2792" y="11916"/>
                  </a:lnTo>
                  <a:lnTo>
                    <a:pt x="3035" y="12083"/>
                  </a:lnTo>
                  <a:lnTo>
                    <a:pt x="3280" y="12242"/>
                  </a:lnTo>
                  <a:lnTo>
                    <a:pt x="3529" y="12395"/>
                  </a:lnTo>
                  <a:lnTo>
                    <a:pt x="3781" y="12540"/>
                  </a:lnTo>
                  <a:lnTo>
                    <a:pt x="4035" y="12677"/>
                  </a:lnTo>
                  <a:lnTo>
                    <a:pt x="4293" y="12804"/>
                  </a:lnTo>
                  <a:lnTo>
                    <a:pt x="4554" y="12923"/>
                  </a:lnTo>
                  <a:lnTo>
                    <a:pt x="4818" y="13031"/>
                  </a:lnTo>
                  <a:lnTo>
                    <a:pt x="5086" y="13131"/>
                  </a:lnTo>
                  <a:lnTo>
                    <a:pt x="5356" y="13220"/>
                  </a:lnTo>
                  <a:lnTo>
                    <a:pt x="5630" y="13298"/>
                  </a:lnTo>
                  <a:lnTo>
                    <a:pt x="5908" y="13364"/>
                  </a:lnTo>
                  <a:lnTo>
                    <a:pt x="6189" y="13418"/>
                  </a:lnTo>
                  <a:lnTo>
                    <a:pt x="6474" y="13461"/>
                  </a:lnTo>
                  <a:lnTo>
                    <a:pt x="6763" y="13491"/>
                  </a:lnTo>
                  <a:lnTo>
                    <a:pt x="7056" y="13508"/>
                  </a:lnTo>
                  <a:lnTo>
                    <a:pt x="7352" y="13511"/>
                  </a:lnTo>
                  <a:lnTo>
                    <a:pt x="7653" y="13501"/>
                  </a:lnTo>
                  <a:lnTo>
                    <a:pt x="7958" y="13476"/>
                  </a:lnTo>
                  <a:lnTo>
                    <a:pt x="8267" y="13437"/>
                  </a:lnTo>
                  <a:lnTo>
                    <a:pt x="8579" y="13381"/>
                  </a:lnTo>
                  <a:lnTo>
                    <a:pt x="8897" y="13311"/>
                  </a:lnTo>
                  <a:lnTo>
                    <a:pt x="9219" y="13224"/>
                  </a:lnTo>
                  <a:lnTo>
                    <a:pt x="9546" y="13121"/>
                  </a:lnTo>
                  <a:lnTo>
                    <a:pt x="9877" y="13001"/>
                  </a:lnTo>
                  <a:lnTo>
                    <a:pt x="10212" y="12863"/>
                  </a:lnTo>
                  <a:lnTo>
                    <a:pt x="10554" y="12708"/>
                  </a:lnTo>
                  <a:lnTo>
                    <a:pt x="5225" y="7326"/>
                  </a:lnTo>
                  <a:lnTo>
                    <a:pt x="3765" y="8813"/>
                  </a:lnTo>
                  <a:lnTo>
                    <a:pt x="1503" y="6582"/>
                  </a:lnTo>
                  <a:lnTo>
                    <a:pt x="5491" y="2537"/>
                  </a:lnTo>
                  <a:lnTo>
                    <a:pt x="5547" y="2563"/>
                  </a:lnTo>
                  <a:lnTo>
                    <a:pt x="5604" y="2588"/>
                  </a:lnTo>
                  <a:lnTo>
                    <a:pt x="5663" y="2610"/>
                  </a:lnTo>
                  <a:lnTo>
                    <a:pt x="5724" y="2631"/>
                  </a:lnTo>
                  <a:lnTo>
                    <a:pt x="5787" y="2649"/>
                  </a:lnTo>
                  <a:lnTo>
                    <a:pt x="5852" y="2666"/>
                  </a:lnTo>
                  <a:lnTo>
                    <a:pt x="5918" y="2680"/>
                  </a:lnTo>
                  <a:lnTo>
                    <a:pt x="5986" y="2693"/>
                  </a:lnTo>
                  <a:lnTo>
                    <a:pt x="6055" y="2703"/>
                  </a:lnTo>
                  <a:lnTo>
                    <a:pt x="6127" y="2711"/>
                  </a:lnTo>
                  <a:lnTo>
                    <a:pt x="6200" y="2716"/>
                  </a:lnTo>
                  <a:lnTo>
                    <a:pt x="6274" y="2719"/>
                  </a:lnTo>
                  <a:lnTo>
                    <a:pt x="6351" y="2719"/>
                  </a:lnTo>
                  <a:lnTo>
                    <a:pt x="6429" y="2716"/>
                  </a:lnTo>
                  <a:lnTo>
                    <a:pt x="6508" y="2710"/>
                  </a:lnTo>
                  <a:lnTo>
                    <a:pt x="6588" y="2700"/>
                  </a:lnTo>
                  <a:lnTo>
                    <a:pt x="6671" y="2688"/>
                  </a:lnTo>
                  <a:lnTo>
                    <a:pt x="6755" y="2673"/>
                  </a:lnTo>
                  <a:lnTo>
                    <a:pt x="6840" y="2654"/>
                  </a:lnTo>
                  <a:lnTo>
                    <a:pt x="6925" y="2632"/>
                  </a:lnTo>
                  <a:lnTo>
                    <a:pt x="7013" y="2607"/>
                  </a:lnTo>
                  <a:lnTo>
                    <a:pt x="7102" y="2577"/>
                  </a:lnTo>
                  <a:lnTo>
                    <a:pt x="7192" y="2545"/>
                  </a:lnTo>
                  <a:lnTo>
                    <a:pt x="7283" y="2508"/>
                  </a:lnTo>
                  <a:lnTo>
                    <a:pt x="7375" y="2468"/>
                  </a:lnTo>
                  <a:lnTo>
                    <a:pt x="7469" y="2423"/>
                  </a:lnTo>
                  <a:lnTo>
                    <a:pt x="7563" y="2375"/>
                  </a:lnTo>
                  <a:lnTo>
                    <a:pt x="7659" y="2321"/>
                  </a:lnTo>
                  <a:lnTo>
                    <a:pt x="7756" y="2265"/>
                  </a:lnTo>
                  <a:lnTo>
                    <a:pt x="7854" y="2203"/>
                  </a:lnTo>
                  <a:lnTo>
                    <a:pt x="7953" y="2137"/>
                  </a:lnTo>
                  <a:lnTo>
                    <a:pt x="8053" y="2066"/>
                  </a:lnTo>
                  <a:lnTo>
                    <a:pt x="9204" y="3243"/>
                  </a:lnTo>
                  <a:lnTo>
                    <a:pt x="7220" y="5296"/>
                  </a:lnTo>
                  <a:lnTo>
                    <a:pt x="12597" y="10708"/>
                  </a:lnTo>
                  <a:lnTo>
                    <a:pt x="12775" y="10387"/>
                  </a:lnTo>
                  <a:lnTo>
                    <a:pt x="12930" y="10057"/>
                  </a:lnTo>
                  <a:lnTo>
                    <a:pt x="13065" y="9719"/>
                  </a:lnTo>
                  <a:lnTo>
                    <a:pt x="13179" y="9373"/>
                  </a:lnTo>
                  <a:lnTo>
                    <a:pt x="13271" y="9022"/>
                  </a:lnTo>
                  <a:lnTo>
                    <a:pt x="13344" y="8664"/>
                  </a:lnTo>
                  <a:lnTo>
                    <a:pt x="13396" y="8301"/>
                  </a:lnTo>
                  <a:lnTo>
                    <a:pt x="13426" y="7934"/>
                  </a:lnTo>
                  <a:lnTo>
                    <a:pt x="13437" y="7564"/>
                  </a:lnTo>
                  <a:lnTo>
                    <a:pt x="13427" y="7192"/>
                  </a:lnTo>
                  <a:lnTo>
                    <a:pt x="13398" y="6818"/>
                  </a:lnTo>
                  <a:lnTo>
                    <a:pt x="13347" y="6443"/>
                  </a:lnTo>
                  <a:lnTo>
                    <a:pt x="13277" y="6068"/>
                  </a:lnTo>
                  <a:lnTo>
                    <a:pt x="13188" y="5694"/>
                  </a:lnTo>
                  <a:lnTo>
                    <a:pt x="13079" y="5321"/>
                  </a:lnTo>
                  <a:lnTo>
                    <a:pt x="12949" y="4950"/>
                  </a:lnTo>
                  <a:lnTo>
                    <a:pt x="12801" y="4583"/>
                  </a:lnTo>
                  <a:lnTo>
                    <a:pt x="12634" y="4220"/>
                  </a:lnTo>
                  <a:lnTo>
                    <a:pt x="12447" y="3862"/>
                  </a:lnTo>
                  <a:lnTo>
                    <a:pt x="12241" y="3509"/>
                  </a:lnTo>
                  <a:lnTo>
                    <a:pt x="12017" y="3162"/>
                  </a:lnTo>
                  <a:lnTo>
                    <a:pt x="11773" y="2822"/>
                  </a:lnTo>
                  <a:lnTo>
                    <a:pt x="11511" y="2492"/>
                  </a:lnTo>
                  <a:lnTo>
                    <a:pt x="11230" y="2169"/>
                  </a:lnTo>
                  <a:lnTo>
                    <a:pt x="10931" y="1856"/>
                  </a:lnTo>
                  <a:lnTo>
                    <a:pt x="10613" y="1553"/>
                  </a:lnTo>
                  <a:lnTo>
                    <a:pt x="10277" y="1262"/>
                  </a:lnTo>
                  <a:lnTo>
                    <a:pt x="9924" y="982"/>
                  </a:lnTo>
                  <a:lnTo>
                    <a:pt x="9551" y="716"/>
                  </a:lnTo>
                  <a:lnTo>
                    <a:pt x="9162" y="463"/>
                  </a:lnTo>
                  <a:lnTo>
                    <a:pt x="8754" y="224"/>
                  </a:lnTo>
                  <a:lnTo>
                    <a:pt x="8329" y="0"/>
                  </a:lnTo>
                  <a:lnTo>
                    <a:pt x="8761" y="35"/>
                  </a:lnTo>
                  <a:lnTo>
                    <a:pt x="9199" y="99"/>
                  </a:lnTo>
                  <a:lnTo>
                    <a:pt x="9641" y="192"/>
                  </a:lnTo>
                  <a:lnTo>
                    <a:pt x="10084" y="310"/>
                  </a:lnTo>
                  <a:lnTo>
                    <a:pt x="10526" y="458"/>
                  </a:lnTo>
                  <a:lnTo>
                    <a:pt x="10966" y="632"/>
                  </a:lnTo>
                  <a:lnTo>
                    <a:pt x="11402" y="832"/>
                  </a:lnTo>
                  <a:lnTo>
                    <a:pt x="11830" y="1057"/>
                  </a:lnTo>
                  <a:lnTo>
                    <a:pt x="12250" y="1307"/>
                  </a:lnTo>
                  <a:lnTo>
                    <a:pt x="12659" y="1583"/>
                  </a:lnTo>
                  <a:lnTo>
                    <a:pt x="13054" y="1881"/>
                  </a:lnTo>
                  <a:lnTo>
                    <a:pt x="13435" y="2203"/>
                  </a:lnTo>
                  <a:lnTo>
                    <a:pt x="13798" y="2548"/>
                  </a:lnTo>
                  <a:lnTo>
                    <a:pt x="14141" y="2915"/>
                  </a:lnTo>
                  <a:lnTo>
                    <a:pt x="14464" y="3304"/>
                  </a:lnTo>
                  <a:lnTo>
                    <a:pt x="14762" y="3714"/>
                  </a:lnTo>
                  <a:lnTo>
                    <a:pt x="15036" y="4146"/>
                  </a:lnTo>
                  <a:lnTo>
                    <a:pt x="15281" y="4596"/>
                  </a:lnTo>
                  <a:lnTo>
                    <a:pt x="15496" y="5067"/>
                  </a:lnTo>
                  <a:lnTo>
                    <a:pt x="15679" y="5557"/>
                  </a:lnTo>
                  <a:lnTo>
                    <a:pt x="15829" y="6065"/>
                  </a:lnTo>
                  <a:lnTo>
                    <a:pt x="15942" y="6591"/>
                  </a:lnTo>
                  <a:lnTo>
                    <a:pt x="16016" y="7135"/>
                  </a:lnTo>
                  <a:lnTo>
                    <a:pt x="16052" y="7695"/>
                  </a:lnTo>
                  <a:lnTo>
                    <a:pt x="16044" y="8271"/>
                  </a:lnTo>
                  <a:lnTo>
                    <a:pt x="15991" y="8863"/>
                  </a:lnTo>
                  <a:lnTo>
                    <a:pt x="15892" y="9471"/>
                  </a:lnTo>
                  <a:lnTo>
                    <a:pt x="15744" y="10093"/>
                  </a:lnTo>
                  <a:lnTo>
                    <a:pt x="15545" y="10729"/>
                  </a:lnTo>
                  <a:lnTo>
                    <a:pt x="15294" y="11379"/>
                  </a:lnTo>
                  <a:lnTo>
                    <a:pt x="14987" y="12042"/>
                  </a:lnTo>
                  <a:lnTo>
                    <a:pt x="14623" y="12717"/>
                  </a:lnTo>
                  <a:lnTo>
                    <a:pt x="16074" y="14218"/>
                  </a:lnTo>
                  <a:lnTo>
                    <a:pt x="14156" y="16081"/>
                  </a:lnTo>
                  <a:lnTo>
                    <a:pt x="12655" y="14684"/>
                  </a:lnTo>
                  <a:lnTo>
                    <a:pt x="12293" y="14873"/>
                  </a:lnTo>
                  <a:lnTo>
                    <a:pt x="11934" y="15048"/>
                  </a:lnTo>
                  <a:lnTo>
                    <a:pt x="11578" y="15211"/>
                  </a:lnTo>
                  <a:lnTo>
                    <a:pt x="11223" y="15360"/>
                  </a:lnTo>
                  <a:lnTo>
                    <a:pt x="10870" y="15495"/>
                  </a:lnTo>
                  <a:lnTo>
                    <a:pt x="10520" y="15617"/>
                  </a:lnTo>
                  <a:lnTo>
                    <a:pt x="10173" y="15726"/>
                  </a:lnTo>
                  <a:lnTo>
                    <a:pt x="9828" y="15822"/>
                  </a:lnTo>
                  <a:lnTo>
                    <a:pt x="9485" y="15904"/>
                  </a:lnTo>
                  <a:lnTo>
                    <a:pt x="9145" y="15974"/>
                  </a:lnTo>
                  <a:lnTo>
                    <a:pt x="8808" y="16030"/>
                  </a:lnTo>
                  <a:lnTo>
                    <a:pt x="8472" y="16074"/>
                  </a:lnTo>
                  <a:lnTo>
                    <a:pt x="8140" y="16105"/>
                  </a:lnTo>
                  <a:lnTo>
                    <a:pt x="7812" y="16123"/>
                  </a:lnTo>
                  <a:lnTo>
                    <a:pt x="7486" y="16128"/>
                  </a:lnTo>
                  <a:lnTo>
                    <a:pt x="7164" y="16121"/>
                  </a:lnTo>
                  <a:lnTo>
                    <a:pt x="6845" y="16101"/>
                  </a:lnTo>
                  <a:lnTo>
                    <a:pt x="6529" y="16069"/>
                  </a:lnTo>
                  <a:lnTo>
                    <a:pt x="6216" y="16024"/>
                  </a:lnTo>
                  <a:lnTo>
                    <a:pt x="5906" y="15967"/>
                  </a:lnTo>
                  <a:lnTo>
                    <a:pt x="5601" y="15897"/>
                  </a:lnTo>
                  <a:lnTo>
                    <a:pt x="5298" y="15816"/>
                  </a:lnTo>
                  <a:lnTo>
                    <a:pt x="5001" y="15722"/>
                  </a:lnTo>
                  <a:lnTo>
                    <a:pt x="4706" y="15616"/>
                  </a:lnTo>
                  <a:lnTo>
                    <a:pt x="4415" y="15498"/>
                  </a:lnTo>
                  <a:lnTo>
                    <a:pt x="4129" y="15368"/>
                  </a:lnTo>
                  <a:lnTo>
                    <a:pt x="3846" y="15227"/>
                  </a:lnTo>
                  <a:lnTo>
                    <a:pt x="3568" y="15073"/>
                  </a:lnTo>
                  <a:lnTo>
                    <a:pt x="3293" y="14907"/>
                  </a:lnTo>
                  <a:lnTo>
                    <a:pt x="3023" y="14731"/>
                  </a:lnTo>
                  <a:lnTo>
                    <a:pt x="2757" y="14542"/>
                  </a:lnTo>
                  <a:lnTo>
                    <a:pt x="2496" y="14342"/>
                  </a:lnTo>
                  <a:lnTo>
                    <a:pt x="2509" y="14390"/>
                  </a:lnTo>
                  <a:lnTo>
                    <a:pt x="2520" y="14439"/>
                  </a:lnTo>
                  <a:lnTo>
                    <a:pt x="2528" y="14487"/>
                  </a:lnTo>
                  <a:lnTo>
                    <a:pt x="2533" y="14536"/>
                  </a:lnTo>
                  <a:lnTo>
                    <a:pt x="2536" y="14586"/>
                  </a:lnTo>
                  <a:lnTo>
                    <a:pt x="2537" y="14635"/>
                  </a:lnTo>
                  <a:lnTo>
                    <a:pt x="2534" y="14686"/>
                  </a:lnTo>
                  <a:lnTo>
                    <a:pt x="2530" y="14735"/>
                  </a:lnTo>
                  <a:lnTo>
                    <a:pt x="2523" y="14785"/>
                  </a:lnTo>
                  <a:lnTo>
                    <a:pt x="2514" y="14835"/>
                  </a:lnTo>
                  <a:lnTo>
                    <a:pt x="2502" y="14884"/>
                  </a:lnTo>
                  <a:lnTo>
                    <a:pt x="2489" y="14934"/>
                  </a:lnTo>
                  <a:lnTo>
                    <a:pt x="2473" y="14983"/>
                  </a:lnTo>
                  <a:lnTo>
                    <a:pt x="2454" y="15031"/>
                  </a:lnTo>
                  <a:lnTo>
                    <a:pt x="2434" y="15080"/>
                  </a:lnTo>
                  <a:lnTo>
                    <a:pt x="2412" y="15127"/>
                  </a:lnTo>
                  <a:lnTo>
                    <a:pt x="2388" y="15174"/>
                  </a:lnTo>
                  <a:lnTo>
                    <a:pt x="2363" y="15222"/>
                  </a:lnTo>
                  <a:lnTo>
                    <a:pt x="2334" y="15267"/>
                  </a:lnTo>
                  <a:lnTo>
                    <a:pt x="2305" y="15313"/>
                  </a:lnTo>
                  <a:lnTo>
                    <a:pt x="2275" y="15358"/>
                  </a:lnTo>
                  <a:lnTo>
                    <a:pt x="2241" y="15401"/>
                  </a:lnTo>
                  <a:lnTo>
                    <a:pt x="2207" y="15444"/>
                  </a:lnTo>
                  <a:lnTo>
                    <a:pt x="2171" y="15486"/>
                  </a:lnTo>
                  <a:lnTo>
                    <a:pt x="2134" y="15526"/>
                  </a:lnTo>
                  <a:lnTo>
                    <a:pt x="2095" y="15567"/>
                  </a:lnTo>
                  <a:lnTo>
                    <a:pt x="2055" y="15605"/>
                  </a:lnTo>
                  <a:lnTo>
                    <a:pt x="2013" y="15642"/>
                  </a:lnTo>
                  <a:lnTo>
                    <a:pt x="1971" y="15677"/>
                  </a:lnTo>
                  <a:lnTo>
                    <a:pt x="1927" y="15713"/>
                  </a:lnTo>
                  <a:lnTo>
                    <a:pt x="1881" y="15745"/>
                  </a:lnTo>
                  <a:lnTo>
                    <a:pt x="1836" y="15777"/>
                  </a:lnTo>
                  <a:lnTo>
                    <a:pt x="1779" y="15812"/>
                  </a:lnTo>
                  <a:lnTo>
                    <a:pt x="1723" y="15845"/>
                  </a:lnTo>
                  <a:lnTo>
                    <a:pt x="1666" y="15874"/>
                  </a:lnTo>
                  <a:lnTo>
                    <a:pt x="1610" y="15900"/>
                  </a:lnTo>
                  <a:lnTo>
                    <a:pt x="1552" y="15923"/>
                  </a:lnTo>
                  <a:lnTo>
                    <a:pt x="1496" y="15944"/>
                  </a:lnTo>
                  <a:lnTo>
                    <a:pt x="1438" y="15961"/>
                  </a:lnTo>
                  <a:lnTo>
                    <a:pt x="1381" y="15975"/>
                  </a:lnTo>
                  <a:lnTo>
                    <a:pt x="1324" y="15987"/>
                  </a:lnTo>
                  <a:lnTo>
                    <a:pt x="1267" y="15995"/>
                  </a:lnTo>
                  <a:lnTo>
                    <a:pt x="1210" y="16001"/>
                  </a:lnTo>
                  <a:lnTo>
                    <a:pt x="1154" y="16003"/>
                  </a:lnTo>
                  <a:lnTo>
                    <a:pt x="1098" y="16003"/>
                  </a:lnTo>
                  <a:lnTo>
                    <a:pt x="1043" y="16000"/>
                  </a:lnTo>
                  <a:lnTo>
                    <a:pt x="987" y="15995"/>
                  </a:lnTo>
                  <a:lnTo>
                    <a:pt x="933" y="15986"/>
                  </a:lnTo>
                  <a:lnTo>
                    <a:pt x="879" y="15975"/>
                  </a:lnTo>
                  <a:lnTo>
                    <a:pt x="826" y="15961"/>
                  </a:lnTo>
                  <a:lnTo>
                    <a:pt x="773" y="15944"/>
                  </a:lnTo>
                  <a:lnTo>
                    <a:pt x="722" y="15924"/>
                  </a:lnTo>
                  <a:lnTo>
                    <a:pt x="671" y="15902"/>
                  </a:lnTo>
                  <a:lnTo>
                    <a:pt x="622" y="15877"/>
                  </a:lnTo>
                  <a:lnTo>
                    <a:pt x="573" y="15849"/>
                  </a:lnTo>
                  <a:lnTo>
                    <a:pt x="527" y="15819"/>
                  </a:lnTo>
                  <a:lnTo>
                    <a:pt x="480" y="15786"/>
                  </a:lnTo>
                  <a:lnTo>
                    <a:pt x="436" y="15751"/>
                  </a:lnTo>
                  <a:lnTo>
                    <a:pt x="393" y="15713"/>
                  </a:lnTo>
                  <a:lnTo>
                    <a:pt x="350" y="15671"/>
                  </a:lnTo>
                  <a:lnTo>
                    <a:pt x="310" y="15628"/>
                  </a:lnTo>
                  <a:lnTo>
                    <a:pt x="271" y="15583"/>
                  </a:lnTo>
                  <a:lnTo>
                    <a:pt x="234" y="15534"/>
                  </a:lnTo>
                  <a:lnTo>
                    <a:pt x="199" y="15483"/>
                  </a:lnTo>
                  <a:lnTo>
                    <a:pt x="143" y="15391"/>
                  </a:lnTo>
                  <a:lnTo>
                    <a:pt x="98" y="15299"/>
                  </a:lnTo>
                  <a:lnTo>
                    <a:pt x="61" y="15206"/>
                  </a:lnTo>
                  <a:lnTo>
                    <a:pt x="33" y="15112"/>
                  </a:lnTo>
                  <a:lnTo>
                    <a:pt x="14" y="15019"/>
                  </a:lnTo>
                  <a:lnTo>
                    <a:pt x="3" y="14925"/>
                  </a:lnTo>
                  <a:lnTo>
                    <a:pt x="0" y="14833"/>
                  </a:lnTo>
                  <a:lnTo>
                    <a:pt x="5" y="14741"/>
                  </a:lnTo>
                  <a:lnTo>
                    <a:pt x="17" y="14651"/>
                  </a:lnTo>
                  <a:lnTo>
                    <a:pt x="36" y="14562"/>
                  </a:lnTo>
                  <a:lnTo>
                    <a:pt x="63" y="14475"/>
                  </a:lnTo>
                  <a:lnTo>
                    <a:pt x="95" y="14389"/>
                  </a:lnTo>
                  <a:lnTo>
                    <a:pt x="133" y="14307"/>
                  </a:lnTo>
                  <a:lnTo>
                    <a:pt x="179" y="14226"/>
                  </a:lnTo>
                  <a:lnTo>
                    <a:pt x="228" y="14148"/>
                  </a:lnTo>
                  <a:lnTo>
                    <a:pt x="284" y="14075"/>
                  </a:lnTo>
                  <a:lnTo>
                    <a:pt x="344" y="14004"/>
                  </a:lnTo>
                  <a:lnTo>
                    <a:pt x="409" y="13938"/>
                  </a:lnTo>
                  <a:lnTo>
                    <a:pt x="478" y="13874"/>
                  </a:lnTo>
                  <a:lnTo>
                    <a:pt x="551" y="13816"/>
                  </a:lnTo>
                  <a:lnTo>
                    <a:pt x="628" y="13762"/>
                  </a:lnTo>
                  <a:lnTo>
                    <a:pt x="708" y="13714"/>
                  </a:lnTo>
                  <a:lnTo>
                    <a:pt x="791" y="13670"/>
                  </a:lnTo>
                  <a:lnTo>
                    <a:pt x="878" y="13632"/>
                  </a:lnTo>
                  <a:lnTo>
                    <a:pt x="967" y="13601"/>
                  </a:lnTo>
                  <a:lnTo>
                    <a:pt x="1057" y="13575"/>
                  </a:lnTo>
                  <a:lnTo>
                    <a:pt x="1150" y="13556"/>
                  </a:lnTo>
                  <a:lnTo>
                    <a:pt x="1244" y="13542"/>
                  </a:lnTo>
                  <a:lnTo>
                    <a:pt x="1339" y="13536"/>
                  </a:lnTo>
                  <a:lnTo>
                    <a:pt x="1436" y="13538"/>
                  </a:lnTo>
                  <a:lnTo>
                    <a:pt x="1533" y="13548"/>
                  </a:lnTo>
                  <a:lnTo>
                    <a:pt x="1630" y="13565"/>
                  </a:lnTo>
                  <a:lnTo>
                    <a:pt x="1553" y="13486"/>
                  </a:lnTo>
                  <a:lnTo>
                    <a:pt x="1477" y="13406"/>
                  </a:lnTo>
                  <a:lnTo>
                    <a:pt x="1400" y="13325"/>
                  </a:lnTo>
                  <a:lnTo>
                    <a:pt x="1324" y="13243"/>
                  </a:lnTo>
                  <a:lnTo>
                    <a:pt x="1248" y="13159"/>
                  </a:lnTo>
                  <a:lnTo>
                    <a:pt x="1174" y="13075"/>
                  </a:lnTo>
                  <a:lnTo>
                    <a:pt x="1100" y="12990"/>
                  </a:lnTo>
                  <a:lnTo>
                    <a:pt x="1026" y="12903"/>
                  </a:lnTo>
                  <a:lnTo>
                    <a:pt x="953" y="12815"/>
                  </a:lnTo>
                  <a:lnTo>
                    <a:pt x="880" y="12726"/>
                  </a:lnTo>
                  <a:lnTo>
                    <a:pt x="807" y="12636"/>
                  </a:lnTo>
                  <a:lnTo>
                    <a:pt x="736" y="12545"/>
                  </a:lnTo>
                  <a:lnTo>
                    <a:pt x="665" y="12453"/>
                  </a:lnTo>
                  <a:lnTo>
                    <a:pt x="594" y="12359"/>
                  </a:lnTo>
                  <a:lnTo>
                    <a:pt x="524" y="12264"/>
                  </a:lnTo>
                  <a:lnTo>
                    <a:pt x="454" y="12169"/>
                  </a:lnTo>
                  <a:close/>
                </a:path>
              </a:pathLst>
            </a:custGeom>
            <a:solidFill>
              <a:srgbClr val="F8F0D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粗黑宋简体" panose="020F0502020204030204"/>
                <a:ea typeface="方正粗黑宋简体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9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8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350"/>
                            </p:stCondLst>
                            <p:childTnLst>
                              <p:par>
                                <p:cTn id="7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85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6" grpId="0" animBg="1"/>
      <p:bldP spid="28" grpId="0" animBg="1"/>
      <p:bldP spid="29" grpId="0"/>
      <p:bldP spid="36" grpId="0" animBg="1"/>
      <p:bldP spid="37" grpId="0"/>
      <p:bldP spid="38" grpId="0"/>
      <p:bldP spid="41" grpId="0" animBg="1"/>
      <p:bldP spid="42" grpId="0" animBg="1"/>
      <p:bldP spid="43" grpId="0" animBg="1"/>
      <p:bldP spid="95" grpId="0"/>
      <p:bldP spid="96" grpId="0" animBg="1"/>
      <p:bldP spid="97" grpId="0" animBg="1"/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1022122">
            <a:extLst>
              <a:ext uri="{FF2B5EF4-FFF2-40B4-BE49-F238E27FC236}">
                <a16:creationId xmlns:a16="http://schemas.microsoft.com/office/drawing/2014/main" id="{3C945F3A-9A3A-4083-B406-60A92F9121E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25486" y="377321"/>
            <a:ext cx="3679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2019</a:t>
            </a:r>
            <a:r>
              <a:rPr lang="zh-CN" altLang="en-US" sz="24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年工作开展情况总结</a:t>
            </a:r>
          </a:p>
        </p:txBody>
      </p:sp>
      <p:grpSp>
        <p:nvGrpSpPr>
          <p:cNvPr id="63" name="PA-1022124">
            <a:extLst>
              <a:ext uri="{FF2B5EF4-FFF2-40B4-BE49-F238E27FC236}">
                <a16:creationId xmlns:a16="http://schemas.microsoft.com/office/drawing/2014/main" id="{44040067-EF42-4A12-B8B5-1645EFF0B10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05644" y="2496216"/>
            <a:ext cx="2560671" cy="3324423"/>
            <a:chOff x="-1790650" y="999771"/>
            <a:chExt cx="4158587" cy="5398938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4DF9705E-1D0E-493A-BCD5-2C0DAF11A584}"/>
                </a:ext>
              </a:extLst>
            </p:cNvPr>
            <p:cNvGrpSpPr/>
            <p:nvPr/>
          </p:nvGrpSpPr>
          <p:grpSpPr>
            <a:xfrm>
              <a:off x="-1790650" y="999771"/>
              <a:ext cx="4158587" cy="5398938"/>
              <a:chOff x="7514016" y="1120636"/>
              <a:chExt cx="3552917" cy="4612620"/>
            </a:xfrm>
          </p:grpSpPr>
          <p:sp>
            <p:nvSpPr>
              <p:cNvPr id="73" name="PA-任意多边形 72">
                <a:extLst>
                  <a:ext uri="{FF2B5EF4-FFF2-40B4-BE49-F238E27FC236}">
                    <a16:creationId xmlns:a16="http://schemas.microsoft.com/office/drawing/2014/main" id="{92FFEB44-02AD-44AD-B767-56074971B9F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7514016" y="1120636"/>
                <a:ext cx="3552917" cy="4612620"/>
              </a:xfrm>
              <a:custGeom>
                <a:avLst/>
                <a:gdLst>
                  <a:gd name="connsiteX0" fmla="*/ 142969 w 3552917"/>
                  <a:gd name="connsiteY0" fmla="*/ 0 h 4612620"/>
                  <a:gd name="connsiteX1" fmla="*/ 2864067 w 3552917"/>
                  <a:gd name="connsiteY1" fmla="*/ 0 h 4612620"/>
                  <a:gd name="connsiteX2" fmla="*/ 3552917 w 3552917"/>
                  <a:gd name="connsiteY2" fmla="*/ 688850 h 4612620"/>
                  <a:gd name="connsiteX3" fmla="*/ 3552917 w 3552917"/>
                  <a:gd name="connsiteY3" fmla="*/ 4469651 h 4612620"/>
                  <a:gd name="connsiteX4" fmla="*/ 3409948 w 3552917"/>
                  <a:gd name="connsiteY4" fmla="*/ 4612620 h 4612620"/>
                  <a:gd name="connsiteX5" fmla="*/ 142969 w 3552917"/>
                  <a:gd name="connsiteY5" fmla="*/ 4612620 h 4612620"/>
                  <a:gd name="connsiteX6" fmla="*/ 0 w 3552917"/>
                  <a:gd name="connsiteY6" fmla="*/ 4469651 h 4612620"/>
                  <a:gd name="connsiteX7" fmla="*/ 0 w 3552917"/>
                  <a:gd name="connsiteY7" fmla="*/ 142969 h 4612620"/>
                  <a:gd name="connsiteX8" fmla="*/ 142969 w 3552917"/>
                  <a:gd name="connsiteY8" fmla="*/ 0 h 4612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52917" h="4612620">
                    <a:moveTo>
                      <a:pt x="142969" y="0"/>
                    </a:moveTo>
                    <a:lnTo>
                      <a:pt x="2864067" y="0"/>
                    </a:lnTo>
                    <a:lnTo>
                      <a:pt x="3552917" y="688850"/>
                    </a:lnTo>
                    <a:lnTo>
                      <a:pt x="3552917" y="4469651"/>
                    </a:lnTo>
                    <a:cubicBezTo>
                      <a:pt x="3552917" y="4548611"/>
                      <a:pt x="3488908" y="4612620"/>
                      <a:pt x="3409948" y="4612620"/>
                    </a:cubicBezTo>
                    <a:lnTo>
                      <a:pt x="142969" y="4612620"/>
                    </a:lnTo>
                    <a:cubicBezTo>
                      <a:pt x="64009" y="4612620"/>
                      <a:pt x="0" y="4548611"/>
                      <a:pt x="0" y="4469651"/>
                    </a:cubicBezTo>
                    <a:lnTo>
                      <a:pt x="0" y="142969"/>
                    </a:lnTo>
                    <a:cubicBezTo>
                      <a:pt x="0" y="64009"/>
                      <a:pt x="64009" y="0"/>
                      <a:pt x="1429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 cmpd="sng" algn="ctr">
                <a:solidFill>
                  <a:srgbClr val="969696">
                    <a:lumMod val="40000"/>
                    <a:lumOff val="6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" dist="1270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3D3D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74" name="PA-任意多边形 73">
                <a:extLst>
                  <a:ext uri="{FF2B5EF4-FFF2-40B4-BE49-F238E27FC236}">
                    <a16:creationId xmlns:a16="http://schemas.microsoft.com/office/drawing/2014/main" id="{5CE2271E-7796-4EAE-8C1A-16A3A1C5D5A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 rot="10800000">
                <a:off x="10378083" y="1120636"/>
                <a:ext cx="688850" cy="688850"/>
              </a:xfrm>
              <a:custGeom>
                <a:avLst/>
                <a:gdLst>
                  <a:gd name="connsiteX0" fmla="*/ 0 w 688850"/>
                  <a:gd name="connsiteY0" fmla="*/ 0 h 688850"/>
                  <a:gd name="connsiteX1" fmla="*/ 545881 w 688850"/>
                  <a:gd name="connsiteY1" fmla="*/ 0 h 688850"/>
                  <a:gd name="connsiteX2" fmla="*/ 688850 w 688850"/>
                  <a:gd name="connsiteY2" fmla="*/ 142969 h 688850"/>
                  <a:gd name="connsiteX3" fmla="*/ 688850 w 688850"/>
                  <a:gd name="connsiteY3" fmla="*/ 688850 h 68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850" h="688850">
                    <a:moveTo>
                      <a:pt x="0" y="0"/>
                    </a:moveTo>
                    <a:lnTo>
                      <a:pt x="545881" y="0"/>
                    </a:lnTo>
                    <a:cubicBezTo>
                      <a:pt x="624841" y="0"/>
                      <a:pt x="688850" y="64009"/>
                      <a:pt x="688850" y="142969"/>
                    </a:cubicBezTo>
                    <a:lnTo>
                      <a:pt x="688850" y="688850"/>
                    </a:lnTo>
                    <a:close/>
                  </a:path>
                </a:pathLst>
              </a:custGeom>
              <a:solidFill>
                <a:srgbClr val="969696">
                  <a:lumMod val="40000"/>
                  <a:lumOff val="6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3D3D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65" name="PA-矩形 64">
              <a:extLst>
                <a:ext uri="{FF2B5EF4-FFF2-40B4-BE49-F238E27FC236}">
                  <a16:creationId xmlns:a16="http://schemas.microsoft.com/office/drawing/2014/main" id="{17D40BFF-F5F8-46C1-9090-4FF1AA575E3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-1102578" y="2288246"/>
              <a:ext cx="2592188" cy="21843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6" name="PA-矩形 65">
              <a:extLst>
                <a:ext uri="{FF2B5EF4-FFF2-40B4-BE49-F238E27FC236}">
                  <a16:creationId xmlns:a16="http://schemas.microsoft.com/office/drawing/2014/main" id="{2B751C15-BC19-4965-8203-52CE6E1E3833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-1102578" y="2859343"/>
              <a:ext cx="2592188" cy="19499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7" name="PA-矩形 66">
              <a:extLst>
                <a:ext uri="{FF2B5EF4-FFF2-40B4-BE49-F238E27FC236}">
                  <a16:creationId xmlns:a16="http://schemas.microsoft.com/office/drawing/2014/main" id="{9612C69A-B180-4585-9EFD-CA2953E7BDE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-1102578" y="3392538"/>
              <a:ext cx="2592188" cy="19499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8" name="PA-矩形 67">
              <a:extLst>
                <a:ext uri="{FF2B5EF4-FFF2-40B4-BE49-F238E27FC236}">
                  <a16:creationId xmlns:a16="http://schemas.microsoft.com/office/drawing/2014/main" id="{09EE7D23-B6FB-4325-B149-6038DF2FA08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-1102578" y="3735430"/>
              <a:ext cx="2592188" cy="19499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9" name="PA-矩形 68">
              <a:extLst>
                <a:ext uri="{FF2B5EF4-FFF2-40B4-BE49-F238E27FC236}">
                  <a16:creationId xmlns:a16="http://schemas.microsoft.com/office/drawing/2014/main" id="{655C7A9C-AFB8-4174-8ADC-5AA203C0BD0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auto">
            <a:xfrm>
              <a:off x="-1102578" y="4078323"/>
              <a:ext cx="2592188" cy="19499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0" name="PA-矩形 69">
              <a:extLst>
                <a:ext uri="{FF2B5EF4-FFF2-40B4-BE49-F238E27FC236}">
                  <a16:creationId xmlns:a16="http://schemas.microsoft.com/office/drawing/2014/main" id="{E24B8BA1-2A4E-479A-BBD8-3262508CA93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 bwMode="auto">
            <a:xfrm>
              <a:off x="-1102578" y="5048022"/>
              <a:ext cx="1441240" cy="19499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1" name="PA-矩形 70">
              <a:extLst>
                <a:ext uri="{FF2B5EF4-FFF2-40B4-BE49-F238E27FC236}">
                  <a16:creationId xmlns:a16="http://schemas.microsoft.com/office/drawing/2014/main" id="{984802D4-4103-4125-B4D4-03609465BA3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auto">
            <a:xfrm>
              <a:off x="-1102578" y="4421130"/>
              <a:ext cx="2592188" cy="19499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2" name="PA-矩形 71">
              <a:extLst>
                <a:ext uri="{FF2B5EF4-FFF2-40B4-BE49-F238E27FC236}">
                  <a16:creationId xmlns:a16="http://schemas.microsoft.com/office/drawing/2014/main" id="{65B8D637-9B21-432B-B851-6DAFF7DCD05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auto">
            <a:xfrm>
              <a:off x="-1102578" y="4708367"/>
              <a:ext cx="2592188" cy="19499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75" name="PA-1022125">
            <a:extLst>
              <a:ext uri="{FF2B5EF4-FFF2-40B4-BE49-F238E27FC236}">
                <a16:creationId xmlns:a16="http://schemas.microsoft.com/office/drawing/2014/main" id="{7ED09346-1582-4865-A653-BA137E68D5E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-370452" y="2625487"/>
            <a:ext cx="3074860" cy="2961730"/>
            <a:chOff x="2177483" y="3378200"/>
            <a:chExt cx="1682750" cy="1620838"/>
          </a:xfrm>
        </p:grpSpPr>
        <p:sp>
          <p:nvSpPr>
            <p:cNvPr id="76" name="PA-任意多边形 266">
              <a:extLst>
                <a:ext uri="{FF2B5EF4-FFF2-40B4-BE49-F238E27FC236}">
                  <a16:creationId xmlns:a16="http://schemas.microsoft.com/office/drawing/2014/main" id="{501FB1F7-5292-4159-A013-C77840DF0813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771208" y="3378200"/>
              <a:ext cx="1089025" cy="1095375"/>
            </a:xfrm>
            <a:custGeom>
              <a:avLst/>
              <a:gdLst>
                <a:gd name="T0" fmla="*/ 163 w 195"/>
                <a:gd name="T1" fmla="*/ 169 h 196"/>
                <a:gd name="T2" fmla="*/ 194 w 195"/>
                <a:gd name="T3" fmla="*/ 101 h 196"/>
                <a:gd name="T4" fmla="*/ 168 w 195"/>
                <a:gd name="T5" fmla="*/ 32 h 196"/>
                <a:gd name="T6" fmla="*/ 101 w 195"/>
                <a:gd name="T7" fmla="*/ 1 h 196"/>
                <a:gd name="T8" fmla="*/ 0 w 195"/>
                <a:gd name="T9" fmla="*/ 95 h 196"/>
                <a:gd name="T10" fmla="*/ 27 w 195"/>
                <a:gd name="T11" fmla="*/ 164 h 196"/>
                <a:gd name="T12" fmla="*/ 94 w 195"/>
                <a:gd name="T13" fmla="*/ 195 h 196"/>
                <a:gd name="T14" fmla="*/ 163 w 195"/>
                <a:gd name="T15" fmla="*/ 169 h 196"/>
                <a:gd name="T16" fmla="*/ 37 w 195"/>
                <a:gd name="T17" fmla="*/ 155 h 196"/>
                <a:gd name="T18" fmla="*/ 14 w 195"/>
                <a:gd name="T19" fmla="*/ 95 h 196"/>
                <a:gd name="T20" fmla="*/ 100 w 195"/>
                <a:gd name="T21" fmla="*/ 15 h 196"/>
                <a:gd name="T22" fmla="*/ 158 w 195"/>
                <a:gd name="T23" fmla="*/ 41 h 196"/>
                <a:gd name="T24" fmla="*/ 181 w 195"/>
                <a:gd name="T25" fmla="*/ 101 h 196"/>
                <a:gd name="T26" fmla="*/ 154 w 195"/>
                <a:gd name="T27" fmla="*/ 159 h 196"/>
                <a:gd name="T28" fmla="*/ 94 w 195"/>
                <a:gd name="T29" fmla="*/ 181 h 196"/>
                <a:gd name="T30" fmla="*/ 37 w 195"/>
                <a:gd name="T31" fmla="*/ 15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96">
                  <a:moveTo>
                    <a:pt x="163" y="169"/>
                  </a:moveTo>
                  <a:cubicBezTo>
                    <a:pt x="182" y="151"/>
                    <a:pt x="193" y="127"/>
                    <a:pt x="194" y="101"/>
                  </a:cubicBezTo>
                  <a:cubicBezTo>
                    <a:pt x="195" y="76"/>
                    <a:pt x="186" y="51"/>
                    <a:pt x="168" y="32"/>
                  </a:cubicBezTo>
                  <a:cubicBezTo>
                    <a:pt x="150" y="13"/>
                    <a:pt x="126" y="2"/>
                    <a:pt x="101" y="1"/>
                  </a:cubicBezTo>
                  <a:cubicBezTo>
                    <a:pt x="47" y="0"/>
                    <a:pt x="2" y="42"/>
                    <a:pt x="0" y="95"/>
                  </a:cubicBezTo>
                  <a:cubicBezTo>
                    <a:pt x="0" y="121"/>
                    <a:pt x="9" y="146"/>
                    <a:pt x="27" y="164"/>
                  </a:cubicBezTo>
                  <a:cubicBezTo>
                    <a:pt x="44" y="183"/>
                    <a:pt x="68" y="194"/>
                    <a:pt x="94" y="195"/>
                  </a:cubicBezTo>
                  <a:cubicBezTo>
                    <a:pt x="120" y="196"/>
                    <a:pt x="145" y="187"/>
                    <a:pt x="163" y="169"/>
                  </a:cubicBezTo>
                  <a:moveTo>
                    <a:pt x="37" y="155"/>
                  </a:moveTo>
                  <a:cubicBezTo>
                    <a:pt x="21" y="139"/>
                    <a:pt x="13" y="118"/>
                    <a:pt x="14" y="95"/>
                  </a:cubicBezTo>
                  <a:cubicBezTo>
                    <a:pt x="16" y="49"/>
                    <a:pt x="54" y="13"/>
                    <a:pt x="100" y="15"/>
                  </a:cubicBezTo>
                  <a:cubicBezTo>
                    <a:pt x="122" y="16"/>
                    <a:pt x="143" y="25"/>
                    <a:pt x="158" y="41"/>
                  </a:cubicBezTo>
                  <a:cubicBezTo>
                    <a:pt x="173" y="57"/>
                    <a:pt x="181" y="79"/>
                    <a:pt x="181" y="101"/>
                  </a:cubicBezTo>
                  <a:cubicBezTo>
                    <a:pt x="180" y="123"/>
                    <a:pt x="170" y="144"/>
                    <a:pt x="154" y="159"/>
                  </a:cubicBezTo>
                  <a:cubicBezTo>
                    <a:pt x="138" y="174"/>
                    <a:pt x="117" y="182"/>
                    <a:pt x="94" y="181"/>
                  </a:cubicBezTo>
                  <a:cubicBezTo>
                    <a:pt x="72" y="181"/>
                    <a:pt x="52" y="171"/>
                    <a:pt x="37" y="155"/>
                  </a:cubicBezTo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D3D3D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7" name="PA-任意多边形 267">
              <a:extLst>
                <a:ext uri="{FF2B5EF4-FFF2-40B4-BE49-F238E27FC236}">
                  <a16:creationId xmlns:a16="http://schemas.microsoft.com/office/drawing/2014/main" id="{7C6C6B5B-32A2-4E50-AC98-39BE32E4D92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2177483" y="4311650"/>
              <a:ext cx="722313" cy="687388"/>
            </a:xfrm>
            <a:custGeom>
              <a:avLst/>
              <a:gdLst>
                <a:gd name="T0" fmla="*/ 7 w 129"/>
                <a:gd name="T1" fmla="*/ 115 h 123"/>
                <a:gd name="T2" fmla="*/ 7 w 129"/>
                <a:gd name="T3" fmla="*/ 115 h 123"/>
                <a:gd name="T4" fmla="*/ 12 w 129"/>
                <a:gd name="T5" fmla="*/ 83 h 123"/>
                <a:gd name="T6" fmla="*/ 90 w 129"/>
                <a:gd name="T7" fmla="*/ 10 h 123"/>
                <a:gd name="T8" fmla="*/ 121 w 129"/>
                <a:gd name="T9" fmla="*/ 8 h 123"/>
                <a:gd name="T10" fmla="*/ 122 w 129"/>
                <a:gd name="T11" fmla="*/ 8 h 123"/>
                <a:gd name="T12" fmla="*/ 117 w 129"/>
                <a:gd name="T13" fmla="*/ 39 h 123"/>
                <a:gd name="T14" fmla="*/ 39 w 129"/>
                <a:gd name="T15" fmla="*/ 112 h 123"/>
                <a:gd name="T16" fmla="*/ 7 w 129"/>
                <a:gd name="T17" fmla="*/ 11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3">
                  <a:moveTo>
                    <a:pt x="7" y="115"/>
                  </a:moveTo>
                  <a:cubicBezTo>
                    <a:pt x="7" y="115"/>
                    <a:pt x="7" y="115"/>
                    <a:pt x="7" y="115"/>
                  </a:cubicBezTo>
                  <a:cubicBezTo>
                    <a:pt x="0" y="107"/>
                    <a:pt x="2" y="93"/>
                    <a:pt x="12" y="8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0" y="1"/>
                    <a:pt x="114" y="0"/>
                    <a:pt x="121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9" y="16"/>
                    <a:pt x="127" y="30"/>
                    <a:pt x="117" y="39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29" y="121"/>
                    <a:pt x="15" y="123"/>
                    <a:pt x="7" y="115"/>
                  </a:cubicBezTo>
                  <a:close/>
                </a:path>
              </a:pathLst>
            </a:custGeom>
            <a:solidFill>
              <a:srgbClr val="DC6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D3D3D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8" name="PA-任意多边形 268">
              <a:extLst>
                <a:ext uri="{FF2B5EF4-FFF2-40B4-BE49-F238E27FC236}">
                  <a16:creationId xmlns:a16="http://schemas.microsoft.com/office/drawing/2014/main" id="{C0B5F49E-F14C-4CE4-805F-1DED0840D18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2609283" y="4283075"/>
              <a:ext cx="312738" cy="314325"/>
            </a:xfrm>
            <a:custGeom>
              <a:avLst/>
              <a:gdLst>
                <a:gd name="T0" fmla="*/ 11 w 56"/>
                <a:gd name="T1" fmla="*/ 44 h 56"/>
                <a:gd name="T2" fmla="*/ 11 w 56"/>
                <a:gd name="T3" fmla="*/ 44 h 56"/>
                <a:gd name="T4" fmla="*/ 2 w 56"/>
                <a:gd name="T5" fmla="*/ 25 h 56"/>
                <a:gd name="T6" fmla="*/ 26 w 56"/>
                <a:gd name="T7" fmla="*/ 3 h 56"/>
                <a:gd name="T8" fmla="*/ 44 w 56"/>
                <a:gd name="T9" fmla="*/ 13 h 56"/>
                <a:gd name="T10" fmla="*/ 45 w 56"/>
                <a:gd name="T11" fmla="*/ 13 h 56"/>
                <a:gd name="T12" fmla="*/ 53 w 56"/>
                <a:gd name="T13" fmla="*/ 32 h 56"/>
                <a:gd name="T14" fmla="*/ 29 w 56"/>
                <a:gd name="T15" fmla="*/ 53 h 56"/>
                <a:gd name="T16" fmla="*/ 11 w 56"/>
                <a:gd name="T17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3" y="36"/>
                    <a:pt x="0" y="27"/>
                    <a:pt x="2" y="2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9" y="0"/>
                    <a:pt x="37" y="5"/>
                    <a:pt x="44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52" y="21"/>
                    <a:pt x="56" y="29"/>
                    <a:pt x="53" y="32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6"/>
                    <a:pt x="18" y="52"/>
                    <a:pt x="11" y="44"/>
                  </a:cubicBezTo>
                  <a:close/>
                </a:path>
              </a:pathLst>
            </a:custGeom>
            <a:solidFill>
              <a:srgbClr val="DC6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D3D3D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9" name="PA-任意多边形 269">
              <a:extLst>
                <a:ext uri="{FF2B5EF4-FFF2-40B4-BE49-F238E27FC236}">
                  <a16:creationId xmlns:a16="http://schemas.microsoft.com/office/drawing/2014/main" id="{C80996F8-27F2-4D19-BED1-C3C2533F6FF0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848995" y="3460750"/>
              <a:ext cx="933450" cy="928688"/>
            </a:xfrm>
            <a:custGeom>
              <a:avLst/>
              <a:gdLst>
                <a:gd name="T0" fmla="*/ 12 w 167"/>
                <a:gd name="T1" fmla="*/ 58 h 166"/>
                <a:gd name="T2" fmla="*/ 31 w 167"/>
                <a:gd name="T3" fmla="*/ 28 h 166"/>
                <a:gd name="T4" fmla="*/ 83 w 167"/>
                <a:gd name="T5" fmla="*/ 7 h 166"/>
                <a:gd name="T6" fmla="*/ 86 w 167"/>
                <a:gd name="T7" fmla="*/ 7 h 166"/>
                <a:gd name="T8" fmla="*/ 139 w 167"/>
                <a:gd name="T9" fmla="*/ 31 h 166"/>
                <a:gd name="T10" fmla="*/ 159 w 167"/>
                <a:gd name="T11" fmla="*/ 86 h 166"/>
                <a:gd name="T12" fmla="*/ 159 w 167"/>
                <a:gd name="T13" fmla="*/ 86 h 166"/>
                <a:gd name="T14" fmla="*/ 146 w 167"/>
                <a:gd name="T15" fmla="*/ 126 h 166"/>
                <a:gd name="T16" fmla="*/ 150 w 167"/>
                <a:gd name="T17" fmla="*/ 103 h 166"/>
                <a:gd name="T18" fmla="*/ 150 w 167"/>
                <a:gd name="T19" fmla="*/ 103 h 166"/>
                <a:gd name="T20" fmla="*/ 130 w 167"/>
                <a:gd name="T21" fmla="*/ 49 h 166"/>
                <a:gd name="T22" fmla="*/ 77 w 167"/>
                <a:gd name="T23" fmla="*/ 25 h 166"/>
                <a:gd name="T24" fmla="*/ 74 w 167"/>
                <a:gd name="T25" fmla="*/ 25 h 166"/>
                <a:gd name="T26" fmla="*/ 22 w 167"/>
                <a:gd name="T27" fmla="*/ 45 h 166"/>
                <a:gd name="T28" fmla="*/ 12 w 167"/>
                <a:gd name="T29" fmla="*/ 58 h 166"/>
                <a:gd name="T30" fmla="*/ 83 w 167"/>
                <a:gd name="T31" fmla="*/ 0 h 166"/>
                <a:gd name="T32" fmla="*/ 83 w 167"/>
                <a:gd name="T33" fmla="*/ 0 h 166"/>
                <a:gd name="T34" fmla="*/ 0 w 167"/>
                <a:gd name="T35" fmla="*/ 80 h 166"/>
                <a:gd name="T36" fmla="*/ 0 w 167"/>
                <a:gd name="T37" fmla="*/ 83 h 166"/>
                <a:gd name="T38" fmla="*/ 23 w 167"/>
                <a:gd name="T39" fmla="*/ 140 h 166"/>
                <a:gd name="T40" fmla="*/ 80 w 167"/>
                <a:gd name="T41" fmla="*/ 166 h 166"/>
                <a:gd name="T42" fmla="*/ 83 w 167"/>
                <a:gd name="T43" fmla="*/ 166 h 166"/>
                <a:gd name="T44" fmla="*/ 83 w 167"/>
                <a:gd name="T45" fmla="*/ 166 h 166"/>
                <a:gd name="T46" fmla="*/ 83 w 167"/>
                <a:gd name="T47" fmla="*/ 166 h 166"/>
                <a:gd name="T48" fmla="*/ 138 w 167"/>
                <a:gd name="T49" fmla="*/ 146 h 166"/>
                <a:gd name="T50" fmla="*/ 138 w 167"/>
                <a:gd name="T51" fmla="*/ 145 h 166"/>
                <a:gd name="T52" fmla="*/ 138 w 167"/>
                <a:gd name="T53" fmla="*/ 145 h 166"/>
                <a:gd name="T54" fmla="*/ 139 w 167"/>
                <a:gd name="T55" fmla="*/ 145 h 166"/>
                <a:gd name="T56" fmla="*/ 140 w 167"/>
                <a:gd name="T57" fmla="*/ 144 h 166"/>
                <a:gd name="T58" fmla="*/ 140 w 167"/>
                <a:gd name="T59" fmla="*/ 144 h 166"/>
                <a:gd name="T60" fmla="*/ 167 w 167"/>
                <a:gd name="T61" fmla="*/ 86 h 166"/>
                <a:gd name="T62" fmla="*/ 167 w 167"/>
                <a:gd name="T63" fmla="*/ 83 h 166"/>
                <a:gd name="T64" fmla="*/ 144 w 167"/>
                <a:gd name="T65" fmla="*/ 26 h 166"/>
                <a:gd name="T66" fmla="*/ 86 w 167"/>
                <a:gd name="T67" fmla="*/ 0 h 166"/>
                <a:gd name="T68" fmla="*/ 86 w 167"/>
                <a:gd name="T69" fmla="*/ 0 h 166"/>
                <a:gd name="T70" fmla="*/ 83 w 167"/>
                <a:gd name="T71" fmla="*/ 0 h 166"/>
                <a:gd name="T72" fmla="*/ 83 w 167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" h="166">
                  <a:moveTo>
                    <a:pt x="12" y="58"/>
                  </a:moveTo>
                  <a:cubicBezTo>
                    <a:pt x="16" y="47"/>
                    <a:pt x="22" y="36"/>
                    <a:pt x="31" y="28"/>
                  </a:cubicBezTo>
                  <a:cubicBezTo>
                    <a:pt x="46" y="14"/>
                    <a:pt x="64" y="7"/>
                    <a:pt x="83" y="7"/>
                  </a:cubicBezTo>
                  <a:cubicBezTo>
                    <a:pt x="84" y="7"/>
                    <a:pt x="85" y="7"/>
                    <a:pt x="86" y="7"/>
                  </a:cubicBezTo>
                  <a:cubicBezTo>
                    <a:pt x="106" y="8"/>
                    <a:pt x="125" y="16"/>
                    <a:pt x="139" y="31"/>
                  </a:cubicBezTo>
                  <a:cubicBezTo>
                    <a:pt x="152" y="46"/>
                    <a:pt x="160" y="65"/>
                    <a:pt x="159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59" y="100"/>
                    <a:pt x="154" y="114"/>
                    <a:pt x="146" y="126"/>
                  </a:cubicBezTo>
                  <a:cubicBezTo>
                    <a:pt x="148" y="119"/>
                    <a:pt x="150" y="111"/>
                    <a:pt x="150" y="103"/>
                  </a:cubicBezTo>
                  <a:cubicBezTo>
                    <a:pt x="150" y="103"/>
                    <a:pt x="150" y="103"/>
                    <a:pt x="150" y="103"/>
                  </a:cubicBezTo>
                  <a:cubicBezTo>
                    <a:pt x="151" y="83"/>
                    <a:pt x="143" y="64"/>
                    <a:pt x="130" y="49"/>
                  </a:cubicBezTo>
                  <a:cubicBezTo>
                    <a:pt x="116" y="34"/>
                    <a:pt x="97" y="26"/>
                    <a:pt x="77" y="25"/>
                  </a:cubicBezTo>
                  <a:cubicBezTo>
                    <a:pt x="76" y="25"/>
                    <a:pt x="75" y="25"/>
                    <a:pt x="74" y="25"/>
                  </a:cubicBezTo>
                  <a:cubicBezTo>
                    <a:pt x="55" y="25"/>
                    <a:pt x="37" y="32"/>
                    <a:pt x="22" y="45"/>
                  </a:cubicBezTo>
                  <a:cubicBezTo>
                    <a:pt x="18" y="49"/>
                    <a:pt x="15" y="53"/>
                    <a:pt x="12" y="58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39" y="0"/>
                    <a:pt x="2" y="35"/>
                    <a:pt x="0" y="80"/>
                  </a:cubicBezTo>
                  <a:cubicBezTo>
                    <a:pt x="0" y="81"/>
                    <a:pt x="0" y="82"/>
                    <a:pt x="0" y="83"/>
                  </a:cubicBezTo>
                  <a:cubicBezTo>
                    <a:pt x="0" y="104"/>
                    <a:pt x="8" y="125"/>
                    <a:pt x="23" y="140"/>
                  </a:cubicBezTo>
                  <a:cubicBezTo>
                    <a:pt x="38" y="156"/>
                    <a:pt x="58" y="166"/>
                    <a:pt x="80" y="166"/>
                  </a:cubicBezTo>
                  <a:cubicBezTo>
                    <a:pt x="81" y="166"/>
                    <a:pt x="82" y="166"/>
                    <a:pt x="83" y="166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104" y="166"/>
                    <a:pt x="123" y="159"/>
                    <a:pt x="138" y="146"/>
                  </a:cubicBezTo>
                  <a:cubicBezTo>
                    <a:pt x="138" y="146"/>
                    <a:pt x="138" y="146"/>
                    <a:pt x="138" y="145"/>
                  </a:cubicBezTo>
                  <a:cubicBezTo>
                    <a:pt x="138" y="145"/>
                    <a:pt x="138" y="145"/>
                    <a:pt x="138" y="145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39" y="145"/>
                    <a:pt x="140" y="144"/>
                    <a:pt x="140" y="144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56" y="129"/>
                    <a:pt x="166" y="108"/>
                    <a:pt x="167" y="86"/>
                  </a:cubicBezTo>
                  <a:cubicBezTo>
                    <a:pt x="167" y="85"/>
                    <a:pt x="167" y="84"/>
                    <a:pt x="167" y="83"/>
                  </a:cubicBezTo>
                  <a:cubicBezTo>
                    <a:pt x="167" y="62"/>
                    <a:pt x="159" y="42"/>
                    <a:pt x="144" y="26"/>
                  </a:cubicBezTo>
                  <a:cubicBezTo>
                    <a:pt x="129" y="10"/>
                    <a:pt x="108" y="1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5" y="0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D3D3D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0" name="PA-任意多边形 270">
              <a:extLst>
                <a:ext uri="{FF2B5EF4-FFF2-40B4-BE49-F238E27FC236}">
                  <a16:creationId xmlns:a16="http://schemas.microsoft.com/office/drawing/2014/main" id="{DABF9C93-812F-43FE-AE70-3BDAF000DB20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2848995" y="3460750"/>
              <a:ext cx="933450" cy="928688"/>
            </a:xfrm>
            <a:custGeom>
              <a:avLst/>
              <a:gdLst>
                <a:gd name="T0" fmla="*/ 83 w 167"/>
                <a:gd name="T1" fmla="*/ 166 h 166"/>
                <a:gd name="T2" fmla="*/ 83 w 167"/>
                <a:gd name="T3" fmla="*/ 166 h 166"/>
                <a:gd name="T4" fmla="*/ 83 w 167"/>
                <a:gd name="T5" fmla="*/ 166 h 166"/>
                <a:gd name="T6" fmla="*/ 83 w 167"/>
                <a:gd name="T7" fmla="*/ 166 h 166"/>
                <a:gd name="T8" fmla="*/ 138 w 167"/>
                <a:gd name="T9" fmla="*/ 146 h 166"/>
                <a:gd name="T10" fmla="*/ 83 w 167"/>
                <a:gd name="T11" fmla="*/ 166 h 166"/>
                <a:gd name="T12" fmla="*/ 138 w 167"/>
                <a:gd name="T13" fmla="*/ 146 h 166"/>
                <a:gd name="T14" fmla="*/ 138 w 167"/>
                <a:gd name="T15" fmla="*/ 145 h 166"/>
                <a:gd name="T16" fmla="*/ 138 w 167"/>
                <a:gd name="T17" fmla="*/ 145 h 166"/>
                <a:gd name="T18" fmla="*/ 138 w 167"/>
                <a:gd name="T19" fmla="*/ 145 h 166"/>
                <a:gd name="T20" fmla="*/ 140 w 167"/>
                <a:gd name="T21" fmla="*/ 144 h 166"/>
                <a:gd name="T22" fmla="*/ 139 w 167"/>
                <a:gd name="T23" fmla="*/ 145 h 166"/>
                <a:gd name="T24" fmla="*/ 140 w 167"/>
                <a:gd name="T25" fmla="*/ 144 h 166"/>
                <a:gd name="T26" fmla="*/ 86 w 167"/>
                <a:gd name="T27" fmla="*/ 0 h 166"/>
                <a:gd name="T28" fmla="*/ 86 w 167"/>
                <a:gd name="T29" fmla="*/ 0 h 166"/>
                <a:gd name="T30" fmla="*/ 144 w 167"/>
                <a:gd name="T31" fmla="*/ 26 h 166"/>
                <a:gd name="T32" fmla="*/ 167 w 167"/>
                <a:gd name="T33" fmla="*/ 83 h 166"/>
                <a:gd name="T34" fmla="*/ 144 w 167"/>
                <a:gd name="T35" fmla="*/ 26 h 166"/>
                <a:gd name="T36" fmla="*/ 86 w 167"/>
                <a:gd name="T37" fmla="*/ 0 h 166"/>
                <a:gd name="T38" fmla="*/ 86 w 167"/>
                <a:gd name="T39" fmla="*/ 0 h 166"/>
                <a:gd name="T40" fmla="*/ 83 w 167"/>
                <a:gd name="T41" fmla="*/ 0 h 166"/>
                <a:gd name="T42" fmla="*/ 0 w 167"/>
                <a:gd name="T43" fmla="*/ 80 h 166"/>
                <a:gd name="T44" fmla="*/ 0 w 167"/>
                <a:gd name="T45" fmla="*/ 83 h 166"/>
                <a:gd name="T46" fmla="*/ 0 w 167"/>
                <a:gd name="T47" fmla="*/ 80 h 166"/>
                <a:gd name="T48" fmla="*/ 83 w 167"/>
                <a:gd name="T49" fmla="*/ 0 h 166"/>
                <a:gd name="T50" fmla="*/ 83 w 167"/>
                <a:gd name="T51" fmla="*/ 0 h 166"/>
                <a:gd name="T52" fmla="*/ 83 w 167"/>
                <a:gd name="T53" fmla="*/ 0 h 166"/>
                <a:gd name="T54" fmla="*/ 83 w 167"/>
                <a:gd name="T55" fmla="*/ 0 h 166"/>
                <a:gd name="T56" fmla="*/ 83 w 167"/>
                <a:gd name="T5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7" h="166">
                  <a:moveTo>
                    <a:pt x="83" y="166"/>
                  </a:moveTo>
                  <a:cubicBezTo>
                    <a:pt x="83" y="166"/>
                    <a:pt x="83" y="166"/>
                    <a:pt x="83" y="166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83" y="166"/>
                    <a:pt x="83" y="166"/>
                    <a:pt x="83" y="166"/>
                  </a:cubicBezTo>
                  <a:moveTo>
                    <a:pt x="138" y="146"/>
                  </a:moveTo>
                  <a:cubicBezTo>
                    <a:pt x="123" y="159"/>
                    <a:pt x="104" y="166"/>
                    <a:pt x="83" y="166"/>
                  </a:cubicBezTo>
                  <a:cubicBezTo>
                    <a:pt x="104" y="166"/>
                    <a:pt x="123" y="159"/>
                    <a:pt x="138" y="146"/>
                  </a:cubicBezTo>
                  <a:moveTo>
                    <a:pt x="138" y="145"/>
                  </a:moveTo>
                  <a:cubicBezTo>
                    <a:pt x="138" y="145"/>
                    <a:pt x="138" y="145"/>
                    <a:pt x="138" y="145"/>
                  </a:cubicBezTo>
                  <a:cubicBezTo>
                    <a:pt x="138" y="145"/>
                    <a:pt x="138" y="145"/>
                    <a:pt x="138" y="145"/>
                  </a:cubicBezTo>
                  <a:moveTo>
                    <a:pt x="140" y="144"/>
                  </a:moveTo>
                  <a:cubicBezTo>
                    <a:pt x="140" y="144"/>
                    <a:pt x="139" y="145"/>
                    <a:pt x="139" y="145"/>
                  </a:cubicBezTo>
                  <a:cubicBezTo>
                    <a:pt x="139" y="145"/>
                    <a:pt x="140" y="144"/>
                    <a:pt x="140" y="144"/>
                  </a:cubicBezTo>
                  <a:moveTo>
                    <a:pt x="86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108" y="1"/>
                    <a:pt x="129" y="10"/>
                    <a:pt x="144" y="26"/>
                  </a:cubicBezTo>
                  <a:cubicBezTo>
                    <a:pt x="159" y="42"/>
                    <a:pt x="167" y="62"/>
                    <a:pt x="167" y="83"/>
                  </a:cubicBezTo>
                  <a:cubicBezTo>
                    <a:pt x="167" y="62"/>
                    <a:pt x="159" y="42"/>
                    <a:pt x="144" y="26"/>
                  </a:cubicBezTo>
                  <a:cubicBezTo>
                    <a:pt x="129" y="10"/>
                    <a:pt x="108" y="1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moveTo>
                    <a:pt x="83" y="0"/>
                  </a:moveTo>
                  <a:cubicBezTo>
                    <a:pt x="39" y="0"/>
                    <a:pt x="2" y="35"/>
                    <a:pt x="0" y="80"/>
                  </a:cubicBezTo>
                  <a:cubicBezTo>
                    <a:pt x="0" y="81"/>
                    <a:pt x="0" y="82"/>
                    <a:pt x="0" y="83"/>
                  </a:cubicBezTo>
                  <a:cubicBezTo>
                    <a:pt x="0" y="82"/>
                    <a:pt x="0" y="81"/>
                    <a:pt x="0" y="80"/>
                  </a:cubicBezTo>
                  <a:cubicBezTo>
                    <a:pt x="2" y="35"/>
                    <a:pt x="39" y="0"/>
                    <a:pt x="83" y="0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595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D3D3D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1" name="PA-任意多边形 271">
              <a:extLst>
                <a:ext uri="{FF2B5EF4-FFF2-40B4-BE49-F238E27FC236}">
                  <a16:creationId xmlns:a16="http://schemas.microsoft.com/office/drawing/2014/main" id="{78AB78B9-746D-4EC7-BE52-9ABD49C3568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2915670" y="3500438"/>
              <a:ext cx="827088" cy="665163"/>
            </a:xfrm>
            <a:custGeom>
              <a:avLst/>
              <a:gdLst>
                <a:gd name="T0" fmla="*/ 71 w 148"/>
                <a:gd name="T1" fmla="*/ 0 h 119"/>
                <a:gd name="T2" fmla="*/ 19 w 148"/>
                <a:gd name="T3" fmla="*/ 21 h 119"/>
                <a:gd name="T4" fmla="*/ 0 w 148"/>
                <a:gd name="T5" fmla="*/ 51 h 119"/>
                <a:gd name="T6" fmla="*/ 10 w 148"/>
                <a:gd name="T7" fmla="*/ 38 h 119"/>
                <a:gd name="T8" fmla="*/ 62 w 148"/>
                <a:gd name="T9" fmla="*/ 18 h 119"/>
                <a:gd name="T10" fmla="*/ 65 w 148"/>
                <a:gd name="T11" fmla="*/ 18 h 119"/>
                <a:gd name="T12" fmla="*/ 118 w 148"/>
                <a:gd name="T13" fmla="*/ 42 h 119"/>
                <a:gd name="T14" fmla="*/ 138 w 148"/>
                <a:gd name="T15" fmla="*/ 96 h 119"/>
                <a:gd name="T16" fmla="*/ 138 w 148"/>
                <a:gd name="T17" fmla="*/ 96 h 119"/>
                <a:gd name="T18" fmla="*/ 134 w 148"/>
                <a:gd name="T19" fmla="*/ 119 h 119"/>
                <a:gd name="T20" fmla="*/ 147 w 148"/>
                <a:gd name="T21" fmla="*/ 79 h 119"/>
                <a:gd name="T22" fmla="*/ 147 w 148"/>
                <a:gd name="T23" fmla="*/ 79 h 119"/>
                <a:gd name="T24" fmla="*/ 127 w 148"/>
                <a:gd name="T25" fmla="*/ 24 h 119"/>
                <a:gd name="T26" fmla="*/ 74 w 148"/>
                <a:gd name="T27" fmla="*/ 0 h 119"/>
                <a:gd name="T28" fmla="*/ 71 w 148"/>
                <a:gd name="T2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8" h="119">
                  <a:moveTo>
                    <a:pt x="71" y="0"/>
                  </a:moveTo>
                  <a:cubicBezTo>
                    <a:pt x="52" y="0"/>
                    <a:pt x="34" y="7"/>
                    <a:pt x="19" y="21"/>
                  </a:cubicBezTo>
                  <a:cubicBezTo>
                    <a:pt x="10" y="29"/>
                    <a:pt x="4" y="40"/>
                    <a:pt x="0" y="51"/>
                  </a:cubicBezTo>
                  <a:cubicBezTo>
                    <a:pt x="3" y="46"/>
                    <a:pt x="6" y="42"/>
                    <a:pt x="10" y="38"/>
                  </a:cubicBezTo>
                  <a:cubicBezTo>
                    <a:pt x="25" y="25"/>
                    <a:pt x="43" y="18"/>
                    <a:pt x="62" y="18"/>
                  </a:cubicBezTo>
                  <a:cubicBezTo>
                    <a:pt x="63" y="18"/>
                    <a:pt x="64" y="18"/>
                    <a:pt x="65" y="18"/>
                  </a:cubicBezTo>
                  <a:cubicBezTo>
                    <a:pt x="85" y="19"/>
                    <a:pt x="104" y="27"/>
                    <a:pt x="118" y="42"/>
                  </a:cubicBezTo>
                  <a:cubicBezTo>
                    <a:pt x="131" y="57"/>
                    <a:pt x="139" y="7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104"/>
                    <a:pt x="136" y="112"/>
                    <a:pt x="134" y="119"/>
                  </a:cubicBezTo>
                  <a:cubicBezTo>
                    <a:pt x="142" y="107"/>
                    <a:pt x="147" y="93"/>
                    <a:pt x="147" y="79"/>
                  </a:cubicBezTo>
                  <a:cubicBezTo>
                    <a:pt x="147" y="79"/>
                    <a:pt x="147" y="79"/>
                    <a:pt x="147" y="79"/>
                  </a:cubicBezTo>
                  <a:cubicBezTo>
                    <a:pt x="148" y="58"/>
                    <a:pt x="140" y="39"/>
                    <a:pt x="127" y="24"/>
                  </a:cubicBezTo>
                  <a:cubicBezTo>
                    <a:pt x="113" y="9"/>
                    <a:pt x="94" y="1"/>
                    <a:pt x="74" y="0"/>
                  </a:cubicBezTo>
                  <a:cubicBezTo>
                    <a:pt x="73" y="0"/>
                    <a:pt x="72" y="0"/>
                    <a:pt x="7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D3D3D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2" name="PA-任意多边形 272">
              <a:extLst>
                <a:ext uri="{FF2B5EF4-FFF2-40B4-BE49-F238E27FC236}">
                  <a16:creationId xmlns:a16="http://schemas.microsoft.com/office/drawing/2014/main" id="{AB111239-E1CC-4AEB-9D2D-48605ECDADB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2804545" y="3405188"/>
              <a:ext cx="1022350" cy="536575"/>
            </a:xfrm>
            <a:custGeom>
              <a:avLst/>
              <a:gdLst>
                <a:gd name="T0" fmla="*/ 8 w 183"/>
                <a:gd name="T1" fmla="*/ 90 h 96"/>
                <a:gd name="T2" fmla="*/ 94 w 183"/>
                <a:gd name="T3" fmla="*/ 10 h 96"/>
                <a:gd name="T4" fmla="*/ 152 w 183"/>
                <a:gd name="T5" fmla="*/ 36 h 96"/>
                <a:gd name="T6" fmla="*/ 175 w 183"/>
                <a:gd name="T7" fmla="*/ 96 h 96"/>
                <a:gd name="T8" fmla="*/ 183 w 183"/>
                <a:gd name="T9" fmla="*/ 96 h 96"/>
                <a:gd name="T10" fmla="*/ 183 w 183"/>
                <a:gd name="T11" fmla="*/ 96 h 96"/>
                <a:gd name="T12" fmla="*/ 158 w 183"/>
                <a:gd name="T13" fmla="*/ 31 h 96"/>
                <a:gd name="T14" fmla="*/ 94 w 183"/>
                <a:gd name="T15" fmla="*/ 2 h 96"/>
                <a:gd name="T16" fmla="*/ 0 w 183"/>
                <a:gd name="T17" fmla="*/ 90 h 96"/>
                <a:gd name="T18" fmla="*/ 8 w 183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96">
                  <a:moveTo>
                    <a:pt x="8" y="90"/>
                  </a:moveTo>
                  <a:cubicBezTo>
                    <a:pt x="10" y="44"/>
                    <a:pt x="48" y="8"/>
                    <a:pt x="94" y="10"/>
                  </a:cubicBezTo>
                  <a:cubicBezTo>
                    <a:pt x="116" y="11"/>
                    <a:pt x="137" y="20"/>
                    <a:pt x="152" y="36"/>
                  </a:cubicBezTo>
                  <a:cubicBezTo>
                    <a:pt x="167" y="52"/>
                    <a:pt x="175" y="74"/>
                    <a:pt x="175" y="96"/>
                  </a:cubicBezTo>
                  <a:cubicBezTo>
                    <a:pt x="183" y="96"/>
                    <a:pt x="183" y="96"/>
                    <a:pt x="183" y="96"/>
                  </a:cubicBezTo>
                  <a:cubicBezTo>
                    <a:pt x="183" y="96"/>
                    <a:pt x="183" y="96"/>
                    <a:pt x="183" y="96"/>
                  </a:cubicBezTo>
                  <a:cubicBezTo>
                    <a:pt x="183" y="72"/>
                    <a:pt x="175" y="48"/>
                    <a:pt x="158" y="31"/>
                  </a:cubicBezTo>
                  <a:cubicBezTo>
                    <a:pt x="141" y="13"/>
                    <a:pt x="119" y="3"/>
                    <a:pt x="94" y="2"/>
                  </a:cubicBezTo>
                  <a:cubicBezTo>
                    <a:pt x="44" y="0"/>
                    <a:pt x="2" y="40"/>
                    <a:pt x="0" y="90"/>
                  </a:cubicBezTo>
                  <a:cubicBezTo>
                    <a:pt x="8" y="90"/>
                    <a:pt x="8" y="90"/>
                    <a:pt x="8" y="90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D3D3D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3" name="PA-任意多边形 273">
              <a:extLst>
                <a:ext uri="{FF2B5EF4-FFF2-40B4-BE49-F238E27FC236}">
                  <a16:creationId xmlns:a16="http://schemas.microsoft.com/office/drawing/2014/main" id="{F710EC1F-3B5F-42A6-8F84-7FE93D6FAC0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2771208" y="4205288"/>
              <a:ext cx="239713" cy="228600"/>
            </a:xfrm>
            <a:custGeom>
              <a:avLst/>
              <a:gdLst>
                <a:gd name="T0" fmla="*/ 23 w 43"/>
                <a:gd name="T1" fmla="*/ 37 h 41"/>
                <a:gd name="T2" fmla="*/ 39 w 43"/>
                <a:gd name="T3" fmla="*/ 22 h 41"/>
                <a:gd name="T4" fmla="*/ 43 w 43"/>
                <a:gd name="T5" fmla="*/ 13 h 41"/>
                <a:gd name="T6" fmla="*/ 37 w 43"/>
                <a:gd name="T7" fmla="*/ 7 h 41"/>
                <a:gd name="T8" fmla="*/ 31 w 43"/>
                <a:gd name="T9" fmla="*/ 0 h 41"/>
                <a:gd name="T10" fmla="*/ 22 w 43"/>
                <a:gd name="T11" fmla="*/ 4 h 41"/>
                <a:gd name="T12" fmla="*/ 6 w 43"/>
                <a:gd name="T13" fmla="*/ 18 h 41"/>
                <a:gd name="T14" fmla="*/ 7 w 43"/>
                <a:gd name="T15" fmla="*/ 34 h 41"/>
                <a:gd name="T16" fmla="*/ 7 w 43"/>
                <a:gd name="T17" fmla="*/ 34 h 41"/>
                <a:gd name="T18" fmla="*/ 23 w 43"/>
                <a:gd name="T19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1">
                  <a:moveTo>
                    <a:pt x="23" y="37"/>
                  </a:moveTo>
                  <a:cubicBezTo>
                    <a:pt x="28" y="32"/>
                    <a:pt x="34" y="27"/>
                    <a:pt x="39" y="22"/>
                  </a:cubicBezTo>
                  <a:cubicBezTo>
                    <a:pt x="41" y="19"/>
                    <a:pt x="43" y="16"/>
                    <a:pt x="43" y="13"/>
                  </a:cubicBezTo>
                  <a:cubicBezTo>
                    <a:pt x="41" y="11"/>
                    <a:pt x="39" y="9"/>
                    <a:pt x="37" y="7"/>
                  </a:cubicBezTo>
                  <a:cubicBezTo>
                    <a:pt x="35" y="5"/>
                    <a:pt x="33" y="3"/>
                    <a:pt x="31" y="0"/>
                  </a:cubicBezTo>
                  <a:cubicBezTo>
                    <a:pt x="28" y="0"/>
                    <a:pt x="25" y="1"/>
                    <a:pt x="22" y="4"/>
                  </a:cubicBezTo>
                  <a:cubicBezTo>
                    <a:pt x="17" y="8"/>
                    <a:pt x="11" y="13"/>
                    <a:pt x="6" y="18"/>
                  </a:cubicBezTo>
                  <a:cubicBezTo>
                    <a:pt x="0" y="23"/>
                    <a:pt x="2" y="29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2" y="39"/>
                    <a:pt x="18" y="41"/>
                    <a:pt x="23" y="37"/>
                  </a:cubicBez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D3D3D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4" name="PA-任意多边形 274">
              <a:extLst>
                <a:ext uri="{FF2B5EF4-FFF2-40B4-BE49-F238E27FC236}">
                  <a16:creationId xmlns:a16="http://schemas.microsoft.com/office/drawing/2014/main" id="{EC525016-D118-4B5A-A0E7-C7360FBA219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2217170" y="4373563"/>
              <a:ext cx="576263" cy="541338"/>
            </a:xfrm>
            <a:custGeom>
              <a:avLst/>
              <a:gdLst>
                <a:gd name="T0" fmla="*/ 15 w 103"/>
                <a:gd name="T1" fmla="*/ 92 h 97"/>
                <a:gd name="T2" fmla="*/ 103 w 103"/>
                <a:gd name="T3" fmla="*/ 10 h 97"/>
                <a:gd name="T4" fmla="*/ 101 w 103"/>
                <a:gd name="T5" fmla="*/ 9 h 97"/>
                <a:gd name="T6" fmla="*/ 101 w 103"/>
                <a:gd name="T7" fmla="*/ 9 h 97"/>
                <a:gd name="T8" fmla="*/ 94 w 103"/>
                <a:gd name="T9" fmla="*/ 0 h 97"/>
                <a:gd name="T10" fmla="*/ 6 w 103"/>
                <a:gd name="T11" fmla="*/ 82 h 97"/>
                <a:gd name="T12" fmla="*/ 3 w 103"/>
                <a:gd name="T13" fmla="*/ 95 h 97"/>
                <a:gd name="T14" fmla="*/ 3 w 103"/>
                <a:gd name="T15" fmla="*/ 95 h 97"/>
                <a:gd name="T16" fmla="*/ 15 w 103"/>
                <a:gd name="T17" fmla="*/ 9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97">
                  <a:moveTo>
                    <a:pt x="15" y="92"/>
                  </a:moveTo>
                  <a:cubicBezTo>
                    <a:pt x="103" y="10"/>
                    <a:pt x="103" y="10"/>
                    <a:pt x="103" y="10"/>
                  </a:cubicBezTo>
                  <a:cubicBezTo>
                    <a:pt x="102" y="10"/>
                    <a:pt x="102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98" y="6"/>
                    <a:pt x="96" y="2"/>
                    <a:pt x="94" y="0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2" y="86"/>
                    <a:pt x="0" y="92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5" y="97"/>
                    <a:pt x="11" y="96"/>
                    <a:pt x="15" y="92"/>
                  </a:cubicBezTo>
                  <a:close/>
                </a:path>
              </a:pathLst>
            </a:custGeom>
            <a:solidFill>
              <a:srgbClr val="F36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3D3D3D"/>
                </a:solidFill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85" name="PA-1022126">
            <a:extLst>
              <a:ext uri="{FF2B5EF4-FFF2-40B4-BE49-F238E27FC236}">
                <a16:creationId xmlns:a16="http://schemas.microsoft.com/office/drawing/2014/main" id="{8CB7DB41-C58E-4ABE-AADC-221EE7DCFB3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87411" y="3543211"/>
            <a:ext cx="135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开展情况总结</a:t>
            </a:r>
          </a:p>
        </p:txBody>
      </p:sp>
      <p:sp>
        <p:nvSpPr>
          <p:cNvPr id="86" name="PA-1022127">
            <a:extLst>
              <a:ext uri="{FF2B5EF4-FFF2-40B4-BE49-F238E27FC236}">
                <a16:creationId xmlns:a16="http://schemas.microsoft.com/office/drawing/2014/main" id="{F2ADD99A-79F1-4A62-A465-641242057694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403389" y="2908785"/>
            <a:ext cx="661394" cy="578946"/>
          </a:xfrm>
          <a:custGeom>
            <a:avLst/>
            <a:gdLst>
              <a:gd name="T0" fmla="*/ 44 w 957"/>
              <a:gd name="T1" fmla="*/ 606 h 835"/>
              <a:gd name="T2" fmla="*/ 102 w 957"/>
              <a:gd name="T3" fmla="*/ 547 h 835"/>
              <a:gd name="T4" fmla="*/ 546 w 957"/>
              <a:gd name="T5" fmla="*/ 632 h 835"/>
              <a:gd name="T6" fmla="*/ 281 w 957"/>
              <a:gd name="T7" fmla="*/ 365 h 835"/>
              <a:gd name="T8" fmla="*/ 209 w 957"/>
              <a:gd name="T9" fmla="*/ 439 h 835"/>
              <a:gd name="T10" fmla="*/ 96 w 957"/>
              <a:gd name="T11" fmla="*/ 328 h 835"/>
              <a:gd name="T12" fmla="*/ 295 w 957"/>
              <a:gd name="T13" fmla="*/ 126 h 835"/>
              <a:gd name="T14" fmla="*/ 422 w 957"/>
              <a:gd name="T15" fmla="*/ 103 h 835"/>
              <a:gd name="T16" fmla="*/ 479 w 957"/>
              <a:gd name="T17" fmla="*/ 161 h 835"/>
              <a:gd name="T18" fmla="*/ 381 w 957"/>
              <a:gd name="T19" fmla="*/ 264 h 835"/>
              <a:gd name="T20" fmla="*/ 648 w 957"/>
              <a:gd name="T21" fmla="*/ 533 h 835"/>
              <a:gd name="T22" fmla="*/ 436 w 957"/>
              <a:gd name="T23" fmla="*/ 0 h 835"/>
              <a:gd name="T24" fmla="*/ 749 w 957"/>
              <a:gd name="T25" fmla="*/ 633 h 835"/>
              <a:gd name="T26" fmla="*/ 821 w 957"/>
              <a:gd name="T27" fmla="*/ 708 h 835"/>
              <a:gd name="T28" fmla="*/ 725 w 957"/>
              <a:gd name="T29" fmla="*/ 800 h 835"/>
              <a:gd name="T30" fmla="*/ 651 w 957"/>
              <a:gd name="T31" fmla="*/ 731 h 835"/>
              <a:gd name="T32" fmla="*/ 146 w 957"/>
              <a:gd name="T33" fmla="*/ 714 h 835"/>
              <a:gd name="T34" fmla="*/ 113 w 957"/>
              <a:gd name="T35" fmla="*/ 785 h 835"/>
              <a:gd name="T36" fmla="*/ 32 w 957"/>
              <a:gd name="T37" fmla="*/ 771 h 835"/>
              <a:gd name="T38" fmla="*/ 103 w 957"/>
              <a:gd name="T39" fmla="*/ 675 h 835"/>
              <a:gd name="T40" fmla="*/ 44 w 957"/>
              <a:gd name="T41" fmla="*/ 606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7" h="835">
                <a:moveTo>
                  <a:pt x="44" y="606"/>
                </a:moveTo>
                <a:lnTo>
                  <a:pt x="102" y="547"/>
                </a:lnTo>
                <a:cubicBezTo>
                  <a:pt x="224" y="652"/>
                  <a:pt x="364" y="720"/>
                  <a:pt x="546" y="632"/>
                </a:cubicBezTo>
                <a:lnTo>
                  <a:pt x="281" y="365"/>
                </a:lnTo>
                <a:lnTo>
                  <a:pt x="209" y="439"/>
                </a:lnTo>
                <a:lnTo>
                  <a:pt x="96" y="328"/>
                </a:lnTo>
                <a:lnTo>
                  <a:pt x="295" y="126"/>
                </a:lnTo>
                <a:cubicBezTo>
                  <a:pt x="323" y="140"/>
                  <a:pt x="369" y="142"/>
                  <a:pt x="422" y="103"/>
                </a:cubicBezTo>
                <a:lnTo>
                  <a:pt x="479" y="161"/>
                </a:lnTo>
                <a:lnTo>
                  <a:pt x="381" y="264"/>
                </a:lnTo>
                <a:lnTo>
                  <a:pt x="648" y="533"/>
                </a:lnTo>
                <a:cubicBezTo>
                  <a:pt x="747" y="365"/>
                  <a:pt x="666" y="114"/>
                  <a:pt x="436" y="0"/>
                </a:cubicBezTo>
                <a:cubicBezTo>
                  <a:pt x="663" y="11"/>
                  <a:pt x="957" y="271"/>
                  <a:pt x="749" y="633"/>
                </a:cubicBezTo>
                <a:lnTo>
                  <a:pt x="821" y="708"/>
                </a:lnTo>
                <a:lnTo>
                  <a:pt x="725" y="800"/>
                </a:lnTo>
                <a:lnTo>
                  <a:pt x="651" y="731"/>
                </a:lnTo>
                <a:cubicBezTo>
                  <a:pt x="459" y="835"/>
                  <a:pt x="283" y="823"/>
                  <a:pt x="146" y="714"/>
                </a:cubicBezTo>
                <a:cubicBezTo>
                  <a:pt x="154" y="739"/>
                  <a:pt x="138" y="769"/>
                  <a:pt x="113" y="785"/>
                </a:cubicBezTo>
                <a:cubicBezTo>
                  <a:pt x="83" y="805"/>
                  <a:pt x="50" y="798"/>
                  <a:pt x="32" y="771"/>
                </a:cubicBezTo>
                <a:cubicBezTo>
                  <a:pt x="0" y="722"/>
                  <a:pt x="51" y="664"/>
                  <a:pt x="103" y="675"/>
                </a:cubicBezTo>
                <a:cubicBezTo>
                  <a:pt x="82" y="654"/>
                  <a:pt x="63" y="631"/>
                  <a:pt x="44" y="606"/>
                </a:cubicBezTo>
                <a:close/>
              </a:path>
            </a:pathLst>
          </a:custGeom>
          <a:solidFill>
            <a:srgbClr val="DA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98" name="PA-1022133">
            <a:extLst>
              <a:ext uri="{FF2B5EF4-FFF2-40B4-BE49-F238E27FC236}">
                <a16:creationId xmlns:a16="http://schemas.microsoft.com/office/drawing/2014/main" id="{552AA32C-4349-4D19-AAF9-FCB0C243CBC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322794" y="1179668"/>
            <a:ext cx="6910748" cy="505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fontAlgn="base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kern="100" dirty="0">
                <a:solidFill>
                  <a:srgbClr val="3D3D3D"/>
                </a:solidFill>
                <a:latin typeface="微软雅黑"/>
                <a:ea typeface="微软雅黑"/>
                <a:cs typeface="+mn-ea"/>
                <a:sym typeface="+mn-lt"/>
              </a:rPr>
              <a:t>通过各级组织开展的党员活动和主题教育活动，软件学院教工党员队伍</a:t>
            </a:r>
            <a:r>
              <a:rPr lang="zh-CN" altLang="zh-CN" dirty="0"/>
              <a:t>通过认真进行</a:t>
            </a:r>
            <a:r>
              <a:rPr lang="en-US" altLang="zh-CN" dirty="0"/>
              <a:t>“</a:t>
            </a:r>
            <a:r>
              <a:rPr lang="zh-CN" altLang="zh-CN" dirty="0"/>
              <a:t>两学一做</a:t>
            </a:r>
            <a:r>
              <a:rPr lang="en-US" altLang="zh-CN" dirty="0"/>
              <a:t>”</a:t>
            </a:r>
            <a:r>
              <a:rPr lang="zh-CN" altLang="zh-CN" dirty="0"/>
              <a:t>的学习和提高，组织了多次“不忘初心，牢记使命”</a:t>
            </a:r>
            <a:r>
              <a:rPr lang="zh-CN" altLang="en-US" dirty="0"/>
              <a:t>主题</a:t>
            </a:r>
            <a:r>
              <a:rPr lang="zh-CN" altLang="zh-CN" dirty="0"/>
              <a:t>教育党课，使</a:t>
            </a:r>
            <a:r>
              <a:rPr lang="zh-CN" altLang="en-US" dirty="0"/>
              <a:t>党员老师们</a:t>
            </a:r>
            <a:r>
              <a:rPr lang="zh-CN" altLang="zh-CN" dirty="0"/>
              <a:t>认识到了学习党的十九大政策、方针、党章、党纪的重要性和必要性。从严要求自己：做到廉洁自律，自觉纠正不正之风，与其他老师和同事密切联系在一起，加强自身业务学习，牢固树立正确的世界观、人生观、价值观，自觉增强廉政意识，增强纪律和法制观念，做遵纪守法、廉洁从政、务实高效、开拓创新的人，完成学校创一流、双高建设的任务。完成了学校要求和布置的</a:t>
            </a:r>
            <a:r>
              <a:rPr lang="en-US" altLang="zh-CN" dirty="0"/>
              <a:t>“</a:t>
            </a:r>
            <a:r>
              <a:rPr lang="zh-CN" altLang="zh-CN" dirty="0"/>
              <a:t>两学一做</a:t>
            </a:r>
            <a:r>
              <a:rPr lang="en-US" altLang="zh-CN" dirty="0"/>
              <a:t>”</a:t>
            </a:r>
            <a:r>
              <a:rPr lang="zh-CN" altLang="zh-CN" dirty="0"/>
              <a:t>等理论学习和相关的</a:t>
            </a:r>
            <a:r>
              <a:rPr lang="zh-CN" altLang="en-US" dirty="0"/>
              <a:t>学习</a:t>
            </a:r>
            <a:r>
              <a:rPr lang="zh-CN" altLang="zh-CN" dirty="0"/>
              <a:t>，完成了十九大和党章、党纪的学习，并通过学习增强了对党章的理解，加强了自己在廉政和党风上的认识。下一步还要全面加强思想作风、学风、工作作风的学习和建设，弘扬新风正气，增强工作使命感和职责感，增强爱岗敬业精神，认真履行岗位职责，振奋精神，扎实工作，严格要求自己，不断充实、提高和完善自己，为学校创一流院校做出自己的努力。</a:t>
            </a:r>
            <a:endParaRPr lang="zh-CN" altLang="en-US" kern="100" dirty="0">
              <a:solidFill>
                <a:srgbClr val="3D3D3D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19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/>
      <p:bldP spid="86" grpId="0" animBg="1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-1022138">
            <a:extLst>
              <a:ext uri="{FF2B5EF4-FFF2-40B4-BE49-F238E27FC236}">
                <a16:creationId xmlns:a16="http://schemas.microsoft.com/office/drawing/2014/main" id="{A1A631BB-A2BE-4A70-8F82-21B7071C7E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31184" y="2894882"/>
            <a:ext cx="652963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000" dirty="0">
                <a:ln w="15875">
                  <a:noFill/>
                </a:ln>
                <a:gradFill>
                  <a:gsLst>
                    <a:gs pos="0">
                      <a:srgbClr val="E10802"/>
                    </a:gs>
                    <a:gs pos="100000">
                      <a:srgbClr val="A00904"/>
                    </a:gs>
                  </a:gsLst>
                  <a:lin ang="5400000" scaled="1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存在的问题</a:t>
            </a:r>
            <a:r>
              <a:rPr lang="zh-CN" altLang="en-US" sz="40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和改进措施</a:t>
            </a:r>
            <a:endParaRPr lang="zh-CN" altLang="en-US" sz="4000" dirty="0">
              <a:ln w="15875">
                <a:noFill/>
              </a:ln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5400000" scaled="1"/>
              </a:gra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7" name="PA-1022139">
            <a:extLst>
              <a:ext uri="{FF2B5EF4-FFF2-40B4-BE49-F238E27FC236}">
                <a16:creationId xmlns:a16="http://schemas.microsoft.com/office/drawing/2014/main" id="{0A816CF0-0B5D-4AEE-9CEB-4ED72CE49F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95646" y="1888207"/>
            <a:ext cx="2000706" cy="4801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10802"/>
              </a:gs>
              <a:gs pos="100000">
                <a:srgbClr val="A00904"/>
              </a:gs>
            </a:gsLst>
            <a:lin ang="72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dirty="0">
                <a:solidFill>
                  <a:srgbClr val="FEFDF8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第二部分</a:t>
            </a:r>
          </a:p>
        </p:txBody>
      </p:sp>
      <p:grpSp>
        <p:nvGrpSpPr>
          <p:cNvPr id="19" name="PA-1022140">
            <a:extLst>
              <a:ext uri="{FF2B5EF4-FFF2-40B4-BE49-F238E27FC236}">
                <a16:creationId xmlns:a16="http://schemas.microsoft.com/office/drawing/2014/main" id="{16CBD38D-257B-4F79-B08A-E265547D80A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379619" y="2537659"/>
            <a:ext cx="3432760" cy="255096"/>
            <a:chOff x="2849843" y="1491630"/>
            <a:chExt cx="3432760" cy="25509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79D8378-8F37-40D9-AEEF-DCF6ABD4E73F}"/>
                </a:ext>
              </a:extLst>
            </p:cNvPr>
            <p:cNvGrpSpPr/>
            <p:nvPr/>
          </p:nvGrpSpPr>
          <p:grpSpPr>
            <a:xfrm>
              <a:off x="4118171" y="1491630"/>
              <a:ext cx="887762" cy="255096"/>
              <a:chOff x="3965502" y="1879809"/>
              <a:chExt cx="1193100" cy="342834"/>
            </a:xfrm>
            <a:solidFill>
              <a:srgbClr val="E71E17"/>
            </a:solidFill>
          </p:grpSpPr>
          <p:sp>
            <p:nvSpPr>
              <p:cNvPr id="24" name="PA-dark-star-shape_15445">
                <a:extLst>
                  <a:ext uri="{FF2B5EF4-FFF2-40B4-BE49-F238E27FC236}">
                    <a16:creationId xmlns:a16="http://schemas.microsoft.com/office/drawing/2014/main" id="{A38F44CF-38CF-44AA-A2DA-B9D41FB5294B}"/>
                  </a:ext>
                </a:extLst>
              </p:cNvPr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391609" y="1879809"/>
                <a:ext cx="360781" cy="342834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  <p:sp>
            <p:nvSpPr>
              <p:cNvPr id="25" name="PA-dark-star-shape_15445">
                <a:extLst>
                  <a:ext uri="{FF2B5EF4-FFF2-40B4-BE49-F238E27FC236}">
                    <a16:creationId xmlns:a16="http://schemas.microsoft.com/office/drawing/2014/main" id="{98287500-9710-48DB-A1A5-5103EF5F758C}"/>
                  </a:ext>
                </a:extLst>
              </p:cNvPr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771621" y="1951407"/>
                <a:ext cx="210089" cy="199638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  <p:sp>
            <p:nvSpPr>
              <p:cNvPr id="26" name="PA-dark-star-shape_15445">
                <a:extLst>
                  <a:ext uri="{FF2B5EF4-FFF2-40B4-BE49-F238E27FC236}">
                    <a16:creationId xmlns:a16="http://schemas.microsoft.com/office/drawing/2014/main" id="{5793810C-38B7-41BC-BE4B-C376A472073A}"/>
                  </a:ext>
                </a:extLst>
              </p:cNvPr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161559" y="1951407"/>
                <a:ext cx="210089" cy="199638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  <p:sp>
            <p:nvSpPr>
              <p:cNvPr id="27" name="PA-dark-star-shape_15445">
                <a:extLst>
                  <a:ext uri="{FF2B5EF4-FFF2-40B4-BE49-F238E27FC236}">
                    <a16:creationId xmlns:a16="http://schemas.microsoft.com/office/drawing/2014/main" id="{C7E315A5-9ADC-4934-B70E-F517A381E98E}"/>
                  </a:ext>
                </a:extLst>
              </p:cNvPr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965502" y="1993883"/>
                <a:ext cx="120690" cy="114687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  <p:sp>
            <p:nvSpPr>
              <p:cNvPr id="28" name="PA-dark-star-shape_15445">
                <a:extLst>
                  <a:ext uri="{FF2B5EF4-FFF2-40B4-BE49-F238E27FC236}">
                    <a16:creationId xmlns:a16="http://schemas.microsoft.com/office/drawing/2014/main" id="{81B1841D-40FE-4848-9773-727F84BCCDEC}"/>
                  </a:ext>
                </a:extLst>
              </p:cNvPr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037912" y="1993883"/>
                <a:ext cx="120690" cy="114687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80913EE-3EC0-4563-95D3-24F259905A5E}"/>
                </a:ext>
              </a:extLst>
            </p:cNvPr>
            <p:cNvGrpSpPr/>
            <p:nvPr/>
          </p:nvGrpSpPr>
          <p:grpSpPr>
            <a:xfrm>
              <a:off x="2849843" y="1619178"/>
              <a:ext cx="3432760" cy="0"/>
              <a:chOff x="2849843" y="2082167"/>
              <a:chExt cx="3432760" cy="0"/>
            </a:xfrm>
          </p:grpSpPr>
          <p:cxnSp>
            <p:nvCxnSpPr>
              <p:cNvPr id="22" name="PA-直接连接符 21">
                <a:extLst>
                  <a:ext uri="{FF2B5EF4-FFF2-40B4-BE49-F238E27FC236}">
                    <a16:creationId xmlns:a16="http://schemas.microsoft.com/office/drawing/2014/main" id="{1EE4A200-C872-40F5-8DB1-D4EA170ED06E}"/>
                  </a:ext>
                </a:extLst>
              </p:cNvPr>
              <p:cNvCxnSpPr>
                <a:cxnSpLocks/>
              </p:cNvCxnSpPr>
              <p:nvPr>
                <p:custDataLst>
                  <p:tags r:id="rId9"/>
                </p:custDataLst>
              </p:nvPr>
            </p:nvCxnSpPr>
            <p:spPr>
              <a:xfrm>
                <a:off x="5148064" y="2082167"/>
                <a:ext cx="1134539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D30013"/>
                </a:solidFill>
                <a:prstDash val="solid"/>
              </a:ln>
              <a:effectLst/>
            </p:spPr>
          </p:cxnSp>
          <p:cxnSp>
            <p:nvCxnSpPr>
              <p:cNvPr id="23" name="PA-直接连接符 22">
                <a:extLst>
                  <a:ext uri="{FF2B5EF4-FFF2-40B4-BE49-F238E27FC236}">
                    <a16:creationId xmlns:a16="http://schemas.microsoft.com/office/drawing/2014/main" id="{12D2E13E-1E27-4466-A71F-4C401E558944}"/>
                  </a:ext>
                </a:extLst>
              </p:cNvPr>
              <p:cNvCxnSpPr>
                <a:cxnSpLocks/>
              </p:cNvCxnSpPr>
              <p:nvPr>
                <p:custDataLst>
                  <p:tags r:id="rId10"/>
                </p:custDataLst>
              </p:nvPr>
            </p:nvCxnSpPr>
            <p:spPr>
              <a:xfrm>
                <a:off x="2849843" y="2082167"/>
                <a:ext cx="1134000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D30013"/>
                </a:solidFill>
                <a:prstDash val="solid"/>
              </a:ln>
              <a:effectLst/>
            </p:spPr>
          </p:cxnSp>
        </p:grpSp>
      </p:grpSp>
      <p:sp>
        <p:nvSpPr>
          <p:cNvPr id="32" name="PA-1022142">
            <a:extLst>
              <a:ext uri="{FF2B5EF4-FFF2-40B4-BE49-F238E27FC236}">
                <a16:creationId xmlns:a16="http://schemas.microsoft.com/office/drawing/2014/main" id="{71E4F169-4B7F-4AA9-B5E7-DD13CF7419C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62840" y="563061"/>
            <a:ext cx="2354773" cy="4154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中国共产党</a:t>
            </a:r>
            <a:endParaRPr lang="en-US" altLang="zh-CN" sz="2100" b="1" dirty="0">
              <a:solidFill>
                <a:srgbClr val="C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3" name="PA-1022143">
            <a:extLst>
              <a:ext uri="{FF2B5EF4-FFF2-40B4-BE49-F238E27FC236}">
                <a16:creationId xmlns:a16="http://schemas.microsoft.com/office/drawing/2014/main" id="{50616F24-91F9-4B5E-8AB6-FCD3DE54FB5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14361" y="967960"/>
            <a:ext cx="2151038" cy="28283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238" b="1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Communist Party of China</a:t>
            </a:r>
            <a:endParaRPr lang="zh-CN" altLang="en-US" sz="1238" b="1" dirty="0">
              <a:solidFill>
                <a:srgbClr val="C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4" name="PA-1022144">
            <a:extLst>
              <a:ext uri="{FF2B5EF4-FFF2-40B4-BE49-F238E27FC236}">
                <a16:creationId xmlns:a16="http://schemas.microsoft.com/office/drawing/2014/main" id="{0B1314C7-76DB-45EC-938F-CB7697628E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8257" y="516654"/>
            <a:ext cx="785653" cy="702055"/>
          </a:xfrm>
          <a:custGeom>
            <a:avLst/>
            <a:gdLst>
              <a:gd name="T0" fmla="*/ 803 w 1880"/>
              <a:gd name="T1" fmla="*/ 15 h 1680"/>
              <a:gd name="T2" fmla="*/ 1253 w 1880"/>
              <a:gd name="T3" fmla="*/ 1067 h 1680"/>
              <a:gd name="T4" fmla="*/ 728 w 1880"/>
              <a:gd name="T5" fmla="*/ 540 h 1680"/>
              <a:gd name="T6" fmla="*/ 928 w 1880"/>
              <a:gd name="T7" fmla="*/ 339 h 1680"/>
              <a:gd name="T8" fmla="*/ 803 w 1880"/>
              <a:gd name="T9" fmla="*/ 215 h 1680"/>
              <a:gd name="T10" fmla="*/ 549 w 1880"/>
              <a:gd name="T11" fmla="*/ 267 h 1680"/>
              <a:gd name="T12" fmla="*/ 150 w 1880"/>
              <a:gd name="T13" fmla="*/ 666 h 1680"/>
              <a:gd name="T14" fmla="*/ 376 w 1880"/>
              <a:gd name="T15" fmla="*/ 890 h 1680"/>
              <a:gd name="T16" fmla="*/ 527 w 1880"/>
              <a:gd name="T17" fmla="*/ 741 h 1680"/>
              <a:gd name="T18" fmla="*/ 1052 w 1880"/>
              <a:gd name="T19" fmla="*/ 1266 h 1680"/>
              <a:gd name="T20" fmla="*/ 176 w 1880"/>
              <a:gd name="T21" fmla="*/ 1090 h 1680"/>
              <a:gd name="T22" fmla="*/ 49 w 1880"/>
              <a:gd name="T23" fmla="*/ 1217 h 1680"/>
              <a:gd name="T24" fmla="*/ 159 w 1880"/>
              <a:gd name="T25" fmla="*/ 1357 h 1680"/>
              <a:gd name="T26" fmla="*/ 144 w 1880"/>
              <a:gd name="T27" fmla="*/ 1371 h 1680"/>
              <a:gd name="T28" fmla="*/ 122 w 1880"/>
              <a:gd name="T29" fmla="*/ 1367 h 1680"/>
              <a:gd name="T30" fmla="*/ 0 w 1880"/>
              <a:gd name="T31" fmla="*/ 1494 h 1680"/>
              <a:gd name="T32" fmla="*/ 123 w 1880"/>
              <a:gd name="T33" fmla="*/ 1616 h 1680"/>
              <a:gd name="T34" fmla="*/ 249 w 1880"/>
              <a:gd name="T35" fmla="*/ 1493 h 1680"/>
              <a:gd name="T36" fmla="*/ 245 w 1880"/>
              <a:gd name="T37" fmla="*/ 1470 h 1680"/>
              <a:gd name="T38" fmla="*/ 265 w 1880"/>
              <a:gd name="T39" fmla="*/ 1451 h 1680"/>
              <a:gd name="T40" fmla="*/ 1255 w 1880"/>
              <a:gd name="T41" fmla="*/ 1467 h 1680"/>
              <a:gd name="T42" fmla="*/ 1402 w 1880"/>
              <a:gd name="T43" fmla="*/ 1615 h 1680"/>
              <a:gd name="T44" fmla="*/ 1603 w 1880"/>
              <a:gd name="T45" fmla="*/ 1416 h 1680"/>
              <a:gd name="T46" fmla="*/ 1455 w 1880"/>
              <a:gd name="T47" fmla="*/ 1267 h 1680"/>
              <a:gd name="T48" fmla="*/ 803 w 1880"/>
              <a:gd name="T49" fmla="*/ 15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80" h="1680">
                <a:moveTo>
                  <a:pt x="803" y="15"/>
                </a:moveTo>
                <a:cubicBezTo>
                  <a:pt x="1217" y="170"/>
                  <a:pt x="1468" y="665"/>
                  <a:pt x="1253" y="1067"/>
                </a:cubicBezTo>
                <a:cubicBezTo>
                  <a:pt x="728" y="540"/>
                  <a:pt x="728" y="540"/>
                  <a:pt x="728" y="540"/>
                </a:cubicBezTo>
                <a:cubicBezTo>
                  <a:pt x="928" y="339"/>
                  <a:pt x="928" y="339"/>
                  <a:pt x="928" y="339"/>
                </a:cubicBezTo>
                <a:cubicBezTo>
                  <a:pt x="803" y="215"/>
                  <a:pt x="803" y="215"/>
                  <a:pt x="803" y="215"/>
                </a:cubicBezTo>
                <a:cubicBezTo>
                  <a:pt x="733" y="282"/>
                  <a:pt x="623" y="297"/>
                  <a:pt x="549" y="267"/>
                </a:cubicBezTo>
                <a:cubicBezTo>
                  <a:pt x="150" y="666"/>
                  <a:pt x="150" y="666"/>
                  <a:pt x="150" y="666"/>
                </a:cubicBezTo>
                <a:cubicBezTo>
                  <a:pt x="376" y="890"/>
                  <a:pt x="376" y="890"/>
                  <a:pt x="376" y="890"/>
                </a:cubicBezTo>
                <a:cubicBezTo>
                  <a:pt x="527" y="741"/>
                  <a:pt x="527" y="741"/>
                  <a:pt x="527" y="741"/>
                </a:cubicBezTo>
                <a:cubicBezTo>
                  <a:pt x="1052" y="1266"/>
                  <a:pt x="1052" y="1266"/>
                  <a:pt x="1052" y="1266"/>
                </a:cubicBezTo>
                <a:cubicBezTo>
                  <a:pt x="795" y="1407"/>
                  <a:pt x="439" y="1363"/>
                  <a:pt x="176" y="1090"/>
                </a:cubicBezTo>
                <a:cubicBezTo>
                  <a:pt x="49" y="1217"/>
                  <a:pt x="49" y="1217"/>
                  <a:pt x="49" y="1217"/>
                </a:cubicBezTo>
                <a:cubicBezTo>
                  <a:pt x="87" y="1270"/>
                  <a:pt x="119" y="1317"/>
                  <a:pt x="159" y="1357"/>
                </a:cubicBezTo>
                <a:cubicBezTo>
                  <a:pt x="155" y="1362"/>
                  <a:pt x="144" y="1371"/>
                  <a:pt x="144" y="1371"/>
                </a:cubicBezTo>
                <a:cubicBezTo>
                  <a:pt x="137" y="1370"/>
                  <a:pt x="129" y="1367"/>
                  <a:pt x="122" y="1367"/>
                </a:cubicBezTo>
                <a:cubicBezTo>
                  <a:pt x="55" y="1367"/>
                  <a:pt x="0" y="1426"/>
                  <a:pt x="0" y="1494"/>
                </a:cubicBezTo>
                <a:cubicBezTo>
                  <a:pt x="0" y="1561"/>
                  <a:pt x="55" y="1616"/>
                  <a:pt x="123" y="1616"/>
                </a:cubicBezTo>
                <a:cubicBezTo>
                  <a:pt x="191" y="1616"/>
                  <a:pt x="249" y="1561"/>
                  <a:pt x="249" y="1493"/>
                </a:cubicBezTo>
                <a:cubicBezTo>
                  <a:pt x="249" y="1485"/>
                  <a:pt x="247" y="1478"/>
                  <a:pt x="245" y="1470"/>
                </a:cubicBezTo>
                <a:cubicBezTo>
                  <a:pt x="265" y="1451"/>
                  <a:pt x="265" y="1451"/>
                  <a:pt x="265" y="1451"/>
                </a:cubicBezTo>
                <a:cubicBezTo>
                  <a:pt x="567" y="1655"/>
                  <a:pt x="898" y="1680"/>
                  <a:pt x="1255" y="1467"/>
                </a:cubicBezTo>
                <a:cubicBezTo>
                  <a:pt x="1402" y="1615"/>
                  <a:pt x="1402" y="1615"/>
                  <a:pt x="1402" y="1615"/>
                </a:cubicBezTo>
                <a:cubicBezTo>
                  <a:pt x="1603" y="1416"/>
                  <a:pt x="1603" y="1416"/>
                  <a:pt x="1603" y="1416"/>
                </a:cubicBezTo>
                <a:cubicBezTo>
                  <a:pt x="1455" y="1267"/>
                  <a:pt x="1455" y="1267"/>
                  <a:pt x="1455" y="1267"/>
                </a:cubicBezTo>
                <a:cubicBezTo>
                  <a:pt x="1880" y="628"/>
                  <a:pt x="1313" y="0"/>
                  <a:pt x="803" y="1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pic>
        <p:nvPicPr>
          <p:cNvPr id="35" name="PA-1022145">
            <a:extLst>
              <a:ext uri="{FF2B5EF4-FFF2-40B4-BE49-F238E27FC236}">
                <a16:creationId xmlns:a16="http://schemas.microsoft.com/office/drawing/2014/main" id="{130F44A8-6D92-4C38-87BF-822701FE372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2561" y="464284"/>
            <a:ext cx="2676785" cy="892262"/>
          </a:xfrm>
          <a:prstGeom prst="rect">
            <a:avLst/>
          </a:prstGeom>
        </p:spPr>
      </p:pic>
      <p:pic>
        <p:nvPicPr>
          <p:cNvPr id="36" name="PA-1022146">
            <a:extLst>
              <a:ext uri="{FF2B5EF4-FFF2-40B4-BE49-F238E27FC236}">
                <a16:creationId xmlns:a16="http://schemas.microsoft.com/office/drawing/2014/main" id="{AD08E3B2-6CB0-4797-B988-F6AA16677EB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0" y="4315968"/>
            <a:ext cx="12192000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32" grpId="0"/>
      <p:bldP spid="3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1022147">
            <a:extLst>
              <a:ext uri="{FF2B5EF4-FFF2-40B4-BE49-F238E27FC236}">
                <a16:creationId xmlns:a16="http://schemas.microsoft.com/office/drawing/2014/main" id="{3C945F3A-9A3A-4083-B406-60A92F9121E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25486" y="37732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存在的问题</a:t>
            </a:r>
          </a:p>
        </p:txBody>
      </p:sp>
      <p:sp>
        <p:nvSpPr>
          <p:cNvPr id="122" name="PA-1022148">
            <a:extLst>
              <a:ext uri="{FF2B5EF4-FFF2-40B4-BE49-F238E27FC236}">
                <a16:creationId xmlns:a16="http://schemas.microsoft.com/office/drawing/2014/main" id="{FC1540F4-9D9A-473B-BECC-C77EADE4A89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66849" y="3070168"/>
            <a:ext cx="4242137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lang="zh-CN" altLang="zh-CN" dirty="0"/>
              <a:t>党支部工作头绪过多，主题活动交织错杂，牵扯到党务、德育、教学等方方面面，个别工作存在实效性不足的问题。</a:t>
            </a:r>
            <a:endParaRPr lang="zh-CN" altLang="en-US" dirty="0">
              <a:latin typeface="+mn-ea"/>
              <a:sym typeface="+mn-lt"/>
            </a:endParaRPr>
          </a:p>
        </p:txBody>
      </p:sp>
      <p:sp>
        <p:nvSpPr>
          <p:cNvPr id="123" name="PA-1022149">
            <a:extLst>
              <a:ext uri="{FF2B5EF4-FFF2-40B4-BE49-F238E27FC236}">
                <a16:creationId xmlns:a16="http://schemas.microsoft.com/office/drawing/2014/main" id="{B259B34E-2CEF-4BF5-AAC9-04DD8BE20F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43880" y="1001826"/>
            <a:ext cx="5623022" cy="1907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000" kern="1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由于我是第一次担任教工党支部书记的职务，在工作中难免会出现不熟练和失误，但是，既然承担了这份责任就要按照最高的标准要求自己，从已经接触的工作中我还发现不同程度地存在一些问题，主要表现在：</a:t>
            </a:r>
          </a:p>
        </p:txBody>
      </p:sp>
      <p:sp>
        <p:nvSpPr>
          <p:cNvPr id="124" name="PA-1022150">
            <a:extLst>
              <a:ext uri="{FF2B5EF4-FFF2-40B4-BE49-F238E27FC236}">
                <a16:creationId xmlns:a16="http://schemas.microsoft.com/office/drawing/2014/main" id="{3E44E2F7-036F-443E-8571-0825807A28F0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171015" y="3177277"/>
            <a:ext cx="1156238" cy="388275"/>
          </a:xfrm>
          <a:prstGeom prst="roundRect">
            <a:avLst>
              <a:gd name="adj" fmla="val 8404"/>
            </a:avLst>
          </a:prstGeom>
          <a:gradFill>
            <a:gsLst>
              <a:gs pos="58000">
                <a:srgbClr val="DA0000"/>
              </a:gs>
              <a:gs pos="100000">
                <a:srgbClr val="C80000"/>
              </a:gs>
              <a:gs pos="0">
                <a:srgbClr val="F20000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rPr>
              <a:t>实效低</a:t>
            </a:r>
          </a:p>
        </p:txBody>
      </p:sp>
      <p:sp>
        <p:nvSpPr>
          <p:cNvPr id="125" name="PA-1022151">
            <a:extLst>
              <a:ext uri="{FF2B5EF4-FFF2-40B4-BE49-F238E27FC236}">
                <a16:creationId xmlns:a16="http://schemas.microsoft.com/office/drawing/2014/main" id="{501AC549-9075-4983-87FE-628AE721C2F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397691" y="4457854"/>
            <a:ext cx="4214737" cy="14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lang="zh-CN" altLang="zh-CN" dirty="0"/>
              <a:t>平时忙于教学及专业建设事务，深入各教研室不够，和部分教职工谈话交流少，不能全面、及时、准确地掌握教职工心声。</a:t>
            </a:r>
            <a:endParaRPr lang="zh-CN" altLang="en-US" dirty="0">
              <a:latin typeface="+mn-ea"/>
              <a:sym typeface="+mn-lt"/>
            </a:endParaRPr>
          </a:p>
        </p:txBody>
      </p:sp>
      <p:sp>
        <p:nvSpPr>
          <p:cNvPr id="126" name="PA-1022152">
            <a:extLst>
              <a:ext uri="{FF2B5EF4-FFF2-40B4-BE49-F238E27FC236}">
                <a16:creationId xmlns:a16="http://schemas.microsoft.com/office/drawing/2014/main" id="{AF686C98-0B72-4BA5-B7B7-88A118DAEC1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171015" y="4618249"/>
            <a:ext cx="1156238" cy="388275"/>
          </a:xfrm>
          <a:prstGeom prst="roundRect">
            <a:avLst>
              <a:gd name="adj" fmla="val 8404"/>
            </a:avLst>
          </a:prstGeom>
          <a:gradFill>
            <a:gsLst>
              <a:gs pos="58000">
                <a:srgbClr val="DA0000"/>
              </a:gs>
              <a:gs pos="100000">
                <a:srgbClr val="C80000"/>
              </a:gs>
              <a:gs pos="0">
                <a:srgbClr val="F20000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rPr>
              <a:t>交流少</a:t>
            </a:r>
          </a:p>
        </p:txBody>
      </p:sp>
      <p:sp>
        <p:nvSpPr>
          <p:cNvPr id="128" name="PA-1022153">
            <a:extLst>
              <a:ext uri="{FF2B5EF4-FFF2-40B4-BE49-F238E27FC236}">
                <a16:creationId xmlns:a16="http://schemas.microsoft.com/office/drawing/2014/main" id="{670AE82A-0DBD-4783-B2D1-57F10F2B425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954672" y="5209566"/>
            <a:ext cx="2812652" cy="423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lang="zh-CN" altLang="en-US" dirty="0">
                <a:latin typeface="+mn-ea"/>
                <a:sym typeface="+mn-lt"/>
              </a:rPr>
              <a:t>实效低、交流少的倾向</a:t>
            </a:r>
          </a:p>
        </p:txBody>
      </p:sp>
      <p:grpSp>
        <p:nvGrpSpPr>
          <p:cNvPr id="131" name="PA-1022154">
            <a:extLst>
              <a:ext uri="{FF2B5EF4-FFF2-40B4-BE49-F238E27FC236}">
                <a16:creationId xmlns:a16="http://schemas.microsoft.com/office/drawing/2014/main" id="{253FC6A8-0B34-4CE2-8F3E-8F6E9F1EBC5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610148" y="1831321"/>
            <a:ext cx="3230696" cy="2652160"/>
            <a:chOff x="7835334" y="2856776"/>
            <a:chExt cx="2341134" cy="1921896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786513AE-977F-44DA-8B7D-ED34E7262077}"/>
                </a:ext>
              </a:extLst>
            </p:cNvPr>
            <p:cNvGrpSpPr/>
            <p:nvPr/>
          </p:nvGrpSpPr>
          <p:grpSpPr>
            <a:xfrm>
              <a:off x="7835334" y="3075816"/>
              <a:ext cx="984502" cy="1450845"/>
              <a:chOff x="8579597" y="2093379"/>
              <a:chExt cx="984502" cy="1450845"/>
            </a:xfrm>
          </p:grpSpPr>
          <p:sp>
            <p:nvSpPr>
              <p:cNvPr id="199" name="PA-任意多边形 65">
                <a:extLst>
                  <a:ext uri="{FF2B5EF4-FFF2-40B4-BE49-F238E27FC236}">
                    <a16:creationId xmlns:a16="http://schemas.microsoft.com/office/drawing/2014/main" id="{41F7FC49-7C3F-4373-BC5D-F1AF8FCA76DD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 bwMode="auto">
              <a:xfrm>
                <a:off x="9220229" y="2776407"/>
                <a:ext cx="343870" cy="748975"/>
              </a:xfrm>
              <a:custGeom>
                <a:avLst/>
                <a:gdLst>
                  <a:gd name="T0" fmla="*/ 0 w 33"/>
                  <a:gd name="T1" fmla="*/ 8 h 71"/>
                  <a:gd name="T2" fmla="*/ 25 w 33"/>
                  <a:gd name="T3" fmla="*/ 8 h 71"/>
                  <a:gd name="T4" fmla="*/ 32 w 33"/>
                  <a:gd name="T5" fmla="*/ 60 h 71"/>
                  <a:gd name="T6" fmla="*/ 25 w 33"/>
                  <a:gd name="T7" fmla="*/ 68 h 71"/>
                  <a:gd name="T8" fmla="*/ 6 w 33"/>
                  <a:gd name="T9" fmla="*/ 71 h 71"/>
                  <a:gd name="T10" fmla="*/ 0 w 33"/>
                  <a:gd name="T11" fmla="*/ 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71">
                    <a:moveTo>
                      <a:pt x="0" y="8"/>
                    </a:moveTo>
                    <a:cubicBezTo>
                      <a:pt x="10" y="6"/>
                      <a:pt x="23" y="0"/>
                      <a:pt x="25" y="8"/>
                    </a:cubicBezTo>
                    <a:cubicBezTo>
                      <a:pt x="27" y="17"/>
                      <a:pt x="30" y="39"/>
                      <a:pt x="32" y="60"/>
                    </a:cubicBezTo>
                    <a:cubicBezTo>
                      <a:pt x="33" y="65"/>
                      <a:pt x="27" y="67"/>
                      <a:pt x="25" y="68"/>
                    </a:cubicBezTo>
                    <a:cubicBezTo>
                      <a:pt x="19" y="70"/>
                      <a:pt x="13" y="70"/>
                      <a:pt x="6" y="71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00" name="PA-任意多边形 66">
                <a:extLst>
                  <a:ext uri="{FF2B5EF4-FFF2-40B4-BE49-F238E27FC236}">
                    <a16:creationId xmlns:a16="http://schemas.microsoft.com/office/drawing/2014/main" id="{1C67ABCE-EB5E-4B33-92AA-68A2592F6414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8579597" y="2757565"/>
                <a:ext cx="334449" cy="767818"/>
              </a:xfrm>
              <a:custGeom>
                <a:avLst/>
                <a:gdLst>
                  <a:gd name="T0" fmla="*/ 32 w 32"/>
                  <a:gd name="T1" fmla="*/ 10 h 73"/>
                  <a:gd name="T2" fmla="*/ 8 w 32"/>
                  <a:gd name="T3" fmla="*/ 10 h 73"/>
                  <a:gd name="T4" fmla="*/ 1 w 32"/>
                  <a:gd name="T5" fmla="*/ 62 h 73"/>
                  <a:gd name="T6" fmla="*/ 7 w 32"/>
                  <a:gd name="T7" fmla="*/ 70 h 73"/>
                  <a:gd name="T8" fmla="*/ 26 w 32"/>
                  <a:gd name="T9" fmla="*/ 73 h 73"/>
                  <a:gd name="T10" fmla="*/ 32 w 32"/>
                  <a:gd name="T11" fmla="*/ 1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73">
                    <a:moveTo>
                      <a:pt x="32" y="10"/>
                    </a:moveTo>
                    <a:cubicBezTo>
                      <a:pt x="20" y="7"/>
                      <a:pt x="10" y="0"/>
                      <a:pt x="8" y="10"/>
                    </a:cubicBezTo>
                    <a:cubicBezTo>
                      <a:pt x="6" y="20"/>
                      <a:pt x="3" y="42"/>
                      <a:pt x="1" y="62"/>
                    </a:cubicBezTo>
                    <a:cubicBezTo>
                      <a:pt x="0" y="67"/>
                      <a:pt x="5" y="70"/>
                      <a:pt x="7" y="70"/>
                    </a:cubicBezTo>
                    <a:cubicBezTo>
                      <a:pt x="13" y="72"/>
                      <a:pt x="19" y="73"/>
                      <a:pt x="26" y="73"/>
                    </a:cubicBezTo>
                    <a:cubicBezTo>
                      <a:pt x="32" y="10"/>
                      <a:pt x="32" y="10"/>
                      <a:pt x="32" y="10"/>
                    </a:cubicBez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01" name="PA-任意多边形 67">
                <a:extLst>
                  <a:ext uri="{FF2B5EF4-FFF2-40B4-BE49-F238E27FC236}">
                    <a16:creationId xmlns:a16="http://schemas.microsoft.com/office/drawing/2014/main" id="{ABCD650A-BF92-46D2-A9A9-43072D3B358B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8810414" y="3511249"/>
                <a:ext cx="504028" cy="32975"/>
              </a:xfrm>
              <a:custGeom>
                <a:avLst/>
                <a:gdLst>
                  <a:gd name="T0" fmla="*/ 0 w 48"/>
                  <a:gd name="T1" fmla="*/ 0 h 3"/>
                  <a:gd name="T2" fmla="*/ 0 w 48"/>
                  <a:gd name="T3" fmla="*/ 1 h 3"/>
                  <a:gd name="T4" fmla="*/ 48 w 48"/>
                  <a:gd name="T5" fmla="*/ 1 h 3"/>
                  <a:gd name="T6" fmla="*/ 48 w 48"/>
                  <a:gd name="T7" fmla="*/ 0 h 3"/>
                  <a:gd name="T8" fmla="*/ 0 w 4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5" y="3"/>
                      <a:pt x="33" y="3"/>
                      <a:pt x="48" y="1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02" name="PA-任意多边形 68">
                <a:extLst>
                  <a:ext uri="{FF2B5EF4-FFF2-40B4-BE49-F238E27FC236}">
                    <a16:creationId xmlns:a16="http://schemas.microsoft.com/office/drawing/2014/main" id="{F4C88A37-D855-43FF-93C3-D5EDF5B31051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8659678" y="2696326"/>
                <a:ext cx="819632" cy="847895"/>
              </a:xfrm>
              <a:custGeom>
                <a:avLst/>
                <a:gdLst>
                  <a:gd name="T0" fmla="*/ 8 w 78"/>
                  <a:gd name="T1" fmla="*/ 78 h 81"/>
                  <a:gd name="T2" fmla="*/ 0 w 78"/>
                  <a:gd name="T3" fmla="*/ 15 h 81"/>
                  <a:gd name="T4" fmla="*/ 30 w 78"/>
                  <a:gd name="T5" fmla="*/ 0 h 81"/>
                  <a:gd name="T6" fmla="*/ 38 w 78"/>
                  <a:gd name="T7" fmla="*/ 3 h 81"/>
                  <a:gd name="T8" fmla="*/ 46 w 78"/>
                  <a:gd name="T9" fmla="*/ 0 h 81"/>
                  <a:gd name="T10" fmla="*/ 78 w 78"/>
                  <a:gd name="T11" fmla="*/ 15 h 81"/>
                  <a:gd name="T12" fmla="*/ 68 w 78"/>
                  <a:gd name="T13" fmla="*/ 78 h 81"/>
                  <a:gd name="T14" fmla="*/ 8 w 78"/>
                  <a:gd name="T15" fmla="*/ 7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81">
                    <a:moveTo>
                      <a:pt x="8" y="78"/>
                    </a:moveTo>
                    <a:cubicBezTo>
                      <a:pt x="12" y="68"/>
                      <a:pt x="4" y="24"/>
                      <a:pt x="0" y="15"/>
                    </a:cubicBezTo>
                    <a:cubicBezTo>
                      <a:pt x="2" y="7"/>
                      <a:pt x="24" y="5"/>
                      <a:pt x="30" y="0"/>
                    </a:cubicBezTo>
                    <a:cubicBezTo>
                      <a:pt x="33" y="3"/>
                      <a:pt x="35" y="3"/>
                      <a:pt x="38" y="3"/>
                    </a:cubicBezTo>
                    <a:cubicBezTo>
                      <a:pt x="41" y="3"/>
                      <a:pt x="44" y="3"/>
                      <a:pt x="46" y="0"/>
                    </a:cubicBezTo>
                    <a:cubicBezTo>
                      <a:pt x="51" y="4"/>
                      <a:pt x="74" y="6"/>
                      <a:pt x="78" y="15"/>
                    </a:cubicBezTo>
                    <a:cubicBezTo>
                      <a:pt x="73" y="24"/>
                      <a:pt x="65" y="69"/>
                      <a:pt x="68" y="78"/>
                    </a:cubicBezTo>
                    <a:cubicBezTo>
                      <a:pt x="54" y="81"/>
                      <a:pt x="24" y="81"/>
                      <a:pt x="8" y="78"/>
                    </a:cubicBezTo>
                    <a:close/>
                  </a:path>
                </a:pathLst>
              </a:custGeom>
              <a:solidFill>
                <a:srgbClr val="969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03" name="PA-任意多边形 69">
                <a:extLst>
                  <a:ext uri="{FF2B5EF4-FFF2-40B4-BE49-F238E27FC236}">
                    <a16:creationId xmlns:a16="http://schemas.microsoft.com/office/drawing/2014/main" id="{543FB244-A019-4B16-9B58-AFF10719EF62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8904625" y="2696326"/>
                <a:ext cx="325028" cy="659474"/>
              </a:xfrm>
              <a:custGeom>
                <a:avLst/>
                <a:gdLst>
                  <a:gd name="T0" fmla="*/ 0 w 69"/>
                  <a:gd name="T1" fmla="*/ 8 h 140"/>
                  <a:gd name="T2" fmla="*/ 0 w 69"/>
                  <a:gd name="T3" fmla="*/ 51 h 140"/>
                  <a:gd name="T4" fmla="*/ 33 w 69"/>
                  <a:gd name="T5" fmla="*/ 140 h 140"/>
                  <a:gd name="T6" fmla="*/ 69 w 69"/>
                  <a:gd name="T7" fmla="*/ 51 h 140"/>
                  <a:gd name="T8" fmla="*/ 67 w 69"/>
                  <a:gd name="T9" fmla="*/ 8 h 140"/>
                  <a:gd name="T10" fmla="*/ 51 w 69"/>
                  <a:gd name="T11" fmla="*/ 0 h 140"/>
                  <a:gd name="T12" fmla="*/ 15 w 69"/>
                  <a:gd name="T13" fmla="*/ 0 h 140"/>
                  <a:gd name="T14" fmla="*/ 0 w 69"/>
                  <a:gd name="T15" fmla="*/ 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40">
                    <a:moveTo>
                      <a:pt x="0" y="8"/>
                    </a:moveTo>
                    <a:lnTo>
                      <a:pt x="0" y="51"/>
                    </a:lnTo>
                    <a:lnTo>
                      <a:pt x="33" y="140"/>
                    </a:lnTo>
                    <a:lnTo>
                      <a:pt x="69" y="51"/>
                    </a:lnTo>
                    <a:lnTo>
                      <a:pt x="67" y="8"/>
                    </a:lnTo>
                    <a:lnTo>
                      <a:pt x="51" y="0"/>
                    </a:lnTo>
                    <a:lnTo>
                      <a:pt x="1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04" name="PA-矩形 70">
                <a:extLst>
                  <a:ext uri="{FF2B5EF4-FFF2-40B4-BE49-F238E27FC236}">
                    <a16:creationId xmlns:a16="http://schemas.microsoft.com/office/drawing/2014/main" id="{E53F24A6-738C-4C75-8772-67D8129CA19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8975281" y="2630379"/>
                <a:ext cx="169579" cy="169579"/>
              </a:xfrm>
              <a:prstGeom prst="rect">
                <a:avLst/>
              </a:pr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05" name="PA-任意多边形 71">
                <a:extLst>
                  <a:ext uri="{FF2B5EF4-FFF2-40B4-BE49-F238E27FC236}">
                    <a16:creationId xmlns:a16="http://schemas.microsoft.com/office/drawing/2014/main" id="{12EF318A-023A-4C71-AE7D-75DDB9590585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9027099" y="2790537"/>
                <a:ext cx="75368" cy="113053"/>
              </a:xfrm>
              <a:custGeom>
                <a:avLst/>
                <a:gdLst>
                  <a:gd name="T0" fmla="*/ 6 w 7"/>
                  <a:gd name="T1" fmla="*/ 11 h 11"/>
                  <a:gd name="T2" fmla="*/ 7 w 7"/>
                  <a:gd name="T3" fmla="*/ 9 h 11"/>
                  <a:gd name="T4" fmla="*/ 3 w 7"/>
                  <a:gd name="T5" fmla="*/ 0 h 11"/>
                  <a:gd name="T6" fmla="*/ 0 w 7"/>
                  <a:gd name="T7" fmla="*/ 9 h 11"/>
                  <a:gd name="T8" fmla="*/ 1 w 7"/>
                  <a:gd name="T9" fmla="*/ 11 h 11"/>
                  <a:gd name="T10" fmla="*/ 6 w 7"/>
                  <a:gd name="T1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1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3" y="11"/>
                      <a:pt x="4" y="11"/>
                      <a:pt x="6" y="11"/>
                    </a:cubicBezTo>
                    <a:close/>
                  </a:path>
                </a:pathLst>
              </a:custGeom>
              <a:solidFill>
                <a:srgbClr val="FCB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06" name="PA-任意多边形 72">
                <a:extLst>
                  <a:ext uri="{FF2B5EF4-FFF2-40B4-BE49-F238E27FC236}">
                    <a16:creationId xmlns:a16="http://schemas.microsoft.com/office/drawing/2014/main" id="{EA2850DC-69AF-492F-B0F5-58E0A0F5FA12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8932888" y="2696326"/>
                <a:ext cx="127186" cy="249659"/>
              </a:xfrm>
              <a:custGeom>
                <a:avLst/>
                <a:gdLst>
                  <a:gd name="T0" fmla="*/ 9 w 27"/>
                  <a:gd name="T1" fmla="*/ 0 h 53"/>
                  <a:gd name="T2" fmla="*/ 27 w 27"/>
                  <a:gd name="T3" fmla="*/ 20 h 53"/>
                  <a:gd name="T4" fmla="*/ 16 w 27"/>
                  <a:gd name="T5" fmla="*/ 53 h 53"/>
                  <a:gd name="T6" fmla="*/ 0 w 27"/>
                  <a:gd name="T7" fmla="*/ 6 h 53"/>
                  <a:gd name="T8" fmla="*/ 9 w 2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3">
                    <a:moveTo>
                      <a:pt x="9" y="0"/>
                    </a:moveTo>
                    <a:lnTo>
                      <a:pt x="27" y="20"/>
                    </a:lnTo>
                    <a:lnTo>
                      <a:pt x="16" y="53"/>
                    </a:lnTo>
                    <a:lnTo>
                      <a:pt x="0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07" name="PA-任意多边形 73">
                <a:extLst>
                  <a:ext uri="{FF2B5EF4-FFF2-40B4-BE49-F238E27FC236}">
                    <a16:creationId xmlns:a16="http://schemas.microsoft.com/office/drawing/2014/main" id="{94A4CFAC-3602-4949-86CE-7EB172835123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9060071" y="2696326"/>
                <a:ext cx="136607" cy="249659"/>
              </a:xfrm>
              <a:custGeom>
                <a:avLst/>
                <a:gdLst>
                  <a:gd name="T0" fmla="*/ 18 w 29"/>
                  <a:gd name="T1" fmla="*/ 0 h 53"/>
                  <a:gd name="T2" fmla="*/ 0 w 29"/>
                  <a:gd name="T3" fmla="*/ 20 h 53"/>
                  <a:gd name="T4" fmla="*/ 14 w 29"/>
                  <a:gd name="T5" fmla="*/ 53 h 53"/>
                  <a:gd name="T6" fmla="*/ 29 w 29"/>
                  <a:gd name="T7" fmla="*/ 6 h 53"/>
                  <a:gd name="T8" fmla="*/ 18 w 29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53">
                    <a:moveTo>
                      <a:pt x="18" y="0"/>
                    </a:moveTo>
                    <a:lnTo>
                      <a:pt x="0" y="20"/>
                    </a:lnTo>
                    <a:lnTo>
                      <a:pt x="14" y="53"/>
                    </a:lnTo>
                    <a:lnTo>
                      <a:pt x="29" y="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08" name="PA-任意多边形 74">
                <a:extLst>
                  <a:ext uri="{FF2B5EF4-FFF2-40B4-BE49-F238E27FC236}">
                    <a16:creationId xmlns:a16="http://schemas.microsoft.com/office/drawing/2014/main" id="{364628AA-51C1-44DE-BCC0-3FFDE67F3C0A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 bwMode="auto">
              <a:xfrm>
                <a:off x="9008257" y="2964828"/>
                <a:ext cx="117765" cy="390975"/>
              </a:xfrm>
              <a:custGeom>
                <a:avLst/>
                <a:gdLst>
                  <a:gd name="T0" fmla="*/ 7 w 25"/>
                  <a:gd name="T1" fmla="*/ 0 h 83"/>
                  <a:gd name="T2" fmla="*/ 18 w 25"/>
                  <a:gd name="T3" fmla="*/ 0 h 83"/>
                  <a:gd name="T4" fmla="*/ 25 w 25"/>
                  <a:gd name="T5" fmla="*/ 56 h 83"/>
                  <a:gd name="T6" fmla="*/ 11 w 25"/>
                  <a:gd name="T7" fmla="*/ 83 h 83"/>
                  <a:gd name="T8" fmla="*/ 0 w 25"/>
                  <a:gd name="T9" fmla="*/ 56 h 83"/>
                  <a:gd name="T10" fmla="*/ 7 w 25"/>
                  <a:gd name="T1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83">
                    <a:moveTo>
                      <a:pt x="7" y="0"/>
                    </a:moveTo>
                    <a:lnTo>
                      <a:pt x="18" y="0"/>
                    </a:lnTo>
                    <a:lnTo>
                      <a:pt x="25" y="56"/>
                    </a:lnTo>
                    <a:lnTo>
                      <a:pt x="11" y="83"/>
                    </a:lnTo>
                    <a:lnTo>
                      <a:pt x="0" y="5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CB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09" name="PA-任意多边形 75">
                <a:extLst>
                  <a:ext uri="{FF2B5EF4-FFF2-40B4-BE49-F238E27FC236}">
                    <a16:creationId xmlns:a16="http://schemas.microsoft.com/office/drawing/2014/main" id="{8EB54548-D31B-4EBC-B80E-AB9CDB04DF81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 bwMode="auto">
              <a:xfrm>
                <a:off x="8932888" y="2696326"/>
                <a:ext cx="127186" cy="207263"/>
              </a:xfrm>
              <a:custGeom>
                <a:avLst/>
                <a:gdLst>
                  <a:gd name="T0" fmla="*/ 9 w 27"/>
                  <a:gd name="T1" fmla="*/ 0 h 44"/>
                  <a:gd name="T2" fmla="*/ 27 w 27"/>
                  <a:gd name="T3" fmla="*/ 20 h 44"/>
                  <a:gd name="T4" fmla="*/ 14 w 27"/>
                  <a:gd name="T5" fmla="*/ 44 h 44"/>
                  <a:gd name="T6" fmla="*/ 0 w 27"/>
                  <a:gd name="T7" fmla="*/ 6 h 44"/>
                  <a:gd name="T8" fmla="*/ 9 w 2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4">
                    <a:moveTo>
                      <a:pt x="9" y="0"/>
                    </a:moveTo>
                    <a:lnTo>
                      <a:pt x="27" y="20"/>
                    </a:lnTo>
                    <a:lnTo>
                      <a:pt x="14" y="44"/>
                    </a:lnTo>
                    <a:lnTo>
                      <a:pt x="0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10" name="PA-任意多边形 76">
                <a:extLst>
                  <a:ext uri="{FF2B5EF4-FFF2-40B4-BE49-F238E27FC236}">
                    <a16:creationId xmlns:a16="http://schemas.microsoft.com/office/drawing/2014/main" id="{C0577389-8797-4C60-B40E-2358478883E4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8838678" y="2724589"/>
                <a:ext cx="221396" cy="631211"/>
              </a:xfrm>
              <a:custGeom>
                <a:avLst/>
                <a:gdLst>
                  <a:gd name="T0" fmla="*/ 20 w 47"/>
                  <a:gd name="T1" fmla="*/ 0 h 134"/>
                  <a:gd name="T2" fmla="*/ 47 w 47"/>
                  <a:gd name="T3" fmla="*/ 134 h 134"/>
                  <a:gd name="T4" fmla="*/ 5 w 47"/>
                  <a:gd name="T5" fmla="*/ 56 h 134"/>
                  <a:gd name="T6" fmla="*/ 14 w 47"/>
                  <a:gd name="T7" fmla="*/ 45 h 134"/>
                  <a:gd name="T8" fmla="*/ 0 w 47"/>
                  <a:gd name="T9" fmla="*/ 34 h 134"/>
                  <a:gd name="T10" fmla="*/ 11 w 47"/>
                  <a:gd name="T11" fmla="*/ 5 h 134"/>
                  <a:gd name="T12" fmla="*/ 20 w 47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34">
                    <a:moveTo>
                      <a:pt x="20" y="0"/>
                    </a:moveTo>
                    <a:lnTo>
                      <a:pt x="47" y="134"/>
                    </a:lnTo>
                    <a:lnTo>
                      <a:pt x="5" y="56"/>
                    </a:lnTo>
                    <a:lnTo>
                      <a:pt x="14" y="45"/>
                    </a:lnTo>
                    <a:lnTo>
                      <a:pt x="0" y="34"/>
                    </a:lnTo>
                    <a:lnTo>
                      <a:pt x="11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11" name="PA-任意多边形 77">
                <a:extLst>
                  <a:ext uri="{FF2B5EF4-FFF2-40B4-BE49-F238E27FC236}">
                    <a16:creationId xmlns:a16="http://schemas.microsoft.com/office/drawing/2014/main" id="{85344B51-7723-4C2A-983D-0395754F9367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9060071" y="2724589"/>
                <a:ext cx="230817" cy="631211"/>
              </a:xfrm>
              <a:custGeom>
                <a:avLst/>
                <a:gdLst>
                  <a:gd name="T0" fmla="*/ 29 w 49"/>
                  <a:gd name="T1" fmla="*/ 0 h 134"/>
                  <a:gd name="T2" fmla="*/ 0 w 49"/>
                  <a:gd name="T3" fmla="*/ 134 h 134"/>
                  <a:gd name="T4" fmla="*/ 43 w 49"/>
                  <a:gd name="T5" fmla="*/ 56 h 134"/>
                  <a:gd name="T6" fmla="*/ 36 w 49"/>
                  <a:gd name="T7" fmla="*/ 45 h 134"/>
                  <a:gd name="T8" fmla="*/ 49 w 49"/>
                  <a:gd name="T9" fmla="*/ 34 h 134"/>
                  <a:gd name="T10" fmla="*/ 40 w 49"/>
                  <a:gd name="T11" fmla="*/ 5 h 134"/>
                  <a:gd name="T12" fmla="*/ 29 w 49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34">
                    <a:moveTo>
                      <a:pt x="29" y="0"/>
                    </a:moveTo>
                    <a:lnTo>
                      <a:pt x="0" y="134"/>
                    </a:lnTo>
                    <a:lnTo>
                      <a:pt x="43" y="56"/>
                    </a:lnTo>
                    <a:lnTo>
                      <a:pt x="36" y="45"/>
                    </a:lnTo>
                    <a:lnTo>
                      <a:pt x="49" y="34"/>
                    </a:lnTo>
                    <a:lnTo>
                      <a:pt x="40" y="5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12" name="PA-任意多边形 78">
                <a:extLst>
                  <a:ext uri="{FF2B5EF4-FFF2-40B4-BE49-F238E27FC236}">
                    <a16:creationId xmlns:a16="http://schemas.microsoft.com/office/drawing/2014/main" id="{7AA779B2-35C3-4230-922F-1748C61FF343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9060071" y="2696326"/>
                <a:ext cx="136607" cy="207263"/>
              </a:xfrm>
              <a:custGeom>
                <a:avLst/>
                <a:gdLst>
                  <a:gd name="T0" fmla="*/ 18 w 29"/>
                  <a:gd name="T1" fmla="*/ 0 h 44"/>
                  <a:gd name="T2" fmla="*/ 0 w 29"/>
                  <a:gd name="T3" fmla="*/ 20 h 44"/>
                  <a:gd name="T4" fmla="*/ 14 w 29"/>
                  <a:gd name="T5" fmla="*/ 44 h 44"/>
                  <a:gd name="T6" fmla="*/ 29 w 29"/>
                  <a:gd name="T7" fmla="*/ 6 h 44"/>
                  <a:gd name="T8" fmla="*/ 18 w 29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4">
                    <a:moveTo>
                      <a:pt x="18" y="0"/>
                    </a:moveTo>
                    <a:lnTo>
                      <a:pt x="0" y="20"/>
                    </a:lnTo>
                    <a:lnTo>
                      <a:pt x="14" y="44"/>
                    </a:lnTo>
                    <a:lnTo>
                      <a:pt x="29" y="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13" name="PA-任意多边形 79">
                <a:extLst>
                  <a:ext uri="{FF2B5EF4-FFF2-40B4-BE49-F238E27FC236}">
                    <a16:creationId xmlns:a16="http://schemas.microsoft.com/office/drawing/2014/main" id="{0023E62C-650F-4089-8D18-DF92C40F92F9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9027099" y="2903589"/>
                <a:ext cx="75368" cy="61238"/>
              </a:xfrm>
              <a:custGeom>
                <a:avLst/>
                <a:gdLst>
                  <a:gd name="T0" fmla="*/ 1 w 7"/>
                  <a:gd name="T1" fmla="*/ 0 h 6"/>
                  <a:gd name="T2" fmla="*/ 6 w 7"/>
                  <a:gd name="T3" fmla="*/ 0 h 6"/>
                  <a:gd name="T4" fmla="*/ 6 w 7"/>
                  <a:gd name="T5" fmla="*/ 6 h 6"/>
                  <a:gd name="T6" fmla="*/ 1 w 7"/>
                  <a:gd name="T7" fmla="*/ 6 h 6"/>
                  <a:gd name="T8" fmla="*/ 1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7" y="2"/>
                      <a:pt x="7" y="4"/>
                      <a:pt x="6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0" y="2"/>
                      <a:pt x="1" y="0"/>
                    </a:cubicBezTo>
                    <a:close/>
                  </a:path>
                </a:pathLst>
              </a:custGeom>
              <a:solidFill>
                <a:srgbClr val="FCB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14" name="PA-任意多边形 80">
                <a:extLst>
                  <a:ext uri="{FF2B5EF4-FFF2-40B4-BE49-F238E27FC236}">
                    <a16:creationId xmlns:a16="http://schemas.microsoft.com/office/drawing/2014/main" id="{4B36F10F-A6AD-4D0F-A79E-AD2F13BB41A9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 bwMode="auto">
              <a:xfrm>
                <a:off x="9060071" y="3355800"/>
                <a:ext cx="23554" cy="179000"/>
              </a:xfrm>
              <a:custGeom>
                <a:avLst/>
                <a:gdLst>
                  <a:gd name="T0" fmla="*/ 0 w 2"/>
                  <a:gd name="T1" fmla="*/ 17 h 17"/>
                  <a:gd name="T2" fmla="*/ 1 w 2"/>
                  <a:gd name="T3" fmla="*/ 0 h 17"/>
                  <a:gd name="T4" fmla="*/ 2 w 2"/>
                  <a:gd name="T5" fmla="*/ 17 h 17"/>
                  <a:gd name="T6" fmla="*/ 0 w 2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7">
                    <a:moveTo>
                      <a:pt x="0" y="17"/>
                    </a:moveTo>
                    <a:cubicBezTo>
                      <a:pt x="0" y="13"/>
                      <a:pt x="0" y="8"/>
                      <a:pt x="1" y="0"/>
                    </a:cubicBezTo>
                    <a:cubicBezTo>
                      <a:pt x="1" y="8"/>
                      <a:pt x="1" y="13"/>
                      <a:pt x="2" y="17"/>
                    </a:cubicBezTo>
                    <a:cubicBezTo>
                      <a:pt x="1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15" name="PA-任意多边形 81">
                <a:extLst>
                  <a:ext uri="{FF2B5EF4-FFF2-40B4-BE49-F238E27FC236}">
                    <a16:creationId xmlns:a16="http://schemas.microsoft.com/office/drawing/2014/main" id="{2A455437-B57E-4862-8EB6-43090A30536F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 bwMode="auto">
              <a:xfrm>
                <a:off x="8881071" y="2696326"/>
                <a:ext cx="367421" cy="659474"/>
              </a:xfrm>
              <a:custGeom>
                <a:avLst/>
                <a:gdLst>
                  <a:gd name="T0" fmla="*/ 0 w 78"/>
                  <a:gd name="T1" fmla="*/ 11 h 140"/>
                  <a:gd name="T2" fmla="*/ 5 w 78"/>
                  <a:gd name="T3" fmla="*/ 51 h 140"/>
                  <a:gd name="T4" fmla="*/ 40 w 78"/>
                  <a:gd name="T5" fmla="*/ 140 h 140"/>
                  <a:gd name="T6" fmla="*/ 74 w 78"/>
                  <a:gd name="T7" fmla="*/ 51 h 140"/>
                  <a:gd name="T8" fmla="*/ 78 w 78"/>
                  <a:gd name="T9" fmla="*/ 11 h 140"/>
                  <a:gd name="T10" fmla="*/ 63 w 78"/>
                  <a:gd name="T11" fmla="*/ 0 h 140"/>
                  <a:gd name="T12" fmla="*/ 16 w 78"/>
                  <a:gd name="T13" fmla="*/ 0 h 140"/>
                  <a:gd name="T14" fmla="*/ 0 w 78"/>
                  <a:gd name="T15" fmla="*/ 1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140">
                    <a:moveTo>
                      <a:pt x="0" y="11"/>
                    </a:moveTo>
                    <a:lnTo>
                      <a:pt x="5" y="51"/>
                    </a:lnTo>
                    <a:lnTo>
                      <a:pt x="40" y="140"/>
                    </a:lnTo>
                    <a:lnTo>
                      <a:pt x="74" y="51"/>
                    </a:lnTo>
                    <a:lnTo>
                      <a:pt x="78" y="11"/>
                    </a:lnTo>
                    <a:lnTo>
                      <a:pt x="63" y="0"/>
                    </a:lnTo>
                    <a:lnTo>
                      <a:pt x="1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16" name="PA-矩形 82">
                <a:extLst>
                  <a:ext uri="{FF2B5EF4-FFF2-40B4-BE49-F238E27FC236}">
                    <a16:creationId xmlns:a16="http://schemas.microsoft.com/office/drawing/2014/main" id="{17828663-AD98-48EF-84A5-F7126BBED57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8956439" y="2620958"/>
                <a:ext cx="207263" cy="179000"/>
              </a:xfrm>
              <a:prstGeom prst="rect">
                <a:avLst/>
              </a:pr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17" name="PA-任意多边形 83">
                <a:extLst>
                  <a:ext uri="{FF2B5EF4-FFF2-40B4-BE49-F238E27FC236}">
                    <a16:creationId xmlns:a16="http://schemas.microsoft.com/office/drawing/2014/main" id="{17BD2E65-433E-4DD0-A3E9-F49A7803FD29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8810414" y="2093379"/>
                <a:ext cx="513449" cy="631211"/>
              </a:xfrm>
              <a:custGeom>
                <a:avLst/>
                <a:gdLst>
                  <a:gd name="T0" fmla="*/ 24 w 49"/>
                  <a:gd name="T1" fmla="*/ 60 h 60"/>
                  <a:gd name="T2" fmla="*/ 43 w 49"/>
                  <a:gd name="T3" fmla="*/ 40 h 60"/>
                  <a:gd name="T4" fmla="*/ 44 w 49"/>
                  <a:gd name="T5" fmla="*/ 40 h 60"/>
                  <a:gd name="T6" fmla="*/ 48 w 49"/>
                  <a:gd name="T7" fmla="*/ 34 h 60"/>
                  <a:gd name="T8" fmla="*/ 47 w 49"/>
                  <a:gd name="T9" fmla="*/ 26 h 60"/>
                  <a:gd name="T10" fmla="*/ 46 w 49"/>
                  <a:gd name="T11" fmla="*/ 26 h 60"/>
                  <a:gd name="T12" fmla="*/ 24 w 49"/>
                  <a:gd name="T13" fmla="*/ 0 h 60"/>
                  <a:gd name="T14" fmla="*/ 3 w 49"/>
                  <a:gd name="T15" fmla="*/ 26 h 60"/>
                  <a:gd name="T16" fmla="*/ 2 w 49"/>
                  <a:gd name="T17" fmla="*/ 26 h 60"/>
                  <a:gd name="T18" fmla="*/ 1 w 49"/>
                  <a:gd name="T19" fmla="*/ 34 h 60"/>
                  <a:gd name="T20" fmla="*/ 5 w 49"/>
                  <a:gd name="T21" fmla="*/ 40 h 60"/>
                  <a:gd name="T22" fmla="*/ 5 w 49"/>
                  <a:gd name="T23" fmla="*/ 40 h 60"/>
                  <a:gd name="T24" fmla="*/ 24 w 49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24" y="60"/>
                    </a:moveTo>
                    <a:cubicBezTo>
                      <a:pt x="32" y="60"/>
                      <a:pt x="40" y="51"/>
                      <a:pt x="43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6" y="41"/>
                      <a:pt x="48" y="38"/>
                      <a:pt x="48" y="34"/>
                    </a:cubicBezTo>
                    <a:cubicBezTo>
                      <a:pt x="49" y="30"/>
                      <a:pt x="48" y="27"/>
                      <a:pt x="47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13"/>
                      <a:pt x="41" y="0"/>
                      <a:pt x="24" y="0"/>
                    </a:cubicBezTo>
                    <a:cubicBezTo>
                      <a:pt x="8" y="0"/>
                      <a:pt x="2" y="13"/>
                      <a:pt x="3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7"/>
                      <a:pt x="0" y="30"/>
                      <a:pt x="1" y="34"/>
                    </a:cubicBezTo>
                    <a:cubicBezTo>
                      <a:pt x="1" y="38"/>
                      <a:pt x="3" y="41"/>
                      <a:pt x="5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9" y="51"/>
                      <a:pt x="17" y="60"/>
                      <a:pt x="24" y="60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18" name="PA-任意多边形 84">
                <a:extLst>
                  <a:ext uri="{FF2B5EF4-FFF2-40B4-BE49-F238E27FC236}">
                    <a16:creationId xmlns:a16="http://schemas.microsoft.com/office/drawing/2014/main" id="{1E826D53-43C5-4531-8B4A-CC5A4B42CFDE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8829257" y="2093379"/>
                <a:ext cx="471053" cy="348579"/>
              </a:xfrm>
              <a:custGeom>
                <a:avLst/>
                <a:gdLst>
                  <a:gd name="T0" fmla="*/ 44 w 45"/>
                  <a:gd name="T1" fmla="*/ 26 h 33"/>
                  <a:gd name="T2" fmla="*/ 22 w 45"/>
                  <a:gd name="T3" fmla="*/ 0 h 33"/>
                  <a:gd name="T4" fmla="*/ 1 w 45"/>
                  <a:gd name="T5" fmla="*/ 26 h 33"/>
                  <a:gd name="T6" fmla="*/ 4 w 45"/>
                  <a:gd name="T7" fmla="*/ 32 h 33"/>
                  <a:gd name="T8" fmla="*/ 6 w 45"/>
                  <a:gd name="T9" fmla="*/ 30 h 33"/>
                  <a:gd name="T10" fmla="*/ 12 w 45"/>
                  <a:gd name="T11" fmla="*/ 13 h 33"/>
                  <a:gd name="T12" fmla="*/ 22 w 45"/>
                  <a:gd name="T13" fmla="*/ 15 h 33"/>
                  <a:gd name="T14" fmla="*/ 33 w 45"/>
                  <a:gd name="T15" fmla="*/ 13 h 33"/>
                  <a:gd name="T16" fmla="*/ 39 w 45"/>
                  <a:gd name="T17" fmla="*/ 30 h 33"/>
                  <a:gd name="T18" fmla="*/ 41 w 45"/>
                  <a:gd name="T19" fmla="*/ 33 h 33"/>
                  <a:gd name="T20" fmla="*/ 44 w 45"/>
                  <a:gd name="T21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33">
                    <a:moveTo>
                      <a:pt x="44" y="26"/>
                    </a:moveTo>
                    <a:cubicBezTo>
                      <a:pt x="45" y="13"/>
                      <a:pt x="39" y="0"/>
                      <a:pt x="22" y="0"/>
                    </a:cubicBezTo>
                    <a:cubicBezTo>
                      <a:pt x="6" y="0"/>
                      <a:pt x="0" y="13"/>
                      <a:pt x="1" y="26"/>
                    </a:cubicBezTo>
                    <a:cubicBezTo>
                      <a:pt x="2" y="27"/>
                      <a:pt x="4" y="29"/>
                      <a:pt x="4" y="32"/>
                    </a:cubicBezTo>
                    <a:cubicBezTo>
                      <a:pt x="5" y="33"/>
                      <a:pt x="6" y="33"/>
                      <a:pt x="6" y="30"/>
                    </a:cubicBezTo>
                    <a:cubicBezTo>
                      <a:pt x="6" y="22"/>
                      <a:pt x="7" y="15"/>
                      <a:pt x="12" y="13"/>
                    </a:cubicBezTo>
                    <a:cubicBezTo>
                      <a:pt x="17" y="11"/>
                      <a:pt x="19" y="15"/>
                      <a:pt x="22" y="15"/>
                    </a:cubicBezTo>
                    <a:cubicBezTo>
                      <a:pt x="26" y="15"/>
                      <a:pt x="28" y="12"/>
                      <a:pt x="33" y="13"/>
                    </a:cubicBezTo>
                    <a:cubicBezTo>
                      <a:pt x="38" y="14"/>
                      <a:pt x="39" y="22"/>
                      <a:pt x="39" y="30"/>
                    </a:cubicBezTo>
                    <a:cubicBezTo>
                      <a:pt x="39" y="33"/>
                      <a:pt x="40" y="33"/>
                      <a:pt x="41" y="33"/>
                    </a:cubicBezTo>
                    <a:cubicBezTo>
                      <a:pt x="41" y="29"/>
                      <a:pt x="43" y="26"/>
                      <a:pt x="44" y="26"/>
                    </a:cubicBezTo>
                    <a:close/>
                  </a:path>
                </a:pathLst>
              </a:custGeom>
              <a:solidFill>
                <a:srgbClr val="6B4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19" name="PA-任意多边形 85">
                <a:extLst>
                  <a:ext uri="{FF2B5EF4-FFF2-40B4-BE49-F238E27FC236}">
                    <a16:creationId xmlns:a16="http://schemas.microsoft.com/office/drawing/2014/main" id="{EA80C66F-EE5A-4E86-8200-B7BD8A568142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9027099" y="2776407"/>
                <a:ext cx="75368" cy="127186"/>
              </a:xfrm>
              <a:custGeom>
                <a:avLst/>
                <a:gdLst>
                  <a:gd name="T0" fmla="*/ 6 w 7"/>
                  <a:gd name="T1" fmla="*/ 12 h 12"/>
                  <a:gd name="T2" fmla="*/ 7 w 7"/>
                  <a:gd name="T3" fmla="*/ 9 h 12"/>
                  <a:gd name="T4" fmla="*/ 3 w 7"/>
                  <a:gd name="T5" fmla="*/ 0 h 12"/>
                  <a:gd name="T6" fmla="*/ 0 w 7"/>
                  <a:gd name="T7" fmla="*/ 9 h 12"/>
                  <a:gd name="T8" fmla="*/ 1 w 7"/>
                  <a:gd name="T9" fmla="*/ 12 h 12"/>
                  <a:gd name="T10" fmla="*/ 6 w 7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2">
                    <a:moveTo>
                      <a:pt x="6" y="12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3" y="12"/>
                      <a:pt x="4" y="12"/>
                      <a:pt x="6" y="12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20" name="PA-任意多边形 86">
                <a:extLst>
                  <a:ext uri="{FF2B5EF4-FFF2-40B4-BE49-F238E27FC236}">
                    <a16:creationId xmlns:a16="http://schemas.microsoft.com/office/drawing/2014/main" id="{58B84ADE-53F0-4449-B293-6A1CA3A1A23C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8914046" y="2696326"/>
                <a:ext cx="146028" cy="249659"/>
              </a:xfrm>
              <a:custGeom>
                <a:avLst/>
                <a:gdLst>
                  <a:gd name="T0" fmla="*/ 9 w 31"/>
                  <a:gd name="T1" fmla="*/ 0 h 53"/>
                  <a:gd name="T2" fmla="*/ 31 w 31"/>
                  <a:gd name="T3" fmla="*/ 17 h 53"/>
                  <a:gd name="T4" fmla="*/ 20 w 31"/>
                  <a:gd name="T5" fmla="*/ 53 h 53"/>
                  <a:gd name="T6" fmla="*/ 0 w 31"/>
                  <a:gd name="T7" fmla="*/ 6 h 53"/>
                  <a:gd name="T8" fmla="*/ 9 w 31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3">
                    <a:moveTo>
                      <a:pt x="9" y="0"/>
                    </a:moveTo>
                    <a:lnTo>
                      <a:pt x="31" y="17"/>
                    </a:lnTo>
                    <a:lnTo>
                      <a:pt x="20" y="53"/>
                    </a:lnTo>
                    <a:lnTo>
                      <a:pt x="0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21" name="PA-任意多边形 87">
                <a:extLst>
                  <a:ext uri="{FF2B5EF4-FFF2-40B4-BE49-F238E27FC236}">
                    <a16:creationId xmlns:a16="http://schemas.microsoft.com/office/drawing/2014/main" id="{0824722E-F450-4651-B321-FA4D2E02970C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8819836" y="2724589"/>
                <a:ext cx="240238" cy="631211"/>
              </a:xfrm>
              <a:custGeom>
                <a:avLst/>
                <a:gdLst>
                  <a:gd name="T0" fmla="*/ 20 w 51"/>
                  <a:gd name="T1" fmla="*/ 0 h 134"/>
                  <a:gd name="T2" fmla="*/ 51 w 51"/>
                  <a:gd name="T3" fmla="*/ 134 h 134"/>
                  <a:gd name="T4" fmla="*/ 7 w 51"/>
                  <a:gd name="T5" fmla="*/ 60 h 134"/>
                  <a:gd name="T6" fmla="*/ 11 w 51"/>
                  <a:gd name="T7" fmla="*/ 47 h 134"/>
                  <a:gd name="T8" fmla="*/ 0 w 51"/>
                  <a:gd name="T9" fmla="*/ 36 h 134"/>
                  <a:gd name="T10" fmla="*/ 13 w 51"/>
                  <a:gd name="T11" fmla="*/ 5 h 134"/>
                  <a:gd name="T12" fmla="*/ 20 w 51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34">
                    <a:moveTo>
                      <a:pt x="20" y="0"/>
                    </a:moveTo>
                    <a:lnTo>
                      <a:pt x="51" y="134"/>
                    </a:lnTo>
                    <a:lnTo>
                      <a:pt x="7" y="60"/>
                    </a:lnTo>
                    <a:lnTo>
                      <a:pt x="11" y="47"/>
                    </a:lnTo>
                    <a:lnTo>
                      <a:pt x="0" y="36"/>
                    </a:lnTo>
                    <a:lnTo>
                      <a:pt x="13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22" name="PA-任意多边形 88">
                <a:extLst>
                  <a:ext uri="{FF2B5EF4-FFF2-40B4-BE49-F238E27FC236}">
                    <a16:creationId xmlns:a16="http://schemas.microsoft.com/office/drawing/2014/main" id="{579DC20E-5C4E-46EB-823B-B20109CB8441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9060071" y="2696326"/>
                <a:ext cx="160158" cy="249659"/>
              </a:xfrm>
              <a:custGeom>
                <a:avLst/>
                <a:gdLst>
                  <a:gd name="T0" fmla="*/ 25 w 34"/>
                  <a:gd name="T1" fmla="*/ 0 h 53"/>
                  <a:gd name="T2" fmla="*/ 0 w 34"/>
                  <a:gd name="T3" fmla="*/ 17 h 53"/>
                  <a:gd name="T4" fmla="*/ 14 w 34"/>
                  <a:gd name="T5" fmla="*/ 53 h 53"/>
                  <a:gd name="T6" fmla="*/ 34 w 34"/>
                  <a:gd name="T7" fmla="*/ 6 h 53"/>
                  <a:gd name="T8" fmla="*/ 25 w 34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53">
                    <a:moveTo>
                      <a:pt x="25" y="0"/>
                    </a:moveTo>
                    <a:lnTo>
                      <a:pt x="0" y="17"/>
                    </a:lnTo>
                    <a:lnTo>
                      <a:pt x="14" y="53"/>
                    </a:lnTo>
                    <a:lnTo>
                      <a:pt x="34" y="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23" name="PA-任意多边形 89">
                <a:extLst>
                  <a:ext uri="{FF2B5EF4-FFF2-40B4-BE49-F238E27FC236}">
                    <a16:creationId xmlns:a16="http://schemas.microsoft.com/office/drawing/2014/main" id="{20236D06-6A56-4789-B24E-9D116F956710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9008257" y="2955407"/>
                <a:ext cx="117765" cy="400396"/>
              </a:xfrm>
              <a:custGeom>
                <a:avLst/>
                <a:gdLst>
                  <a:gd name="T0" fmla="*/ 7 w 25"/>
                  <a:gd name="T1" fmla="*/ 0 h 85"/>
                  <a:gd name="T2" fmla="*/ 18 w 25"/>
                  <a:gd name="T3" fmla="*/ 0 h 85"/>
                  <a:gd name="T4" fmla="*/ 25 w 25"/>
                  <a:gd name="T5" fmla="*/ 58 h 85"/>
                  <a:gd name="T6" fmla="*/ 11 w 25"/>
                  <a:gd name="T7" fmla="*/ 85 h 85"/>
                  <a:gd name="T8" fmla="*/ 0 w 25"/>
                  <a:gd name="T9" fmla="*/ 58 h 85"/>
                  <a:gd name="T10" fmla="*/ 7 w 25"/>
                  <a:gd name="T1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85">
                    <a:moveTo>
                      <a:pt x="7" y="0"/>
                    </a:moveTo>
                    <a:lnTo>
                      <a:pt x="18" y="0"/>
                    </a:lnTo>
                    <a:lnTo>
                      <a:pt x="25" y="58"/>
                    </a:lnTo>
                    <a:lnTo>
                      <a:pt x="11" y="85"/>
                    </a:lnTo>
                    <a:lnTo>
                      <a:pt x="0" y="5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24" name="PA-任意多边形 90">
                <a:extLst>
                  <a:ext uri="{FF2B5EF4-FFF2-40B4-BE49-F238E27FC236}">
                    <a16:creationId xmlns:a16="http://schemas.microsoft.com/office/drawing/2014/main" id="{2EDEDCA5-2F18-4F1B-BCAA-70F9EA982850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 bwMode="auto">
              <a:xfrm>
                <a:off x="8914046" y="2696326"/>
                <a:ext cx="146028" cy="207263"/>
              </a:xfrm>
              <a:custGeom>
                <a:avLst/>
                <a:gdLst>
                  <a:gd name="T0" fmla="*/ 9 w 31"/>
                  <a:gd name="T1" fmla="*/ 0 h 44"/>
                  <a:gd name="T2" fmla="*/ 31 w 31"/>
                  <a:gd name="T3" fmla="*/ 17 h 44"/>
                  <a:gd name="T4" fmla="*/ 20 w 31"/>
                  <a:gd name="T5" fmla="*/ 44 h 44"/>
                  <a:gd name="T6" fmla="*/ 0 w 31"/>
                  <a:gd name="T7" fmla="*/ 6 h 44"/>
                  <a:gd name="T8" fmla="*/ 9 w 31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4">
                    <a:moveTo>
                      <a:pt x="9" y="0"/>
                    </a:moveTo>
                    <a:lnTo>
                      <a:pt x="31" y="17"/>
                    </a:lnTo>
                    <a:lnTo>
                      <a:pt x="20" y="44"/>
                    </a:lnTo>
                    <a:lnTo>
                      <a:pt x="0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25" name="PA-任意多边形 91">
                <a:extLst>
                  <a:ext uri="{FF2B5EF4-FFF2-40B4-BE49-F238E27FC236}">
                    <a16:creationId xmlns:a16="http://schemas.microsoft.com/office/drawing/2014/main" id="{6D12FEAE-73AA-49EE-83F8-0582E39E5FEB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 bwMode="auto">
              <a:xfrm>
                <a:off x="8838678" y="2724589"/>
                <a:ext cx="221396" cy="631211"/>
              </a:xfrm>
              <a:custGeom>
                <a:avLst/>
                <a:gdLst>
                  <a:gd name="T0" fmla="*/ 16 w 47"/>
                  <a:gd name="T1" fmla="*/ 0 h 134"/>
                  <a:gd name="T2" fmla="*/ 47 w 47"/>
                  <a:gd name="T3" fmla="*/ 134 h 134"/>
                  <a:gd name="T4" fmla="*/ 7 w 47"/>
                  <a:gd name="T5" fmla="*/ 54 h 134"/>
                  <a:gd name="T6" fmla="*/ 14 w 47"/>
                  <a:gd name="T7" fmla="*/ 45 h 134"/>
                  <a:gd name="T8" fmla="*/ 0 w 47"/>
                  <a:gd name="T9" fmla="*/ 34 h 134"/>
                  <a:gd name="T10" fmla="*/ 9 w 47"/>
                  <a:gd name="T11" fmla="*/ 5 h 134"/>
                  <a:gd name="T12" fmla="*/ 16 w 47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34">
                    <a:moveTo>
                      <a:pt x="16" y="0"/>
                    </a:moveTo>
                    <a:lnTo>
                      <a:pt x="47" y="134"/>
                    </a:lnTo>
                    <a:lnTo>
                      <a:pt x="7" y="54"/>
                    </a:lnTo>
                    <a:lnTo>
                      <a:pt x="14" y="45"/>
                    </a:lnTo>
                    <a:lnTo>
                      <a:pt x="0" y="34"/>
                    </a:lnTo>
                    <a:lnTo>
                      <a:pt x="9" y="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69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26" name="PA-任意多边形 92">
                <a:extLst>
                  <a:ext uri="{FF2B5EF4-FFF2-40B4-BE49-F238E27FC236}">
                    <a16:creationId xmlns:a16="http://schemas.microsoft.com/office/drawing/2014/main" id="{839F21CA-ECA4-4FD2-8BF9-AB53D50A9086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 bwMode="auto">
              <a:xfrm>
                <a:off x="9060071" y="2724589"/>
                <a:ext cx="254368" cy="631211"/>
              </a:xfrm>
              <a:custGeom>
                <a:avLst/>
                <a:gdLst>
                  <a:gd name="T0" fmla="*/ 34 w 54"/>
                  <a:gd name="T1" fmla="*/ 0 h 134"/>
                  <a:gd name="T2" fmla="*/ 0 w 54"/>
                  <a:gd name="T3" fmla="*/ 134 h 134"/>
                  <a:gd name="T4" fmla="*/ 47 w 54"/>
                  <a:gd name="T5" fmla="*/ 60 h 134"/>
                  <a:gd name="T6" fmla="*/ 43 w 54"/>
                  <a:gd name="T7" fmla="*/ 47 h 134"/>
                  <a:gd name="T8" fmla="*/ 54 w 54"/>
                  <a:gd name="T9" fmla="*/ 36 h 134"/>
                  <a:gd name="T10" fmla="*/ 40 w 54"/>
                  <a:gd name="T11" fmla="*/ 5 h 134"/>
                  <a:gd name="T12" fmla="*/ 34 w 54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34">
                    <a:moveTo>
                      <a:pt x="34" y="0"/>
                    </a:moveTo>
                    <a:lnTo>
                      <a:pt x="0" y="134"/>
                    </a:lnTo>
                    <a:lnTo>
                      <a:pt x="47" y="60"/>
                    </a:lnTo>
                    <a:lnTo>
                      <a:pt x="43" y="47"/>
                    </a:lnTo>
                    <a:lnTo>
                      <a:pt x="54" y="36"/>
                    </a:lnTo>
                    <a:lnTo>
                      <a:pt x="40" y="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27" name="PA-任意多边形 93">
                <a:extLst>
                  <a:ext uri="{FF2B5EF4-FFF2-40B4-BE49-F238E27FC236}">
                    <a16:creationId xmlns:a16="http://schemas.microsoft.com/office/drawing/2014/main" id="{F84B9375-A716-45F6-B3BA-4731B5AA0BE8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 bwMode="auto">
              <a:xfrm>
                <a:off x="9060071" y="2724589"/>
                <a:ext cx="230817" cy="631211"/>
              </a:xfrm>
              <a:custGeom>
                <a:avLst/>
                <a:gdLst>
                  <a:gd name="T0" fmla="*/ 34 w 49"/>
                  <a:gd name="T1" fmla="*/ 0 h 134"/>
                  <a:gd name="T2" fmla="*/ 0 w 49"/>
                  <a:gd name="T3" fmla="*/ 134 h 134"/>
                  <a:gd name="T4" fmla="*/ 43 w 49"/>
                  <a:gd name="T5" fmla="*/ 54 h 134"/>
                  <a:gd name="T6" fmla="*/ 36 w 49"/>
                  <a:gd name="T7" fmla="*/ 45 h 134"/>
                  <a:gd name="T8" fmla="*/ 49 w 49"/>
                  <a:gd name="T9" fmla="*/ 34 h 134"/>
                  <a:gd name="T10" fmla="*/ 40 w 49"/>
                  <a:gd name="T11" fmla="*/ 5 h 134"/>
                  <a:gd name="T12" fmla="*/ 34 w 49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34">
                    <a:moveTo>
                      <a:pt x="34" y="0"/>
                    </a:moveTo>
                    <a:lnTo>
                      <a:pt x="0" y="134"/>
                    </a:lnTo>
                    <a:lnTo>
                      <a:pt x="43" y="54"/>
                    </a:lnTo>
                    <a:lnTo>
                      <a:pt x="36" y="45"/>
                    </a:lnTo>
                    <a:lnTo>
                      <a:pt x="49" y="34"/>
                    </a:lnTo>
                    <a:lnTo>
                      <a:pt x="40" y="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69D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28" name="PA-任意多边形 94">
                <a:extLst>
                  <a:ext uri="{FF2B5EF4-FFF2-40B4-BE49-F238E27FC236}">
                    <a16:creationId xmlns:a16="http://schemas.microsoft.com/office/drawing/2014/main" id="{FF71A4B9-3728-4F2E-A8FE-C254B1B9A2CF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 bwMode="auto">
              <a:xfrm>
                <a:off x="9060071" y="2696326"/>
                <a:ext cx="160158" cy="207263"/>
              </a:xfrm>
              <a:custGeom>
                <a:avLst/>
                <a:gdLst>
                  <a:gd name="T0" fmla="*/ 25 w 34"/>
                  <a:gd name="T1" fmla="*/ 0 h 44"/>
                  <a:gd name="T2" fmla="*/ 0 w 34"/>
                  <a:gd name="T3" fmla="*/ 17 h 44"/>
                  <a:gd name="T4" fmla="*/ 14 w 34"/>
                  <a:gd name="T5" fmla="*/ 44 h 44"/>
                  <a:gd name="T6" fmla="*/ 34 w 34"/>
                  <a:gd name="T7" fmla="*/ 6 h 44"/>
                  <a:gd name="T8" fmla="*/ 25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25" y="0"/>
                    </a:moveTo>
                    <a:lnTo>
                      <a:pt x="0" y="17"/>
                    </a:lnTo>
                    <a:lnTo>
                      <a:pt x="14" y="44"/>
                    </a:lnTo>
                    <a:lnTo>
                      <a:pt x="34" y="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29" name="PA-任意多边形 95">
                <a:extLst>
                  <a:ext uri="{FF2B5EF4-FFF2-40B4-BE49-F238E27FC236}">
                    <a16:creationId xmlns:a16="http://schemas.microsoft.com/office/drawing/2014/main" id="{2ECC9BF9-E408-409A-8E7E-7BDAD352D96B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 bwMode="auto">
              <a:xfrm>
                <a:off x="9027099" y="2894168"/>
                <a:ext cx="75368" cy="70659"/>
              </a:xfrm>
              <a:custGeom>
                <a:avLst/>
                <a:gdLst>
                  <a:gd name="T0" fmla="*/ 1 w 7"/>
                  <a:gd name="T1" fmla="*/ 0 h 7"/>
                  <a:gd name="T2" fmla="*/ 6 w 7"/>
                  <a:gd name="T3" fmla="*/ 0 h 7"/>
                  <a:gd name="T4" fmla="*/ 6 w 7"/>
                  <a:gd name="T5" fmla="*/ 7 h 7"/>
                  <a:gd name="T6" fmla="*/ 1 w 7"/>
                  <a:gd name="T7" fmla="*/ 7 h 7"/>
                  <a:gd name="T8" fmla="*/ 1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7" y="3"/>
                      <a:pt x="7" y="5"/>
                      <a:pt x="6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0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30" name="PA-任意多边形 96">
                <a:extLst>
                  <a:ext uri="{FF2B5EF4-FFF2-40B4-BE49-F238E27FC236}">
                    <a16:creationId xmlns:a16="http://schemas.microsoft.com/office/drawing/2014/main" id="{19561958-489D-469E-8D14-C40EFCE297A0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 bwMode="auto">
              <a:xfrm>
                <a:off x="9050650" y="3355800"/>
                <a:ext cx="32975" cy="179000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17 h 17"/>
                  <a:gd name="T4" fmla="*/ 1 w 3"/>
                  <a:gd name="T5" fmla="*/ 0 h 17"/>
                  <a:gd name="T6" fmla="*/ 0 w 3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7"/>
                      <a:pt x="2" y="17"/>
                      <a:pt x="3" y="17"/>
                    </a:cubicBezTo>
                    <a:cubicBezTo>
                      <a:pt x="3" y="13"/>
                      <a:pt x="2" y="2"/>
                      <a:pt x="1" y="0"/>
                    </a:cubicBezTo>
                    <a:cubicBezTo>
                      <a:pt x="1" y="1"/>
                      <a:pt x="0" y="13"/>
                      <a:pt x="0" y="17"/>
                    </a:cubicBezTo>
                    <a:close/>
                  </a:path>
                </a:pathLst>
              </a:custGeom>
              <a:solidFill>
                <a:srgbClr val="6F7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E2E19C-B6AC-43E4-85F7-34A887A21874}"/>
                </a:ext>
              </a:extLst>
            </p:cNvPr>
            <p:cNvGrpSpPr/>
            <p:nvPr/>
          </p:nvGrpSpPr>
          <p:grpSpPr>
            <a:xfrm>
              <a:off x="9305019" y="3014580"/>
              <a:ext cx="871449" cy="1512081"/>
              <a:chOff x="10049282" y="2032143"/>
              <a:chExt cx="871449" cy="1512081"/>
            </a:xfrm>
          </p:grpSpPr>
          <p:sp>
            <p:nvSpPr>
              <p:cNvPr id="174" name="PA-任意多边形 133">
                <a:extLst>
                  <a:ext uri="{FF2B5EF4-FFF2-40B4-BE49-F238E27FC236}">
                    <a16:creationId xmlns:a16="http://schemas.microsoft.com/office/drawing/2014/main" id="{46BB223C-56F2-48D1-9107-BC62EAA6E5CF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10638099" y="2790537"/>
                <a:ext cx="282632" cy="744263"/>
              </a:xfrm>
              <a:custGeom>
                <a:avLst/>
                <a:gdLst>
                  <a:gd name="T0" fmla="*/ 0 w 27"/>
                  <a:gd name="T1" fmla="*/ 9 h 71"/>
                  <a:gd name="T2" fmla="*/ 17 w 27"/>
                  <a:gd name="T3" fmla="*/ 8 h 71"/>
                  <a:gd name="T4" fmla="*/ 26 w 27"/>
                  <a:gd name="T5" fmla="*/ 61 h 71"/>
                  <a:gd name="T6" fmla="*/ 24 w 27"/>
                  <a:gd name="T7" fmla="*/ 67 h 71"/>
                  <a:gd name="T8" fmla="*/ 5 w 27"/>
                  <a:gd name="T9" fmla="*/ 71 h 71"/>
                  <a:gd name="T10" fmla="*/ 0 w 27"/>
                  <a:gd name="T11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71">
                    <a:moveTo>
                      <a:pt x="0" y="9"/>
                    </a:moveTo>
                    <a:cubicBezTo>
                      <a:pt x="9" y="6"/>
                      <a:pt x="16" y="0"/>
                      <a:pt x="17" y="8"/>
                    </a:cubicBezTo>
                    <a:cubicBezTo>
                      <a:pt x="19" y="17"/>
                      <a:pt x="24" y="40"/>
                      <a:pt x="26" y="61"/>
                    </a:cubicBezTo>
                    <a:cubicBezTo>
                      <a:pt x="27" y="65"/>
                      <a:pt x="26" y="67"/>
                      <a:pt x="24" y="67"/>
                    </a:cubicBezTo>
                    <a:cubicBezTo>
                      <a:pt x="18" y="69"/>
                      <a:pt x="13" y="70"/>
                      <a:pt x="5" y="71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4C61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5" name="PA-任意多边形 134">
                <a:extLst>
                  <a:ext uri="{FF2B5EF4-FFF2-40B4-BE49-F238E27FC236}">
                    <a16:creationId xmlns:a16="http://schemas.microsoft.com/office/drawing/2014/main" id="{B10B80AA-1C30-4438-B8B2-6C623E4D2B17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10143492" y="2032143"/>
                <a:ext cx="659474" cy="1300106"/>
              </a:xfrm>
              <a:custGeom>
                <a:avLst/>
                <a:gdLst>
                  <a:gd name="T0" fmla="*/ 58 w 63"/>
                  <a:gd name="T1" fmla="*/ 48 h 124"/>
                  <a:gd name="T2" fmla="*/ 32 w 63"/>
                  <a:gd name="T3" fmla="*/ 124 h 124"/>
                  <a:gd name="T4" fmla="*/ 3 w 63"/>
                  <a:gd name="T5" fmla="*/ 52 h 124"/>
                  <a:gd name="T6" fmla="*/ 42 w 63"/>
                  <a:gd name="T7" fmla="*/ 11 h 124"/>
                  <a:gd name="T8" fmla="*/ 58 w 63"/>
                  <a:gd name="T9" fmla="*/ 4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24">
                    <a:moveTo>
                      <a:pt x="58" y="48"/>
                    </a:moveTo>
                    <a:cubicBezTo>
                      <a:pt x="53" y="76"/>
                      <a:pt x="41" y="124"/>
                      <a:pt x="32" y="124"/>
                    </a:cubicBezTo>
                    <a:cubicBezTo>
                      <a:pt x="24" y="124"/>
                      <a:pt x="7" y="72"/>
                      <a:pt x="3" y="52"/>
                    </a:cubicBezTo>
                    <a:cubicBezTo>
                      <a:pt x="0" y="34"/>
                      <a:pt x="6" y="0"/>
                      <a:pt x="42" y="11"/>
                    </a:cubicBezTo>
                    <a:cubicBezTo>
                      <a:pt x="55" y="11"/>
                      <a:pt x="63" y="24"/>
                      <a:pt x="58" y="48"/>
                    </a:cubicBezTo>
                    <a:close/>
                  </a:path>
                </a:pathLst>
              </a:custGeom>
              <a:solidFill>
                <a:srgbClr val="6E4D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6" name="PA-任意多边形 135">
                <a:extLst>
                  <a:ext uri="{FF2B5EF4-FFF2-40B4-BE49-F238E27FC236}">
                    <a16:creationId xmlns:a16="http://schemas.microsoft.com/office/drawing/2014/main" id="{65C30EB9-80B9-4195-B453-7EAB3DC0FF4A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10049282" y="2790537"/>
                <a:ext cx="282632" cy="744263"/>
              </a:xfrm>
              <a:custGeom>
                <a:avLst/>
                <a:gdLst>
                  <a:gd name="T0" fmla="*/ 27 w 27"/>
                  <a:gd name="T1" fmla="*/ 9 h 71"/>
                  <a:gd name="T2" fmla="*/ 9 w 27"/>
                  <a:gd name="T3" fmla="*/ 9 h 71"/>
                  <a:gd name="T4" fmla="*/ 0 w 27"/>
                  <a:gd name="T5" fmla="*/ 61 h 71"/>
                  <a:gd name="T6" fmla="*/ 3 w 27"/>
                  <a:gd name="T7" fmla="*/ 67 h 71"/>
                  <a:gd name="T8" fmla="*/ 21 w 27"/>
                  <a:gd name="T9" fmla="*/ 71 h 71"/>
                  <a:gd name="T10" fmla="*/ 27 w 27"/>
                  <a:gd name="T11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71">
                    <a:moveTo>
                      <a:pt x="27" y="9"/>
                    </a:moveTo>
                    <a:cubicBezTo>
                      <a:pt x="15" y="6"/>
                      <a:pt x="11" y="0"/>
                      <a:pt x="9" y="9"/>
                    </a:cubicBezTo>
                    <a:cubicBezTo>
                      <a:pt x="7" y="19"/>
                      <a:pt x="3" y="41"/>
                      <a:pt x="0" y="61"/>
                    </a:cubicBezTo>
                    <a:cubicBezTo>
                      <a:pt x="0" y="66"/>
                      <a:pt x="2" y="67"/>
                      <a:pt x="3" y="67"/>
                    </a:cubicBezTo>
                    <a:cubicBezTo>
                      <a:pt x="9" y="69"/>
                      <a:pt x="15" y="70"/>
                      <a:pt x="21" y="71"/>
                    </a:cubicBezTo>
                    <a:cubicBezTo>
                      <a:pt x="27" y="9"/>
                      <a:pt x="27" y="9"/>
                      <a:pt x="27" y="9"/>
                    </a:cubicBezTo>
                    <a:close/>
                  </a:path>
                </a:pathLst>
              </a:custGeom>
              <a:solidFill>
                <a:srgbClr val="4C61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7" name="PA-任意多边形 136">
                <a:extLst>
                  <a:ext uri="{FF2B5EF4-FFF2-40B4-BE49-F238E27FC236}">
                    <a16:creationId xmlns:a16="http://schemas.microsoft.com/office/drawing/2014/main" id="{B6B98CAC-1B04-4DCE-B755-DD47679E65DE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10237703" y="3511249"/>
                <a:ext cx="494607" cy="32975"/>
              </a:xfrm>
              <a:custGeom>
                <a:avLst/>
                <a:gdLst>
                  <a:gd name="T0" fmla="*/ 0 w 47"/>
                  <a:gd name="T1" fmla="*/ 0 h 3"/>
                  <a:gd name="T2" fmla="*/ 0 w 47"/>
                  <a:gd name="T3" fmla="*/ 1 h 3"/>
                  <a:gd name="T4" fmla="*/ 47 w 47"/>
                  <a:gd name="T5" fmla="*/ 1 h 3"/>
                  <a:gd name="T6" fmla="*/ 46 w 47"/>
                  <a:gd name="T7" fmla="*/ 0 h 3"/>
                  <a:gd name="T8" fmla="*/ 0 w 47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4" y="3"/>
                      <a:pt x="32" y="3"/>
                      <a:pt x="47" y="1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8" name="PA-任意多边形 137">
                <a:extLst>
                  <a:ext uri="{FF2B5EF4-FFF2-40B4-BE49-F238E27FC236}">
                    <a16:creationId xmlns:a16="http://schemas.microsoft.com/office/drawing/2014/main" id="{A918226F-A2F9-4C77-94BA-06681EE65ADF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10134071" y="2715168"/>
                <a:ext cx="701870" cy="829053"/>
              </a:xfrm>
              <a:custGeom>
                <a:avLst/>
                <a:gdLst>
                  <a:gd name="T0" fmla="*/ 9 w 67"/>
                  <a:gd name="T1" fmla="*/ 77 h 79"/>
                  <a:gd name="T2" fmla="*/ 6 w 67"/>
                  <a:gd name="T3" fmla="*/ 48 h 79"/>
                  <a:gd name="T4" fmla="*/ 3 w 67"/>
                  <a:gd name="T5" fmla="*/ 12 h 79"/>
                  <a:gd name="T6" fmla="*/ 26 w 67"/>
                  <a:gd name="T7" fmla="*/ 0 h 79"/>
                  <a:gd name="T8" fmla="*/ 33 w 67"/>
                  <a:gd name="T9" fmla="*/ 3 h 79"/>
                  <a:gd name="T10" fmla="*/ 41 w 67"/>
                  <a:gd name="T11" fmla="*/ 0 h 79"/>
                  <a:gd name="T12" fmla="*/ 64 w 67"/>
                  <a:gd name="T13" fmla="*/ 12 h 79"/>
                  <a:gd name="T14" fmla="*/ 61 w 67"/>
                  <a:gd name="T15" fmla="*/ 48 h 79"/>
                  <a:gd name="T16" fmla="*/ 57 w 67"/>
                  <a:gd name="T17" fmla="*/ 77 h 79"/>
                  <a:gd name="T18" fmla="*/ 9 w 67"/>
                  <a:gd name="T19" fmla="*/ 7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79">
                    <a:moveTo>
                      <a:pt x="9" y="77"/>
                    </a:moveTo>
                    <a:cubicBezTo>
                      <a:pt x="13" y="65"/>
                      <a:pt x="11" y="62"/>
                      <a:pt x="6" y="48"/>
                    </a:cubicBezTo>
                    <a:cubicBezTo>
                      <a:pt x="0" y="35"/>
                      <a:pt x="11" y="28"/>
                      <a:pt x="3" y="12"/>
                    </a:cubicBezTo>
                    <a:cubicBezTo>
                      <a:pt x="10" y="7"/>
                      <a:pt x="20" y="5"/>
                      <a:pt x="26" y="0"/>
                    </a:cubicBezTo>
                    <a:cubicBezTo>
                      <a:pt x="28" y="3"/>
                      <a:pt x="30" y="3"/>
                      <a:pt x="33" y="3"/>
                    </a:cubicBezTo>
                    <a:cubicBezTo>
                      <a:pt x="36" y="3"/>
                      <a:pt x="38" y="3"/>
                      <a:pt x="41" y="0"/>
                    </a:cubicBezTo>
                    <a:cubicBezTo>
                      <a:pt x="45" y="4"/>
                      <a:pt x="56" y="7"/>
                      <a:pt x="64" y="12"/>
                    </a:cubicBezTo>
                    <a:cubicBezTo>
                      <a:pt x="56" y="29"/>
                      <a:pt x="67" y="31"/>
                      <a:pt x="61" y="48"/>
                    </a:cubicBezTo>
                    <a:cubicBezTo>
                      <a:pt x="57" y="62"/>
                      <a:pt x="51" y="62"/>
                      <a:pt x="57" y="77"/>
                    </a:cubicBezTo>
                    <a:cubicBezTo>
                      <a:pt x="42" y="79"/>
                      <a:pt x="24" y="79"/>
                      <a:pt x="9" y="77"/>
                    </a:cubicBezTo>
                    <a:close/>
                  </a:path>
                </a:pathLst>
              </a:custGeom>
              <a:solidFill>
                <a:srgbClr val="688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9" name="PA-任意多边形 138">
                <a:extLst>
                  <a:ext uri="{FF2B5EF4-FFF2-40B4-BE49-F238E27FC236}">
                    <a16:creationId xmlns:a16="http://schemas.microsoft.com/office/drawing/2014/main" id="{B0FD45FE-701D-452B-B814-A5D50E91D6C4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10322492" y="2715168"/>
                <a:ext cx="325028" cy="650053"/>
              </a:xfrm>
              <a:custGeom>
                <a:avLst/>
                <a:gdLst>
                  <a:gd name="T0" fmla="*/ 2 w 69"/>
                  <a:gd name="T1" fmla="*/ 9 h 138"/>
                  <a:gd name="T2" fmla="*/ 0 w 69"/>
                  <a:gd name="T3" fmla="*/ 51 h 138"/>
                  <a:gd name="T4" fmla="*/ 33 w 69"/>
                  <a:gd name="T5" fmla="*/ 138 h 138"/>
                  <a:gd name="T6" fmla="*/ 69 w 69"/>
                  <a:gd name="T7" fmla="*/ 51 h 138"/>
                  <a:gd name="T8" fmla="*/ 67 w 69"/>
                  <a:gd name="T9" fmla="*/ 9 h 138"/>
                  <a:gd name="T10" fmla="*/ 51 w 69"/>
                  <a:gd name="T11" fmla="*/ 0 h 138"/>
                  <a:gd name="T12" fmla="*/ 18 w 69"/>
                  <a:gd name="T13" fmla="*/ 0 h 138"/>
                  <a:gd name="T14" fmla="*/ 2 w 69"/>
                  <a:gd name="T15" fmla="*/ 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38">
                    <a:moveTo>
                      <a:pt x="2" y="9"/>
                    </a:moveTo>
                    <a:lnTo>
                      <a:pt x="0" y="51"/>
                    </a:lnTo>
                    <a:lnTo>
                      <a:pt x="33" y="138"/>
                    </a:lnTo>
                    <a:lnTo>
                      <a:pt x="69" y="51"/>
                    </a:lnTo>
                    <a:lnTo>
                      <a:pt x="67" y="9"/>
                    </a:lnTo>
                    <a:lnTo>
                      <a:pt x="51" y="0"/>
                    </a:lnTo>
                    <a:lnTo>
                      <a:pt x="18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80" name="PA-矩形 139">
                <a:extLst>
                  <a:ext uri="{FF2B5EF4-FFF2-40B4-BE49-F238E27FC236}">
                    <a16:creationId xmlns:a16="http://schemas.microsoft.com/office/drawing/2014/main" id="{45D7831B-FE56-4FF6-9E34-6FDBC03D4C5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0407282" y="2653933"/>
                <a:ext cx="155449" cy="164870"/>
              </a:xfrm>
              <a:prstGeom prst="rect">
                <a:avLst/>
              </a:pr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81" name="PA-任意多边形 140">
                <a:extLst>
                  <a:ext uri="{FF2B5EF4-FFF2-40B4-BE49-F238E27FC236}">
                    <a16:creationId xmlns:a16="http://schemas.microsoft.com/office/drawing/2014/main" id="{81455E69-7C84-4A51-B04F-0FDB2BB388D5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10228282" y="2135775"/>
                <a:ext cx="504028" cy="612369"/>
              </a:xfrm>
              <a:custGeom>
                <a:avLst/>
                <a:gdLst>
                  <a:gd name="T0" fmla="*/ 24 w 48"/>
                  <a:gd name="T1" fmla="*/ 58 h 58"/>
                  <a:gd name="T2" fmla="*/ 43 w 48"/>
                  <a:gd name="T3" fmla="*/ 39 h 58"/>
                  <a:gd name="T4" fmla="*/ 44 w 48"/>
                  <a:gd name="T5" fmla="*/ 39 h 58"/>
                  <a:gd name="T6" fmla="*/ 48 w 48"/>
                  <a:gd name="T7" fmla="*/ 33 h 58"/>
                  <a:gd name="T8" fmla="*/ 46 w 48"/>
                  <a:gd name="T9" fmla="*/ 25 h 58"/>
                  <a:gd name="T10" fmla="*/ 46 w 48"/>
                  <a:gd name="T11" fmla="*/ 25 h 58"/>
                  <a:gd name="T12" fmla="*/ 24 w 48"/>
                  <a:gd name="T13" fmla="*/ 0 h 58"/>
                  <a:gd name="T14" fmla="*/ 3 w 48"/>
                  <a:gd name="T15" fmla="*/ 25 h 58"/>
                  <a:gd name="T16" fmla="*/ 3 w 48"/>
                  <a:gd name="T17" fmla="*/ 25 h 58"/>
                  <a:gd name="T18" fmla="*/ 1 w 48"/>
                  <a:gd name="T19" fmla="*/ 33 h 58"/>
                  <a:gd name="T20" fmla="*/ 5 w 48"/>
                  <a:gd name="T21" fmla="*/ 39 h 58"/>
                  <a:gd name="T22" fmla="*/ 6 w 48"/>
                  <a:gd name="T23" fmla="*/ 39 h 58"/>
                  <a:gd name="T24" fmla="*/ 24 w 48"/>
                  <a:gd name="T2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58">
                    <a:moveTo>
                      <a:pt x="24" y="58"/>
                    </a:moveTo>
                    <a:cubicBezTo>
                      <a:pt x="32" y="58"/>
                      <a:pt x="39" y="49"/>
                      <a:pt x="43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5" y="39"/>
                      <a:pt x="47" y="37"/>
                      <a:pt x="48" y="33"/>
                    </a:cubicBezTo>
                    <a:cubicBezTo>
                      <a:pt x="48" y="29"/>
                      <a:pt x="47" y="26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12"/>
                      <a:pt x="41" y="0"/>
                      <a:pt x="24" y="0"/>
                    </a:cubicBezTo>
                    <a:cubicBezTo>
                      <a:pt x="8" y="0"/>
                      <a:pt x="2" y="12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1" y="26"/>
                      <a:pt x="0" y="29"/>
                      <a:pt x="1" y="33"/>
                    </a:cubicBezTo>
                    <a:cubicBezTo>
                      <a:pt x="2" y="37"/>
                      <a:pt x="3" y="39"/>
                      <a:pt x="5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9" y="49"/>
                      <a:pt x="17" y="58"/>
                      <a:pt x="24" y="58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82" name="PA-任意多边形 141">
                <a:extLst>
                  <a:ext uri="{FF2B5EF4-FFF2-40B4-BE49-F238E27FC236}">
                    <a16:creationId xmlns:a16="http://schemas.microsoft.com/office/drawing/2014/main" id="{BCA94D39-FE95-4D5B-A780-AE7947159EAE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10444966" y="2809379"/>
                <a:ext cx="75368" cy="117765"/>
              </a:xfrm>
              <a:custGeom>
                <a:avLst/>
                <a:gdLst>
                  <a:gd name="T0" fmla="*/ 6 w 7"/>
                  <a:gd name="T1" fmla="*/ 11 h 11"/>
                  <a:gd name="T2" fmla="*/ 7 w 7"/>
                  <a:gd name="T3" fmla="*/ 8 h 11"/>
                  <a:gd name="T4" fmla="*/ 3 w 7"/>
                  <a:gd name="T5" fmla="*/ 0 h 11"/>
                  <a:gd name="T6" fmla="*/ 0 w 7"/>
                  <a:gd name="T7" fmla="*/ 8 h 11"/>
                  <a:gd name="T8" fmla="*/ 1 w 7"/>
                  <a:gd name="T9" fmla="*/ 11 h 11"/>
                  <a:gd name="T10" fmla="*/ 6 w 7"/>
                  <a:gd name="T1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1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3" y="11"/>
                      <a:pt x="4" y="11"/>
                      <a:pt x="6" y="11"/>
                    </a:cubicBezTo>
                    <a:close/>
                  </a:path>
                </a:pathLst>
              </a:custGeom>
              <a:solidFill>
                <a:srgbClr val="93B9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83" name="PA-任意多边形 142">
                <a:extLst>
                  <a:ext uri="{FF2B5EF4-FFF2-40B4-BE49-F238E27FC236}">
                    <a16:creationId xmlns:a16="http://schemas.microsoft.com/office/drawing/2014/main" id="{7829BE6A-E96D-4DD4-99BD-8165FE3A6C1C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10350756" y="2715168"/>
                <a:ext cx="127186" cy="240238"/>
              </a:xfrm>
              <a:custGeom>
                <a:avLst/>
                <a:gdLst>
                  <a:gd name="T0" fmla="*/ 12 w 27"/>
                  <a:gd name="T1" fmla="*/ 0 h 51"/>
                  <a:gd name="T2" fmla="*/ 27 w 27"/>
                  <a:gd name="T3" fmla="*/ 20 h 51"/>
                  <a:gd name="T4" fmla="*/ 16 w 27"/>
                  <a:gd name="T5" fmla="*/ 51 h 51"/>
                  <a:gd name="T6" fmla="*/ 0 w 27"/>
                  <a:gd name="T7" fmla="*/ 7 h 51"/>
                  <a:gd name="T8" fmla="*/ 12 w 27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1">
                    <a:moveTo>
                      <a:pt x="12" y="0"/>
                    </a:moveTo>
                    <a:lnTo>
                      <a:pt x="27" y="20"/>
                    </a:lnTo>
                    <a:lnTo>
                      <a:pt x="16" y="51"/>
                    </a:lnTo>
                    <a:lnTo>
                      <a:pt x="0" y="7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84" name="PA-任意多边形 143">
                <a:extLst>
                  <a:ext uri="{FF2B5EF4-FFF2-40B4-BE49-F238E27FC236}">
                    <a16:creationId xmlns:a16="http://schemas.microsoft.com/office/drawing/2014/main" id="{E5BE25DB-3B0E-4293-9F84-A2B7251D452C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10237703" y="2748144"/>
                <a:ext cx="240238" cy="617081"/>
              </a:xfrm>
              <a:custGeom>
                <a:avLst/>
                <a:gdLst>
                  <a:gd name="T0" fmla="*/ 24 w 51"/>
                  <a:gd name="T1" fmla="*/ 0 h 131"/>
                  <a:gd name="T2" fmla="*/ 51 w 51"/>
                  <a:gd name="T3" fmla="*/ 131 h 131"/>
                  <a:gd name="T4" fmla="*/ 7 w 51"/>
                  <a:gd name="T5" fmla="*/ 60 h 131"/>
                  <a:gd name="T6" fmla="*/ 13 w 51"/>
                  <a:gd name="T7" fmla="*/ 46 h 131"/>
                  <a:gd name="T8" fmla="*/ 0 w 51"/>
                  <a:gd name="T9" fmla="*/ 35 h 131"/>
                  <a:gd name="T10" fmla="*/ 18 w 51"/>
                  <a:gd name="T11" fmla="*/ 4 h 131"/>
                  <a:gd name="T12" fmla="*/ 24 w 51"/>
                  <a:gd name="T1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31">
                    <a:moveTo>
                      <a:pt x="24" y="0"/>
                    </a:moveTo>
                    <a:lnTo>
                      <a:pt x="51" y="131"/>
                    </a:lnTo>
                    <a:lnTo>
                      <a:pt x="7" y="60"/>
                    </a:lnTo>
                    <a:lnTo>
                      <a:pt x="13" y="46"/>
                    </a:lnTo>
                    <a:lnTo>
                      <a:pt x="0" y="35"/>
                    </a:lnTo>
                    <a:lnTo>
                      <a:pt x="18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4C61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85" name="PA-任意多边形 144">
                <a:extLst>
                  <a:ext uri="{FF2B5EF4-FFF2-40B4-BE49-F238E27FC236}">
                    <a16:creationId xmlns:a16="http://schemas.microsoft.com/office/drawing/2014/main" id="{3C30CE2C-A41C-47D9-932B-EBA8AFA5608A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10477941" y="2715168"/>
                <a:ext cx="136607" cy="240238"/>
              </a:xfrm>
              <a:custGeom>
                <a:avLst/>
                <a:gdLst>
                  <a:gd name="T0" fmla="*/ 18 w 29"/>
                  <a:gd name="T1" fmla="*/ 0 h 51"/>
                  <a:gd name="T2" fmla="*/ 0 w 29"/>
                  <a:gd name="T3" fmla="*/ 20 h 51"/>
                  <a:gd name="T4" fmla="*/ 14 w 29"/>
                  <a:gd name="T5" fmla="*/ 51 h 51"/>
                  <a:gd name="T6" fmla="*/ 29 w 29"/>
                  <a:gd name="T7" fmla="*/ 7 h 51"/>
                  <a:gd name="T8" fmla="*/ 18 w 29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51">
                    <a:moveTo>
                      <a:pt x="18" y="0"/>
                    </a:moveTo>
                    <a:lnTo>
                      <a:pt x="0" y="20"/>
                    </a:lnTo>
                    <a:lnTo>
                      <a:pt x="14" y="51"/>
                    </a:lnTo>
                    <a:lnTo>
                      <a:pt x="29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86" name="PA-任意多边形 145">
                <a:extLst>
                  <a:ext uri="{FF2B5EF4-FFF2-40B4-BE49-F238E27FC236}">
                    <a16:creationId xmlns:a16="http://schemas.microsoft.com/office/drawing/2014/main" id="{86946A08-255A-4887-8991-EE224F85A605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10426124" y="2978958"/>
                <a:ext cx="103632" cy="386263"/>
              </a:xfrm>
              <a:custGeom>
                <a:avLst/>
                <a:gdLst>
                  <a:gd name="T0" fmla="*/ 7 w 22"/>
                  <a:gd name="T1" fmla="*/ 0 h 82"/>
                  <a:gd name="T2" fmla="*/ 18 w 22"/>
                  <a:gd name="T3" fmla="*/ 0 h 82"/>
                  <a:gd name="T4" fmla="*/ 22 w 22"/>
                  <a:gd name="T5" fmla="*/ 55 h 82"/>
                  <a:gd name="T6" fmla="*/ 11 w 22"/>
                  <a:gd name="T7" fmla="*/ 82 h 82"/>
                  <a:gd name="T8" fmla="*/ 0 w 22"/>
                  <a:gd name="T9" fmla="*/ 55 h 82"/>
                  <a:gd name="T10" fmla="*/ 7 w 2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2">
                    <a:moveTo>
                      <a:pt x="7" y="0"/>
                    </a:moveTo>
                    <a:lnTo>
                      <a:pt x="18" y="0"/>
                    </a:lnTo>
                    <a:lnTo>
                      <a:pt x="22" y="55"/>
                    </a:lnTo>
                    <a:lnTo>
                      <a:pt x="11" y="82"/>
                    </a:lnTo>
                    <a:lnTo>
                      <a:pt x="0" y="5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93B9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87" name="PA-任意多边形 146">
                <a:extLst>
                  <a:ext uri="{FF2B5EF4-FFF2-40B4-BE49-F238E27FC236}">
                    <a16:creationId xmlns:a16="http://schemas.microsoft.com/office/drawing/2014/main" id="{AC7EDF2A-6519-4F4E-A3AE-CCF91DA49390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10350756" y="2715168"/>
                <a:ext cx="127186" cy="211975"/>
              </a:xfrm>
              <a:custGeom>
                <a:avLst/>
                <a:gdLst>
                  <a:gd name="T0" fmla="*/ 12 w 27"/>
                  <a:gd name="T1" fmla="*/ 0 h 45"/>
                  <a:gd name="T2" fmla="*/ 27 w 27"/>
                  <a:gd name="T3" fmla="*/ 20 h 45"/>
                  <a:gd name="T4" fmla="*/ 16 w 27"/>
                  <a:gd name="T5" fmla="*/ 45 h 45"/>
                  <a:gd name="T6" fmla="*/ 0 w 27"/>
                  <a:gd name="T7" fmla="*/ 7 h 45"/>
                  <a:gd name="T8" fmla="*/ 12 w 27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5">
                    <a:moveTo>
                      <a:pt x="12" y="0"/>
                    </a:moveTo>
                    <a:lnTo>
                      <a:pt x="27" y="20"/>
                    </a:lnTo>
                    <a:lnTo>
                      <a:pt x="16" y="45"/>
                    </a:lnTo>
                    <a:lnTo>
                      <a:pt x="0" y="7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88" name="PA-任意多边形 147">
                <a:extLst>
                  <a:ext uri="{FF2B5EF4-FFF2-40B4-BE49-F238E27FC236}">
                    <a16:creationId xmlns:a16="http://schemas.microsoft.com/office/drawing/2014/main" id="{73DA02FC-5689-4168-825E-5341835C7F7F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10256545" y="2748144"/>
                <a:ext cx="221396" cy="617081"/>
              </a:xfrm>
              <a:custGeom>
                <a:avLst/>
                <a:gdLst>
                  <a:gd name="T0" fmla="*/ 20 w 47"/>
                  <a:gd name="T1" fmla="*/ 0 h 131"/>
                  <a:gd name="T2" fmla="*/ 47 w 47"/>
                  <a:gd name="T3" fmla="*/ 131 h 131"/>
                  <a:gd name="T4" fmla="*/ 7 w 47"/>
                  <a:gd name="T5" fmla="*/ 53 h 131"/>
                  <a:gd name="T6" fmla="*/ 14 w 47"/>
                  <a:gd name="T7" fmla="*/ 44 h 131"/>
                  <a:gd name="T8" fmla="*/ 0 w 47"/>
                  <a:gd name="T9" fmla="*/ 33 h 131"/>
                  <a:gd name="T10" fmla="*/ 14 w 47"/>
                  <a:gd name="T11" fmla="*/ 4 h 131"/>
                  <a:gd name="T12" fmla="*/ 20 w 47"/>
                  <a:gd name="T1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31">
                    <a:moveTo>
                      <a:pt x="20" y="0"/>
                    </a:moveTo>
                    <a:lnTo>
                      <a:pt x="47" y="131"/>
                    </a:lnTo>
                    <a:lnTo>
                      <a:pt x="7" y="53"/>
                    </a:lnTo>
                    <a:lnTo>
                      <a:pt x="14" y="44"/>
                    </a:lnTo>
                    <a:lnTo>
                      <a:pt x="0" y="33"/>
                    </a:lnTo>
                    <a:lnTo>
                      <a:pt x="14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688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89" name="PA-任意多边形 148">
                <a:extLst>
                  <a:ext uri="{FF2B5EF4-FFF2-40B4-BE49-F238E27FC236}">
                    <a16:creationId xmlns:a16="http://schemas.microsoft.com/office/drawing/2014/main" id="{6B6FAE0E-1B65-4A4E-B53F-EE6456AACFBB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10477941" y="2748144"/>
                <a:ext cx="254368" cy="617081"/>
              </a:xfrm>
              <a:custGeom>
                <a:avLst/>
                <a:gdLst>
                  <a:gd name="T0" fmla="*/ 29 w 54"/>
                  <a:gd name="T1" fmla="*/ 0 h 131"/>
                  <a:gd name="T2" fmla="*/ 0 w 54"/>
                  <a:gd name="T3" fmla="*/ 131 h 131"/>
                  <a:gd name="T4" fmla="*/ 47 w 54"/>
                  <a:gd name="T5" fmla="*/ 60 h 131"/>
                  <a:gd name="T6" fmla="*/ 40 w 54"/>
                  <a:gd name="T7" fmla="*/ 46 h 131"/>
                  <a:gd name="T8" fmla="*/ 54 w 54"/>
                  <a:gd name="T9" fmla="*/ 35 h 131"/>
                  <a:gd name="T10" fmla="*/ 40 w 54"/>
                  <a:gd name="T11" fmla="*/ 4 h 131"/>
                  <a:gd name="T12" fmla="*/ 29 w 54"/>
                  <a:gd name="T1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31">
                    <a:moveTo>
                      <a:pt x="29" y="0"/>
                    </a:moveTo>
                    <a:lnTo>
                      <a:pt x="0" y="131"/>
                    </a:lnTo>
                    <a:lnTo>
                      <a:pt x="47" y="60"/>
                    </a:lnTo>
                    <a:lnTo>
                      <a:pt x="40" y="46"/>
                    </a:lnTo>
                    <a:lnTo>
                      <a:pt x="54" y="35"/>
                    </a:lnTo>
                    <a:lnTo>
                      <a:pt x="40" y="4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4C61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90" name="PA-任意多边形 149">
                <a:extLst>
                  <a:ext uri="{FF2B5EF4-FFF2-40B4-BE49-F238E27FC236}">
                    <a16:creationId xmlns:a16="http://schemas.microsoft.com/office/drawing/2014/main" id="{70B6F7EC-53AC-4C6F-B2EB-9488CE4695AF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10477941" y="2748144"/>
                <a:ext cx="221396" cy="617081"/>
              </a:xfrm>
              <a:custGeom>
                <a:avLst/>
                <a:gdLst>
                  <a:gd name="T0" fmla="*/ 29 w 47"/>
                  <a:gd name="T1" fmla="*/ 0 h 131"/>
                  <a:gd name="T2" fmla="*/ 0 w 47"/>
                  <a:gd name="T3" fmla="*/ 131 h 131"/>
                  <a:gd name="T4" fmla="*/ 43 w 47"/>
                  <a:gd name="T5" fmla="*/ 53 h 131"/>
                  <a:gd name="T6" fmla="*/ 36 w 47"/>
                  <a:gd name="T7" fmla="*/ 44 h 131"/>
                  <a:gd name="T8" fmla="*/ 47 w 47"/>
                  <a:gd name="T9" fmla="*/ 33 h 131"/>
                  <a:gd name="T10" fmla="*/ 40 w 47"/>
                  <a:gd name="T11" fmla="*/ 4 h 131"/>
                  <a:gd name="T12" fmla="*/ 29 w 47"/>
                  <a:gd name="T1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31">
                    <a:moveTo>
                      <a:pt x="29" y="0"/>
                    </a:moveTo>
                    <a:lnTo>
                      <a:pt x="0" y="131"/>
                    </a:lnTo>
                    <a:lnTo>
                      <a:pt x="43" y="53"/>
                    </a:lnTo>
                    <a:lnTo>
                      <a:pt x="36" y="44"/>
                    </a:lnTo>
                    <a:lnTo>
                      <a:pt x="47" y="33"/>
                    </a:lnTo>
                    <a:lnTo>
                      <a:pt x="40" y="4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688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91" name="PA-任意多边形 150">
                <a:extLst>
                  <a:ext uri="{FF2B5EF4-FFF2-40B4-BE49-F238E27FC236}">
                    <a16:creationId xmlns:a16="http://schemas.microsoft.com/office/drawing/2014/main" id="{006D4DE0-BD4B-4009-9321-87B31D3B35C8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10477941" y="2715168"/>
                <a:ext cx="136607" cy="211975"/>
              </a:xfrm>
              <a:custGeom>
                <a:avLst/>
                <a:gdLst>
                  <a:gd name="T0" fmla="*/ 18 w 29"/>
                  <a:gd name="T1" fmla="*/ 0 h 45"/>
                  <a:gd name="T2" fmla="*/ 0 w 29"/>
                  <a:gd name="T3" fmla="*/ 20 h 45"/>
                  <a:gd name="T4" fmla="*/ 14 w 29"/>
                  <a:gd name="T5" fmla="*/ 45 h 45"/>
                  <a:gd name="T6" fmla="*/ 29 w 29"/>
                  <a:gd name="T7" fmla="*/ 7 h 45"/>
                  <a:gd name="T8" fmla="*/ 18 w 29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5">
                    <a:moveTo>
                      <a:pt x="18" y="0"/>
                    </a:moveTo>
                    <a:lnTo>
                      <a:pt x="0" y="20"/>
                    </a:lnTo>
                    <a:lnTo>
                      <a:pt x="14" y="45"/>
                    </a:lnTo>
                    <a:lnTo>
                      <a:pt x="29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92" name="PA-任意多边形 151">
                <a:extLst>
                  <a:ext uri="{FF2B5EF4-FFF2-40B4-BE49-F238E27FC236}">
                    <a16:creationId xmlns:a16="http://schemas.microsoft.com/office/drawing/2014/main" id="{49970553-2C40-46B6-89EB-A634AD8543BB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10444966" y="2913011"/>
                <a:ext cx="75368" cy="75368"/>
              </a:xfrm>
              <a:custGeom>
                <a:avLst/>
                <a:gdLst>
                  <a:gd name="T0" fmla="*/ 1 w 7"/>
                  <a:gd name="T1" fmla="*/ 0 h 7"/>
                  <a:gd name="T2" fmla="*/ 6 w 7"/>
                  <a:gd name="T3" fmla="*/ 0 h 7"/>
                  <a:gd name="T4" fmla="*/ 6 w 7"/>
                  <a:gd name="T5" fmla="*/ 7 h 7"/>
                  <a:gd name="T6" fmla="*/ 1 w 7"/>
                  <a:gd name="T7" fmla="*/ 7 h 7"/>
                  <a:gd name="T8" fmla="*/ 1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7" y="3"/>
                      <a:pt x="7" y="5"/>
                      <a:pt x="6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0"/>
                    </a:cubicBezTo>
                    <a:close/>
                  </a:path>
                </a:pathLst>
              </a:custGeom>
              <a:solidFill>
                <a:srgbClr val="93B9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93" name="PA-任意多边形 152">
                <a:extLst>
                  <a:ext uri="{FF2B5EF4-FFF2-40B4-BE49-F238E27FC236}">
                    <a16:creationId xmlns:a16="http://schemas.microsoft.com/office/drawing/2014/main" id="{25B4880D-A2AD-4FA6-BEF8-BDC3D05292FF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10477941" y="3355800"/>
                <a:ext cx="23554" cy="179000"/>
              </a:xfrm>
              <a:custGeom>
                <a:avLst/>
                <a:gdLst>
                  <a:gd name="T0" fmla="*/ 0 w 2"/>
                  <a:gd name="T1" fmla="*/ 17 h 17"/>
                  <a:gd name="T2" fmla="*/ 1 w 2"/>
                  <a:gd name="T3" fmla="*/ 0 h 17"/>
                  <a:gd name="T4" fmla="*/ 2 w 2"/>
                  <a:gd name="T5" fmla="*/ 17 h 17"/>
                  <a:gd name="T6" fmla="*/ 0 w 2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7">
                    <a:moveTo>
                      <a:pt x="0" y="17"/>
                    </a:moveTo>
                    <a:cubicBezTo>
                      <a:pt x="0" y="13"/>
                      <a:pt x="0" y="8"/>
                      <a:pt x="1" y="0"/>
                    </a:cubicBezTo>
                    <a:cubicBezTo>
                      <a:pt x="1" y="8"/>
                      <a:pt x="2" y="13"/>
                      <a:pt x="2" y="17"/>
                    </a:cubicBezTo>
                    <a:cubicBezTo>
                      <a:pt x="1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4C61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94" name="PA-任意多边形 153">
                <a:extLst>
                  <a:ext uri="{FF2B5EF4-FFF2-40B4-BE49-F238E27FC236}">
                    <a16:creationId xmlns:a16="http://schemas.microsoft.com/office/drawing/2014/main" id="{47FEACE9-A5FA-47A6-B23B-4067E0C67B9A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10656941" y="2423116"/>
                <a:ext cx="75368" cy="122474"/>
              </a:xfrm>
              <a:custGeom>
                <a:avLst/>
                <a:gdLst>
                  <a:gd name="T0" fmla="*/ 5 w 7"/>
                  <a:gd name="T1" fmla="*/ 1 h 12"/>
                  <a:gd name="T2" fmla="*/ 6 w 7"/>
                  <a:gd name="T3" fmla="*/ 7 h 12"/>
                  <a:gd name="T4" fmla="*/ 2 w 7"/>
                  <a:gd name="T5" fmla="*/ 12 h 12"/>
                  <a:gd name="T6" fmla="*/ 1 w 7"/>
                  <a:gd name="T7" fmla="*/ 6 h 12"/>
                  <a:gd name="T8" fmla="*/ 5 w 7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5" y="1"/>
                    </a:moveTo>
                    <a:cubicBezTo>
                      <a:pt x="6" y="1"/>
                      <a:pt x="7" y="4"/>
                      <a:pt x="6" y="7"/>
                    </a:cubicBezTo>
                    <a:cubicBezTo>
                      <a:pt x="6" y="10"/>
                      <a:pt x="4" y="12"/>
                      <a:pt x="2" y="12"/>
                    </a:cubicBezTo>
                    <a:cubicBezTo>
                      <a:pt x="1" y="12"/>
                      <a:pt x="0" y="9"/>
                      <a:pt x="1" y="6"/>
                    </a:cubicBezTo>
                    <a:cubicBezTo>
                      <a:pt x="2" y="3"/>
                      <a:pt x="4" y="0"/>
                      <a:pt x="5" y="1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95" name="PA-任意多边形 154">
                <a:extLst>
                  <a:ext uri="{FF2B5EF4-FFF2-40B4-BE49-F238E27FC236}">
                    <a16:creationId xmlns:a16="http://schemas.microsoft.com/office/drawing/2014/main" id="{2D7A16E6-7B69-4CED-8A73-C3F7664EEA4C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10247124" y="2135775"/>
                <a:ext cx="471053" cy="339158"/>
              </a:xfrm>
              <a:custGeom>
                <a:avLst/>
                <a:gdLst>
                  <a:gd name="T0" fmla="*/ 44 w 45"/>
                  <a:gd name="T1" fmla="*/ 25 h 32"/>
                  <a:gd name="T2" fmla="*/ 22 w 45"/>
                  <a:gd name="T3" fmla="*/ 0 h 32"/>
                  <a:gd name="T4" fmla="*/ 1 w 45"/>
                  <a:gd name="T5" fmla="*/ 25 h 32"/>
                  <a:gd name="T6" fmla="*/ 4 w 45"/>
                  <a:gd name="T7" fmla="*/ 31 h 32"/>
                  <a:gd name="T8" fmla="*/ 6 w 45"/>
                  <a:gd name="T9" fmla="*/ 29 h 32"/>
                  <a:gd name="T10" fmla="*/ 12 w 45"/>
                  <a:gd name="T11" fmla="*/ 12 h 32"/>
                  <a:gd name="T12" fmla="*/ 22 w 45"/>
                  <a:gd name="T13" fmla="*/ 14 h 32"/>
                  <a:gd name="T14" fmla="*/ 32 w 45"/>
                  <a:gd name="T15" fmla="*/ 12 h 32"/>
                  <a:gd name="T16" fmla="*/ 39 w 45"/>
                  <a:gd name="T17" fmla="*/ 29 h 32"/>
                  <a:gd name="T18" fmla="*/ 40 w 45"/>
                  <a:gd name="T19" fmla="*/ 31 h 32"/>
                  <a:gd name="T20" fmla="*/ 44 w 45"/>
                  <a:gd name="T21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32">
                    <a:moveTo>
                      <a:pt x="44" y="25"/>
                    </a:moveTo>
                    <a:cubicBezTo>
                      <a:pt x="45" y="12"/>
                      <a:pt x="39" y="0"/>
                      <a:pt x="22" y="0"/>
                    </a:cubicBezTo>
                    <a:cubicBezTo>
                      <a:pt x="5" y="0"/>
                      <a:pt x="0" y="12"/>
                      <a:pt x="1" y="25"/>
                    </a:cubicBezTo>
                    <a:cubicBezTo>
                      <a:pt x="2" y="26"/>
                      <a:pt x="3" y="28"/>
                      <a:pt x="4" y="31"/>
                    </a:cubicBezTo>
                    <a:cubicBezTo>
                      <a:pt x="5" y="32"/>
                      <a:pt x="6" y="32"/>
                      <a:pt x="6" y="29"/>
                    </a:cubicBezTo>
                    <a:cubicBezTo>
                      <a:pt x="6" y="21"/>
                      <a:pt x="7" y="14"/>
                      <a:pt x="12" y="12"/>
                    </a:cubicBezTo>
                    <a:cubicBezTo>
                      <a:pt x="17" y="11"/>
                      <a:pt x="18" y="14"/>
                      <a:pt x="22" y="14"/>
                    </a:cubicBezTo>
                    <a:cubicBezTo>
                      <a:pt x="26" y="14"/>
                      <a:pt x="27" y="11"/>
                      <a:pt x="32" y="12"/>
                    </a:cubicBezTo>
                    <a:cubicBezTo>
                      <a:pt x="37" y="14"/>
                      <a:pt x="39" y="21"/>
                      <a:pt x="39" y="29"/>
                    </a:cubicBezTo>
                    <a:cubicBezTo>
                      <a:pt x="39" y="32"/>
                      <a:pt x="39" y="32"/>
                      <a:pt x="40" y="31"/>
                    </a:cubicBezTo>
                    <a:cubicBezTo>
                      <a:pt x="41" y="28"/>
                      <a:pt x="42" y="26"/>
                      <a:pt x="44" y="25"/>
                    </a:cubicBezTo>
                    <a:close/>
                  </a:path>
                </a:pathLst>
              </a:custGeom>
              <a:solidFill>
                <a:srgbClr val="6E4D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96" name="PA-任意多边形 155">
                <a:extLst>
                  <a:ext uri="{FF2B5EF4-FFF2-40B4-BE49-F238E27FC236}">
                    <a16:creationId xmlns:a16="http://schemas.microsoft.com/office/drawing/2014/main" id="{52D30344-B085-4BF9-ABAB-7D46C845811D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10435545" y="2178168"/>
                <a:ext cx="221396" cy="296765"/>
              </a:xfrm>
              <a:custGeom>
                <a:avLst/>
                <a:gdLst>
                  <a:gd name="T0" fmla="*/ 20 w 21"/>
                  <a:gd name="T1" fmla="*/ 0 h 28"/>
                  <a:gd name="T2" fmla="*/ 0 w 21"/>
                  <a:gd name="T3" fmla="*/ 28 h 28"/>
                  <a:gd name="T4" fmla="*/ 8 w 21"/>
                  <a:gd name="T5" fmla="*/ 5 h 28"/>
                  <a:gd name="T6" fmla="*/ 20 w 21"/>
                  <a:gd name="T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8">
                    <a:moveTo>
                      <a:pt x="20" y="0"/>
                    </a:moveTo>
                    <a:cubicBezTo>
                      <a:pt x="21" y="8"/>
                      <a:pt x="9" y="24"/>
                      <a:pt x="0" y="28"/>
                    </a:cubicBezTo>
                    <a:cubicBezTo>
                      <a:pt x="6" y="25"/>
                      <a:pt x="9" y="13"/>
                      <a:pt x="8" y="5"/>
                    </a:cubicBezTo>
                    <a:cubicBezTo>
                      <a:pt x="8" y="3"/>
                      <a:pt x="20" y="2"/>
                      <a:pt x="20" y="0"/>
                    </a:cubicBezTo>
                    <a:close/>
                  </a:path>
                </a:pathLst>
              </a:custGeom>
              <a:solidFill>
                <a:srgbClr val="6E4D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97" name="PA-任意多边形 156">
                <a:extLst>
                  <a:ext uri="{FF2B5EF4-FFF2-40B4-BE49-F238E27FC236}">
                    <a16:creationId xmlns:a16="http://schemas.microsoft.com/office/drawing/2014/main" id="{F4BBD205-7F51-4779-8EDE-9302124174F3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10176467" y="2126354"/>
                <a:ext cx="405105" cy="400396"/>
              </a:xfrm>
              <a:custGeom>
                <a:avLst/>
                <a:gdLst>
                  <a:gd name="T0" fmla="*/ 39 w 39"/>
                  <a:gd name="T1" fmla="*/ 6 h 38"/>
                  <a:gd name="T2" fmla="*/ 3 w 39"/>
                  <a:gd name="T3" fmla="*/ 38 h 38"/>
                  <a:gd name="T4" fmla="*/ 26 w 39"/>
                  <a:gd name="T5" fmla="*/ 8 h 38"/>
                  <a:gd name="T6" fmla="*/ 39 w 39"/>
                  <a:gd name="T7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38">
                    <a:moveTo>
                      <a:pt x="39" y="6"/>
                    </a:moveTo>
                    <a:cubicBezTo>
                      <a:pt x="38" y="14"/>
                      <a:pt x="13" y="37"/>
                      <a:pt x="3" y="38"/>
                    </a:cubicBezTo>
                    <a:cubicBezTo>
                      <a:pt x="0" y="0"/>
                      <a:pt x="24" y="16"/>
                      <a:pt x="26" y="8"/>
                    </a:cubicBezTo>
                    <a:cubicBezTo>
                      <a:pt x="27" y="6"/>
                      <a:pt x="39" y="8"/>
                      <a:pt x="39" y="6"/>
                    </a:cubicBezTo>
                    <a:close/>
                  </a:path>
                </a:pathLst>
              </a:custGeom>
              <a:solidFill>
                <a:srgbClr val="6E4D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98" name="PA-任意多边形 157">
                <a:extLst>
                  <a:ext uri="{FF2B5EF4-FFF2-40B4-BE49-F238E27FC236}">
                    <a16:creationId xmlns:a16="http://schemas.microsoft.com/office/drawing/2014/main" id="{D4BA4861-A164-4125-A8EC-249DFC808FD7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 bwMode="auto">
              <a:xfrm>
                <a:off x="10510913" y="2135775"/>
                <a:ext cx="263790" cy="400396"/>
              </a:xfrm>
              <a:custGeom>
                <a:avLst/>
                <a:gdLst>
                  <a:gd name="T0" fmla="*/ 1 w 25"/>
                  <a:gd name="T1" fmla="*/ 0 h 38"/>
                  <a:gd name="T2" fmla="*/ 21 w 25"/>
                  <a:gd name="T3" fmla="*/ 38 h 38"/>
                  <a:gd name="T4" fmla="*/ 13 w 25"/>
                  <a:gd name="T5" fmla="*/ 5 h 38"/>
                  <a:gd name="T6" fmla="*/ 1 w 25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8">
                    <a:moveTo>
                      <a:pt x="1" y="0"/>
                    </a:moveTo>
                    <a:cubicBezTo>
                      <a:pt x="0" y="8"/>
                      <a:pt x="13" y="35"/>
                      <a:pt x="21" y="38"/>
                    </a:cubicBezTo>
                    <a:cubicBezTo>
                      <a:pt x="25" y="11"/>
                      <a:pt x="17" y="7"/>
                      <a:pt x="13" y="5"/>
                    </a:cubicBezTo>
                    <a:cubicBezTo>
                      <a:pt x="11" y="4"/>
                      <a:pt x="0" y="2"/>
                      <a:pt x="1" y="0"/>
                    </a:cubicBezTo>
                    <a:close/>
                  </a:path>
                </a:pathLst>
              </a:custGeom>
              <a:solidFill>
                <a:srgbClr val="6E4D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7B9B76D2-98EB-467C-A56F-9E22247484A2}"/>
                </a:ext>
              </a:extLst>
            </p:cNvPr>
            <p:cNvGrpSpPr/>
            <p:nvPr/>
          </p:nvGrpSpPr>
          <p:grpSpPr>
            <a:xfrm>
              <a:off x="8433573" y="2856776"/>
              <a:ext cx="1281264" cy="1921896"/>
              <a:chOff x="9177836" y="2569143"/>
              <a:chExt cx="1281264" cy="1921896"/>
            </a:xfrm>
          </p:grpSpPr>
          <p:sp>
            <p:nvSpPr>
              <p:cNvPr id="135" name="PA-任意多边形 7">
                <a:extLst>
                  <a:ext uri="{FF2B5EF4-FFF2-40B4-BE49-F238E27FC236}">
                    <a16:creationId xmlns:a16="http://schemas.microsoft.com/office/drawing/2014/main" id="{D8FAB811-A332-48B5-9E56-0C50EB269AD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9587650" y="2955407"/>
                <a:ext cx="452211" cy="32975"/>
              </a:xfrm>
              <a:custGeom>
                <a:avLst/>
                <a:gdLst>
                  <a:gd name="T0" fmla="*/ 1 w 43"/>
                  <a:gd name="T1" fmla="*/ 0 h 3"/>
                  <a:gd name="T2" fmla="*/ 0 w 43"/>
                  <a:gd name="T3" fmla="*/ 1 h 3"/>
                  <a:gd name="T4" fmla="*/ 43 w 43"/>
                  <a:gd name="T5" fmla="*/ 1 h 3"/>
                  <a:gd name="T6" fmla="*/ 43 w 43"/>
                  <a:gd name="T7" fmla="*/ 0 h 3"/>
                  <a:gd name="T8" fmla="*/ 1 w 4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4" y="3"/>
                      <a:pt x="30" y="3"/>
                      <a:pt x="43" y="1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36" name="PA-任意多边形 22">
                <a:extLst>
                  <a:ext uri="{FF2B5EF4-FFF2-40B4-BE49-F238E27FC236}">
                    <a16:creationId xmlns:a16="http://schemas.microsoft.com/office/drawing/2014/main" id="{21310CFA-EE59-411C-97C7-9A298E1D20B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9804334" y="2818800"/>
                <a:ext cx="23554" cy="160158"/>
              </a:xfrm>
              <a:custGeom>
                <a:avLst/>
                <a:gdLst>
                  <a:gd name="T0" fmla="*/ 0 w 2"/>
                  <a:gd name="T1" fmla="*/ 15 h 15"/>
                  <a:gd name="T2" fmla="*/ 1 w 2"/>
                  <a:gd name="T3" fmla="*/ 0 h 15"/>
                  <a:gd name="T4" fmla="*/ 2 w 2"/>
                  <a:gd name="T5" fmla="*/ 15 h 15"/>
                  <a:gd name="T6" fmla="*/ 0 w 2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5">
                    <a:moveTo>
                      <a:pt x="0" y="15"/>
                    </a:moveTo>
                    <a:cubicBezTo>
                      <a:pt x="0" y="11"/>
                      <a:pt x="1" y="7"/>
                      <a:pt x="1" y="0"/>
                    </a:cubicBezTo>
                    <a:cubicBezTo>
                      <a:pt x="2" y="7"/>
                      <a:pt x="2" y="11"/>
                      <a:pt x="2" y="15"/>
                    </a:cubicBezTo>
                    <a:cubicBezTo>
                      <a:pt x="1" y="15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37" name="PA-任意多边形 40">
                <a:extLst>
                  <a:ext uri="{FF2B5EF4-FFF2-40B4-BE49-F238E27FC236}">
                    <a16:creationId xmlns:a16="http://schemas.microsoft.com/office/drawing/2014/main" id="{6F6E6F4A-FBD5-4974-B209-E537F61A3C02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9804334" y="2818800"/>
                <a:ext cx="23554" cy="160158"/>
              </a:xfrm>
              <a:custGeom>
                <a:avLst/>
                <a:gdLst>
                  <a:gd name="T0" fmla="*/ 0 w 2"/>
                  <a:gd name="T1" fmla="*/ 15 h 15"/>
                  <a:gd name="T2" fmla="*/ 2 w 2"/>
                  <a:gd name="T3" fmla="*/ 15 h 15"/>
                  <a:gd name="T4" fmla="*/ 1 w 2"/>
                  <a:gd name="T5" fmla="*/ 0 h 15"/>
                  <a:gd name="T6" fmla="*/ 0 w 2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5">
                    <a:moveTo>
                      <a:pt x="0" y="15"/>
                    </a:moveTo>
                    <a:cubicBezTo>
                      <a:pt x="1" y="15"/>
                      <a:pt x="1" y="15"/>
                      <a:pt x="2" y="15"/>
                    </a:cubicBezTo>
                    <a:cubicBezTo>
                      <a:pt x="2" y="11"/>
                      <a:pt x="2" y="1"/>
                      <a:pt x="1" y="0"/>
                    </a:cubicBezTo>
                    <a:cubicBezTo>
                      <a:pt x="0" y="1"/>
                      <a:pt x="0" y="11"/>
                      <a:pt x="0" y="15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38" name="PA-任意多边形 158">
                <a:extLst>
                  <a:ext uri="{FF2B5EF4-FFF2-40B4-BE49-F238E27FC236}">
                    <a16:creationId xmlns:a16="http://schemas.microsoft.com/office/drawing/2014/main" id="{0AFF2492-8444-49FE-A2C0-A425283A1FE8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10016310" y="3492407"/>
                <a:ext cx="442790" cy="975081"/>
              </a:xfrm>
              <a:custGeom>
                <a:avLst/>
                <a:gdLst>
                  <a:gd name="T0" fmla="*/ 0 w 42"/>
                  <a:gd name="T1" fmla="*/ 10 h 93"/>
                  <a:gd name="T2" fmla="*/ 32 w 42"/>
                  <a:gd name="T3" fmla="*/ 10 h 93"/>
                  <a:gd name="T4" fmla="*/ 42 w 42"/>
                  <a:gd name="T5" fmla="*/ 79 h 93"/>
                  <a:gd name="T6" fmla="*/ 33 w 42"/>
                  <a:gd name="T7" fmla="*/ 88 h 93"/>
                  <a:gd name="T8" fmla="*/ 7 w 42"/>
                  <a:gd name="T9" fmla="*/ 93 h 93"/>
                  <a:gd name="T10" fmla="*/ 0 w 42"/>
                  <a:gd name="T11" fmla="*/ 1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93">
                    <a:moveTo>
                      <a:pt x="0" y="10"/>
                    </a:moveTo>
                    <a:cubicBezTo>
                      <a:pt x="12" y="7"/>
                      <a:pt x="30" y="0"/>
                      <a:pt x="32" y="10"/>
                    </a:cubicBezTo>
                    <a:cubicBezTo>
                      <a:pt x="35" y="22"/>
                      <a:pt x="38" y="51"/>
                      <a:pt x="42" y="79"/>
                    </a:cubicBezTo>
                    <a:cubicBezTo>
                      <a:pt x="42" y="85"/>
                      <a:pt x="35" y="88"/>
                      <a:pt x="33" y="88"/>
                    </a:cubicBezTo>
                    <a:cubicBezTo>
                      <a:pt x="24" y="91"/>
                      <a:pt x="17" y="92"/>
                      <a:pt x="7" y="93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39" name="PA-任意多边形 159">
                <a:extLst>
                  <a:ext uri="{FF2B5EF4-FFF2-40B4-BE49-F238E27FC236}">
                    <a16:creationId xmlns:a16="http://schemas.microsoft.com/office/drawing/2014/main" id="{6379EA54-F733-4721-B24E-9A9EADDB72F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9177836" y="3459432"/>
                <a:ext cx="438081" cy="1008053"/>
              </a:xfrm>
              <a:custGeom>
                <a:avLst/>
                <a:gdLst>
                  <a:gd name="T0" fmla="*/ 42 w 42"/>
                  <a:gd name="T1" fmla="*/ 13 h 96"/>
                  <a:gd name="T2" fmla="*/ 10 w 42"/>
                  <a:gd name="T3" fmla="*/ 13 h 96"/>
                  <a:gd name="T4" fmla="*/ 1 w 42"/>
                  <a:gd name="T5" fmla="*/ 81 h 96"/>
                  <a:gd name="T6" fmla="*/ 10 w 42"/>
                  <a:gd name="T7" fmla="*/ 91 h 96"/>
                  <a:gd name="T8" fmla="*/ 34 w 42"/>
                  <a:gd name="T9" fmla="*/ 96 h 96"/>
                  <a:gd name="T10" fmla="*/ 42 w 42"/>
                  <a:gd name="T11" fmla="*/ 1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96">
                    <a:moveTo>
                      <a:pt x="42" y="13"/>
                    </a:moveTo>
                    <a:cubicBezTo>
                      <a:pt x="26" y="9"/>
                      <a:pt x="13" y="0"/>
                      <a:pt x="10" y="13"/>
                    </a:cubicBezTo>
                    <a:cubicBezTo>
                      <a:pt x="8" y="26"/>
                      <a:pt x="4" y="54"/>
                      <a:pt x="1" y="81"/>
                    </a:cubicBezTo>
                    <a:cubicBezTo>
                      <a:pt x="0" y="88"/>
                      <a:pt x="7" y="91"/>
                      <a:pt x="10" y="91"/>
                    </a:cubicBezTo>
                    <a:cubicBezTo>
                      <a:pt x="18" y="94"/>
                      <a:pt x="25" y="95"/>
                      <a:pt x="34" y="96"/>
                    </a:cubicBezTo>
                    <a:cubicBezTo>
                      <a:pt x="42" y="13"/>
                      <a:pt x="42" y="13"/>
                      <a:pt x="42" y="13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0" name="PA-任意多边形 160">
                <a:extLst>
                  <a:ext uri="{FF2B5EF4-FFF2-40B4-BE49-F238E27FC236}">
                    <a16:creationId xmlns:a16="http://schemas.microsoft.com/office/drawing/2014/main" id="{14DD1587-ECD4-4E68-A358-F613EB0682A2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9479309" y="4448643"/>
                <a:ext cx="664186" cy="42396"/>
              </a:xfrm>
              <a:custGeom>
                <a:avLst/>
                <a:gdLst>
                  <a:gd name="T0" fmla="*/ 0 w 63"/>
                  <a:gd name="T1" fmla="*/ 0 h 4"/>
                  <a:gd name="T2" fmla="*/ 0 w 63"/>
                  <a:gd name="T3" fmla="*/ 1 h 4"/>
                  <a:gd name="T4" fmla="*/ 63 w 63"/>
                  <a:gd name="T5" fmla="*/ 1 h 4"/>
                  <a:gd name="T6" fmla="*/ 62 w 63"/>
                  <a:gd name="T7" fmla="*/ 0 h 4"/>
                  <a:gd name="T8" fmla="*/ 0 w 6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4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9" y="4"/>
                      <a:pt x="43" y="4"/>
                      <a:pt x="63" y="1"/>
                    </a:cubicBezTo>
                    <a:cubicBezTo>
                      <a:pt x="63" y="1"/>
                      <a:pt x="63" y="1"/>
                      <a:pt x="6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1" name="PA-任意多边形 161">
                <a:extLst>
                  <a:ext uri="{FF2B5EF4-FFF2-40B4-BE49-F238E27FC236}">
                    <a16:creationId xmlns:a16="http://schemas.microsoft.com/office/drawing/2014/main" id="{64EF89A2-1EAA-4B78-A083-D94142C2E1B8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9281467" y="3388775"/>
                <a:ext cx="1069291" cy="1102264"/>
              </a:xfrm>
              <a:custGeom>
                <a:avLst/>
                <a:gdLst>
                  <a:gd name="T0" fmla="*/ 11 w 102"/>
                  <a:gd name="T1" fmla="*/ 101 h 105"/>
                  <a:gd name="T2" fmla="*/ 0 w 102"/>
                  <a:gd name="T3" fmla="*/ 19 h 105"/>
                  <a:gd name="T4" fmla="*/ 40 w 102"/>
                  <a:gd name="T5" fmla="*/ 0 h 105"/>
                  <a:gd name="T6" fmla="*/ 51 w 102"/>
                  <a:gd name="T7" fmla="*/ 4 h 105"/>
                  <a:gd name="T8" fmla="*/ 61 w 102"/>
                  <a:gd name="T9" fmla="*/ 0 h 105"/>
                  <a:gd name="T10" fmla="*/ 102 w 102"/>
                  <a:gd name="T11" fmla="*/ 19 h 105"/>
                  <a:gd name="T12" fmla="*/ 90 w 102"/>
                  <a:gd name="T13" fmla="*/ 101 h 105"/>
                  <a:gd name="T14" fmla="*/ 11 w 102"/>
                  <a:gd name="T15" fmla="*/ 10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105">
                    <a:moveTo>
                      <a:pt x="11" y="101"/>
                    </a:moveTo>
                    <a:cubicBezTo>
                      <a:pt x="16" y="89"/>
                      <a:pt x="6" y="30"/>
                      <a:pt x="0" y="19"/>
                    </a:cubicBezTo>
                    <a:cubicBezTo>
                      <a:pt x="4" y="8"/>
                      <a:pt x="32" y="6"/>
                      <a:pt x="40" y="0"/>
                    </a:cubicBezTo>
                    <a:cubicBezTo>
                      <a:pt x="44" y="3"/>
                      <a:pt x="46" y="4"/>
                      <a:pt x="51" y="4"/>
                    </a:cubicBezTo>
                    <a:cubicBezTo>
                      <a:pt x="55" y="4"/>
                      <a:pt x="57" y="3"/>
                      <a:pt x="61" y="0"/>
                    </a:cubicBezTo>
                    <a:cubicBezTo>
                      <a:pt x="67" y="4"/>
                      <a:pt x="97" y="8"/>
                      <a:pt x="102" y="19"/>
                    </a:cubicBezTo>
                    <a:cubicBezTo>
                      <a:pt x="96" y="31"/>
                      <a:pt x="85" y="90"/>
                      <a:pt x="90" y="101"/>
                    </a:cubicBezTo>
                    <a:cubicBezTo>
                      <a:pt x="70" y="105"/>
                      <a:pt x="31" y="105"/>
                      <a:pt x="11" y="101"/>
                    </a:cubicBez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2" name="PA-任意多边形 162">
                <a:extLst>
                  <a:ext uri="{FF2B5EF4-FFF2-40B4-BE49-F238E27FC236}">
                    <a16:creationId xmlns:a16="http://schemas.microsoft.com/office/drawing/2014/main" id="{7B6D0CE1-7921-46A0-867C-AC8889D76EAD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9597071" y="3388775"/>
                <a:ext cx="428659" cy="857316"/>
              </a:xfrm>
              <a:custGeom>
                <a:avLst/>
                <a:gdLst>
                  <a:gd name="T0" fmla="*/ 2 w 91"/>
                  <a:gd name="T1" fmla="*/ 11 h 182"/>
                  <a:gd name="T2" fmla="*/ 0 w 91"/>
                  <a:gd name="T3" fmla="*/ 67 h 182"/>
                  <a:gd name="T4" fmla="*/ 47 w 91"/>
                  <a:gd name="T5" fmla="*/ 182 h 182"/>
                  <a:gd name="T6" fmla="*/ 91 w 91"/>
                  <a:gd name="T7" fmla="*/ 67 h 182"/>
                  <a:gd name="T8" fmla="*/ 89 w 91"/>
                  <a:gd name="T9" fmla="*/ 9 h 182"/>
                  <a:gd name="T10" fmla="*/ 69 w 91"/>
                  <a:gd name="T11" fmla="*/ 0 h 182"/>
                  <a:gd name="T12" fmla="*/ 22 w 91"/>
                  <a:gd name="T13" fmla="*/ 0 h 182"/>
                  <a:gd name="T14" fmla="*/ 2 w 91"/>
                  <a:gd name="T15" fmla="*/ 1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182">
                    <a:moveTo>
                      <a:pt x="2" y="11"/>
                    </a:moveTo>
                    <a:lnTo>
                      <a:pt x="0" y="67"/>
                    </a:lnTo>
                    <a:lnTo>
                      <a:pt x="47" y="182"/>
                    </a:lnTo>
                    <a:lnTo>
                      <a:pt x="91" y="67"/>
                    </a:lnTo>
                    <a:lnTo>
                      <a:pt x="89" y="9"/>
                    </a:lnTo>
                    <a:lnTo>
                      <a:pt x="69" y="0"/>
                    </a:lnTo>
                    <a:lnTo>
                      <a:pt x="22" y="0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3" name="PA-矩形 163">
                <a:extLst>
                  <a:ext uri="{FF2B5EF4-FFF2-40B4-BE49-F238E27FC236}">
                    <a16:creationId xmlns:a16="http://schemas.microsoft.com/office/drawing/2014/main" id="{DA85A9FC-EEA2-4041-AF29-B9EC4E0C0A1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700703" y="3294565"/>
                <a:ext cx="221396" cy="216684"/>
              </a:xfrm>
              <a:prstGeom prst="rect">
                <a:avLst/>
              </a:pr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4" name="PA-任意多边形 164">
                <a:extLst>
                  <a:ext uri="{FF2B5EF4-FFF2-40B4-BE49-F238E27FC236}">
                    <a16:creationId xmlns:a16="http://schemas.microsoft.com/office/drawing/2014/main" id="{BAF7146C-46C0-436F-9A5D-7AD84DDA932A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9766650" y="3501828"/>
                <a:ext cx="94211" cy="160158"/>
              </a:xfrm>
              <a:custGeom>
                <a:avLst/>
                <a:gdLst>
                  <a:gd name="T0" fmla="*/ 8 w 9"/>
                  <a:gd name="T1" fmla="*/ 15 h 15"/>
                  <a:gd name="T2" fmla="*/ 9 w 9"/>
                  <a:gd name="T3" fmla="*/ 11 h 15"/>
                  <a:gd name="T4" fmla="*/ 5 w 9"/>
                  <a:gd name="T5" fmla="*/ 0 h 15"/>
                  <a:gd name="T6" fmla="*/ 0 w 9"/>
                  <a:gd name="T7" fmla="*/ 11 h 15"/>
                  <a:gd name="T8" fmla="*/ 1 w 9"/>
                  <a:gd name="T9" fmla="*/ 15 h 15"/>
                  <a:gd name="T10" fmla="*/ 8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8" y="15"/>
                    </a:moveTo>
                    <a:cubicBezTo>
                      <a:pt x="9" y="11"/>
                      <a:pt x="9" y="11"/>
                      <a:pt x="9" y="1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4" y="15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FCB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5" name="PA-任意多边形 165">
                <a:extLst>
                  <a:ext uri="{FF2B5EF4-FFF2-40B4-BE49-F238E27FC236}">
                    <a16:creationId xmlns:a16="http://schemas.microsoft.com/office/drawing/2014/main" id="{947C0F5E-75BF-47E3-9DBA-EAA5B68EEE3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9639467" y="3388775"/>
                <a:ext cx="179000" cy="325028"/>
              </a:xfrm>
              <a:custGeom>
                <a:avLst/>
                <a:gdLst>
                  <a:gd name="T0" fmla="*/ 13 w 38"/>
                  <a:gd name="T1" fmla="*/ 0 h 69"/>
                  <a:gd name="T2" fmla="*/ 38 w 38"/>
                  <a:gd name="T3" fmla="*/ 24 h 69"/>
                  <a:gd name="T4" fmla="*/ 20 w 38"/>
                  <a:gd name="T5" fmla="*/ 69 h 69"/>
                  <a:gd name="T6" fmla="*/ 0 w 38"/>
                  <a:gd name="T7" fmla="*/ 9 h 69"/>
                  <a:gd name="T8" fmla="*/ 13 w 38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9">
                    <a:moveTo>
                      <a:pt x="13" y="0"/>
                    </a:moveTo>
                    <a:lnTo>
                      <a:pt x="38" y="24"/>
                    </a:lnTo>
                    <a:lnTo>
                      <a:pt x="20" y="69"/>
                    </a:lnTo>
                    <a:lnTo>
                      <a:pt x="0" y="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6" name="PA-任意多边形 166">
                <a:extLst>
                  <a:ext uri="{FF2B5EF4-FFF2-40B4-BE49-F238E27FC236}">
                    <a16:creationId xmlns:a16="http://schemas.microsoft.com/office/drawing/2014/main" id="{228D1F93-BDA7-4930-986D-29273EB8855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9479309" y="3417039"/>
                <a:ext cx="339158" cy="829053"/>
              </a:xfrm>
              <a:custGeom>
                <a:avLst/>
                <a:gdLst>
                  <a:gd name="T0" fmla="*/ 34 w 72"/>
                  <a:gd name="T1" fmla="*/ 0 h 176"/>
                  <a:gd name="T2" fmla="*/ 72 w 72"/>
                  <a:gd name="T3" fmla="*/ 176 h 176"/>
                  <a:gd name="T4" fmla="*/ 9 w 72"/>
                  <a:gd name="T5" fmla="*/ 81 h 176"/>
                  <a:gd name="T6" fmla="*/ 18 w 72"/>
                  <a:gd name="T7" fmla="*/ 63 h 176"/>
                  <a:gd name="T8" fmla="*/ 0 w 72"/>
                  <a:gd name="T9" fmla="*/ 49 h 176"/>
                  <a:gd name="T10" fmla="*/ 25 w 72"/>
                  <a:gd name="T11" fmla="*/ 7 h 176"/>
                  <a:gd name="T12" fmla="*/ 34 w 72"/>
                  <a:gd name="T13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176">
                    <a:moveTo>
                      <a:pt x="34" y="0"/>
                    </a:moveTo>
                    <a:lnTo>
                      <a:pt x="72" y="176"/>
                    </a:lnTo>
                    <a:lnTo>
                      <a:pt x="9" y="81"/>
                    </a:lnTo>
                    <a:lnTo>
                      <a:pt x="18" y="63"/>
                    </a:lnTo>
                    <a:lnTo>
                      <a:pt x="0" y="49"/>
                    </a:lnTo>
                    <a:lnTo>
                      <a:pt x="25" y="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7" name="PA-任意多边形 167">
                <a:extLst>
                  <a:ext uri="{FF2B5EF4-FFF2-40B4-BE49-F238E27FC236}">
                    <a16:creationId xmlns:a16="http://schemas.microsoft.com/office/drawing/2014/main" id="{554D31A9-3077-4D10-91D5-42407D8B8DBD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9818467" y="3388775"/>
                <a:ext cx="164870" cy="325028"/>
              </a:xfrm>
              <a:custGeom>
                <a:avLst/>
                <a:gdLst>
                  <a:gd name="T0" fmla="*/ 22 w 35"/>
                  <a:gd name="T1" fmla="*/ 0 h 69"/>
                  <a:gd name="T2" fmla="*/ 0 w 35"/>
                  <a:gd name="T3" fmla="*/ 24 h 69"/>
                  <a:gd name="T4" fmla="*/ 15 w 35"/>
                  <a:gd name="T5" fmla="*/ 69 h 69"/>
                  <a:gd name="T6" fmla="*/ 35 w 35"/>
                  <a:gd name="T7" fmla="*/ 9 h 69"/>
                  <a:gd name="T8" fmla="*/ 22 w 35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9">
                    <a:moveTo>
                      <a:pt x="22" y="0"/>
                    </a:moveTo>
                    <a:lnTo>
                      <a:pt x="0" y="24"/>
                    </a:lnTo>
                    <a:lnTo>
                      <a:pt x="15" y="69"/>
                    </a:lnTo>
                    <a:lnTo>
                      <a:pt x="35" y="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8" name="PA-任意多边形 168">
                <a:extLst>
                  <a:ext uri="{FF2B5EF4-FFF2-40B4-BE49-F238E27FC236}">
                    <a16:creationId xmlns:a16="http://schemas.microsoft.com/office/drawing/2014/main" id="{4C2B2617-EEE2-4C03-91AE-FAE4A599183A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9743099" y="3732642"/>
                <a:ext cx="136607" cy="513449"/>
              </a:xfrm>
              <a:custGeom>
                <a:avLst/>
                <a:gdLst>
                  <a:gd name="T0" fmla="*/ 7 w 29"/>
                  <a:gd name="T1" fmla="*/ 0 h 109"/>
                  <a:gd name="T2" fmla="*/ 22 w 29"/>
                  <a:gd name="T3" fmla="*/ 0 h 109"/>
                  <a:gd name="T4" fmla="*/ 29 w 29"/>
                  <a:gd name="T5" fmla="*/ 74 h 109"/>
                  <a:gd name="T6" fmla="*/ 16 w 29"/>
                  <a:gd name="T7" fmla="*/ 109 h 109"/>
                  <a:gd name="T8" fmla="*/ 0 w 29"/>
                  <a:gd name="T9" fmla="*/ 74 h 109"/>
                  <a:gd name="T10" fmla="*/ 7 w 29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09">
                    <a:moveTo>
                      <a:pt x="7" y="0"/>
                    </a:moveTo>
                    <a:lnTo>
                      <a:pt x="22" y="0"/>
                    </a:lnTo>
                    <a:lnTo>
                      <a:pt x="29" y="74"/>
                    </a:lnTo>
                    <a:lnTo>
                      <a:pt x="16" y="109"/>
                    </a:lnTo>
                    <a:lnTo>
                      <a:pt x="0" y="7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CB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49" name="PA-任意多边形 169">
                <a:extLst>
                  <a:ext uri="{FF2B5EF4-FFF2-40B4-BE49-F238E27FC236}">
                    <a16:creationId xmlns:a16="http://schemas.microsoft.com/office/drawing/2014/main" id="{8951BCFD-6C11-48BE-A5C6-C49BABE0AAF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9639467" y="3388775"/>
                <a:ext cx="179000" cy="273211"/>
              </a:xfrm>
              <a:custGeom>
                <a:avLst/>
                <a:gdLst>
                  <a:gd name="T0" fmla="*/ 13 w 38"/>
                  <a:gd name="T1" fmla="*/ 0 h 58"/>
                  <a:gd name="T2" fmla="*/ 38 w 38"/>
                  <a:gd name="T3" fmla="*/ 24 h 58"/>
                  <a:gd name="T4" fmla="*/ 20 w 38"/>
                  <a:gd name="T5" fmla="*/ 58 h 58"/>
                  <a:gd name="T6" fmla="*/ 0 w 38"/>
                  <a:gd name="T7" fmla="*/ 9 h 58"/>
                  <a:gd name="T8" fmla="*/ 13 w 3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8">
                    <a:moveTo>
                      <a:pt x="13" y="0"/>
                    </a:moveTo>
                    <a:lnTo>
                      <a:pt x="38" y="24"/>
                    </a:lnTo>
                    <a:lnTo>
                      <a:pt x="20" y="58"/>
                    </a:lnTo>
                    <a:lnTo>
                      <a:pt x="0" y="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0" name="PA-任意多边形 170">
                <a:extLst>
                  <a:ext uri="{FF2B5EF4-FFF2-40B4-BE49-F238E27FC236}">
                    <a16:creationId xmlns:a16="http://schemas.microsoft.com/office/drawing/2014/main" id="{8A79CA07-D9E1-4699-B38A-80C230B4A0E7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9512282" y="3417039"/>
                <a:ext cx="306186" cy="829053"/>
              </a:xfrm>
              <a:custGeom>
                <a:avLst/>
                <a:gdLst>
                  <a:gd name="T0" fmla="*/ 27 w 65"/>
                  <a:gd name="T1" fmla="*/ 0 h 176"/>
                  <a:gd name="T2" fmla="*/ 65 w 65"/>
                  <a:gd name="T3" fmla="*/ 176 h 176"/>
                  <a:gd name="T4" fmla="*/ 9 w 65"/>
                  <a:gd name="T5" fmla="*/ 72 h 176"/>
                  <a:gd name="T6" fmla="*/ 18 w 65"/>
                  <a:gd name="T7" fmla="*/ 61 h 176"/>
                  <a:gd name="T8" fmla="*/ 0 w 65"/>
                  <a:gd name="T9" fmla="*/ 45 h 176"/>
                  <a:gd name="T10" fmla="*/ 18 w 65"/>
                  <a:gd name="T11" fmla="*/ 7 h 176"/>
                  <a:gd name="T12" fmla="*/ 27 w 65"/>
                  <a:gd name="T13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176">
                    <a:moveTo>
                      <a:pt x="27" y="0"/>
                    </a:moveTo>
                    <a:lnTo>
                      <a:pt x="65" y="176"/>
                    </a:lnTo>
                    <a:lnTo>
                      <a:pt x="9" y="72"/>
                    </a:lnTo>
                    <a:lnTo>
                      <a:pt x="18" y="61"/>
                    </a:lnTo>
                    <a:lnTo>
                      <a:pt x="0" y="45"/>
                    </a:lnTo>
                    <a:lnTo>
                      <a:pt x="18" y="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1" name="PA-任意多边形 171">
                <a:extLst>
                  <a:ext uri="{FF2B5EF4-FFF2-40B4-BE49-F238E27FC236}">
                    <a16:creationId xmlns:a16="http://schemas.microsoft.com/office/drawing/2014/main" id="{9A0DFC50-233D-4167-94E1-B234CC21387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9818467" y="3417039"/>
                <a:ext cx="325028" cy="829053"/>
              </a:xfrm>
              <a:custGeom>
                <a:avLst/>
                <a:gdLst>
                  <a:gd name="T0" fmla="*/ 35 w 69"/>
                  <a:gd name="T1" fmla="*/ 0 h 176"/>
                  <a:gd name="T2" fmla="*/ 0 w 69"/>
                  <a:gd name="T3" fmla="*/ 176 h 176"/>
                  <a:gd name="T4" fmla="*/ 60 w 69"/>
                  <a:gd name="T5" fmla="*/ 81 h 176"/>
                  <a:gd name="T6" fmla="*/ 51 w 69"/>
                  <a:gd name="T7" fmla="*/ 63 h 176"/>
                  <a:gd name="T8" fmla="*/ 69 w 69"/>
                  <a:gd name="T9" fmla="*/ 49 h 176"/>
                  <a:gd name="T10" fmla="*/ 51 w 69"/>
                  <a:gd name="T11" fmla="*/ 7 h 176"/>
                  <a:gd name="T12" fmla="*/ 35 w 69"/>
                  <a:gd name="T13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76">
                    <a:moveTo>
                      <a:pt x="35" y="0"/>
                    </a:moveTo>
                    <a:lnTo>
                      <a:pt x="0" y="176"/>
                    </a:lnTo>
                    <a:lnTo>
                      <a:pt x="60" y="81"/>
                    </a:lnTo>
                    <a:lnTo>
                      <a:pt x="51" y="63"/>
                    </a:lnTo>
                    <a:lnTo>
                      <a:pt x="69" y="49"/>
                    </a:lnTo>
                    <a:lnTo>
                      <a:pt x="51" y="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2" name="PA-任意多边形 172">
                <a:extLst>
                  <a:ext uri="{FF2B5EF4-FFF2-40B4-BE49-F238E27FC236}">
                    <a16:creationId xmlns:a16="http://schemas.microsoft.com/office/drawing/2014/main" id="{94961618-BD02-4AFE-B30D-958D3144556C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9818467" y="3417039"/>
                <a:ext cx="292053" cy="829053"/>
              </a:xfrm>
              <a:custGeom>
                <a:avLst/>
                <a:gdLst>
                  <a:gd name="T0" fmla="*/ 35 w 62"/>
                  <a:gd name="T1" fmla="*/ 0 h 176"/>
                  <a:gd name="T2" fmla="*/ 0 w 62"/>
                  <a:gd name="T3" fmla="*/ 176 h 176"/>
                  <a:gd name="T4" fmla="*/ 53 w 62"/>
                  <a:gd name="T5" fmla="*/ 72 h 176"/>
                  <a:gd name="T6" fmla="*/ 44 w 62"/>
                  <a:gd name="T7" fmla="*/ 61 h 176"/>
                  <a:gd name="T8" fmla="*/ 62 w 62"/>
                  <a:gd name="T9" fmla="*/ 45 h 176"/>
                  <a:gd name="T10" fmla="*/ 51 w 62"/>
                  <a:gd name="T11" fmla="*/ 7 h 176"/>
                  <a:gd name="T12" fmla="*/ 35 w 62"/>
                  <a:gd name="T13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176">
                    <a:moveTo>
                      <a:pt x="35" y="0"/>
                    </a:moveTo>
                    <a:lnTo>
                      <a:pt x="0" y="176"/>
                    </a:lnTo>
                    <a:lnTo>
                      <a:pt x="53" y="72"/>
                    </a:lnTo>
                    <a:lnTo>
                      <a:pt x="44" y="61"/>
                    </a:lnTo>
                    <a:lnTo>
                      <a:pt x="62" y="45"/>
                    </a:lnTo>
                    <a:lnTo>
                      <a:pt x="51" y="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3" name="PA-任意多边形 173">
                <a:extLst>
                  <a:ext uri="{FF2B5EF4-FFF2-40B4-BE49-F238E27FC236}">
                    <a16:creationId xmlns:a16="http://schemas.microsoft.com/office/drawing/2014/main" id="{52F3AE7D-EB92-40C0-BFD4-3E0BB61DB421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9818467" y="3388775"/>
                <a:ext cx="164870" cy="273211"/>
              </a:xfrm>
              <a:custGeom>
                <a:avLst/>
                <a:gdLst>
                  <a:gd name="T0" fmla="*/ 22 w 35"/>
                  <a:gd name="T1" fmla="*/ 0 h 58"/>
                  <a:gd name="T2" fmla="*/ 0 w 35"/>
                  <a:gd name="T3" fmla="*/ 24 h 58"/>
                  <a:gd name="T4" fmla="*/ 15 w 35"/>
                  <a:gd name="T5" fmla="*/ 58 h 58"/>
                  <a:gd name="T6" fmla="*/ 35 w 35"/>
                  <a:gd name="T7" fmla="*/ 9 h 58"/>
                  <a:gd name="T8" fmla="*/ 22 w 35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8">
                    <a:moveTo>
                      <a:pt x="22" y="0"/>
                    </a:moveTo>
                    <a:lnTo>
                      <a:pt x="0" y="24"/>
                    </a:lnTo>
                    <a:lnTo>
                      <a:pt x="15" y="58"/>
                    </a:lnTo>
                    <a:lnTo>
                      <a:pt x="35" y="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4" name="PA-任意多边形 174">
                <a:extLst>
                  <a:ext uri="{FF2B5EF4-FFF2-40B4-BE49-F238E27FC236}">
                    <a16:creationId xmlns:a16="http://schemas.microsoft.com/office/drawing/2014/main" id="{78907E3F-DDF0-4392-A623-30B353EBC46C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9766650" y="3647853"/>
                <a:ext cx="94211" cy="84790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8 w 9"/>
                  <a:gd name="T5" fmla="*/ 8 h 8"/>
                  <a:gd name="T6" fmla="*/ 1 w 9"/>
                  <a:gd name="T7" fmla="*/ 8 h 8"/>
                  <a:gd name="T8" fmla="*/ 1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9" y="3"/>
                      <a:pt x="9" y="6"/>
                      <a:pt x="8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3"/>
                      <a:pt x="1" y="0"/>
                    </a:cubicBezTo>
                    <a:close/>
                  </a:path>
                </a:pathLst>
              </a:custGeom>
              <a:solidFill>
                <a:srgbClr val="FCB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5" name="PA-任意多边形 175">
                <a:extLst>
                  <a:ext uri="{FF2B5EF4-FFF2-40B4-BE49-F238E27FC236}">
                    <a16:creationId xmlns:a16="http://schemas.microsoft.com/office/drawing/2014/main" id="{9A7EE549-DD9E-4CC8-AD80-90221AA3838C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9804334" y="4236670"/>
                <a:ext cx="23554" cy="240238"/>
              </a:xfrm>
              <a:custGeom>
                <a:avLst/>
                <a:gdLst>
                  <a:gd name="T0" fmla="*/ 0 w 2"/>
                  <a:gd name="T1" fmla="*/ 23 h 23"/>
                  <a:gd name="T2" fmla="*/ 1 w 2"/>
                  <a:gd name="T3" fmla="*/ 0 h 23"/>
                  <a:gd name="T4" fmla="*/ 2 w 2"/>
                  <a:gd name="T5" fmla="*/ 23 h 23"/>
                  <a:gd name="T6" fmla="*/ 0 w 2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3">
                    <a:moveTo>
                      <a:pt x="0" y="23"/>
                    </a:moveTo>
                    <a:cubicBezTo>
                      <a:pt x="0" y="17"/>
                      <a:pt x="0" y="10"/>
                      <a:pt x="1" y="0"/>
                    </a:cubicBezTo>
                    <a:cubicBezTo>
                      <a:pt x="2" y="10"/>
                      <a:pt x="2" y="17"/>
                      <a:pt x="2" y="23"/>
                    </a:cubicBezTo>
                    <a:cubicBezTo>
                      <a:pt x="1" y="23"/>
                      <a:pt x="1" y="23"/>
                      <a:pt x="0" y="23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6" name="PA-任意多边形 176">
                <a:extLst>
                  <a:ext uri="{FF2B5EF4-FFF2-40B4-BE49-F238E27FC236}">
                    <a16:creationId xmlns:a16="http://schemas.microsoft.com/office/drawing/2014/main" id="{C87833BE-C174-4492-A53B-ACC92C1D924A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9573520" y="3374642"/>
                <a:ext cx="485186" cy="862028"/>
              </a:xfrm>
              <a:custGeom>
                <a:avLst/>
                <a:gdLst>
                  <a:gd name="T0" fmla="*/ 0 w 103"/>
                  <a:gd name="T1" fmla="*/ 16 h 183"/>
                  <a:gd name="T2" fmla="*/ 7 w 103"/>
                  <a:gd name="T3" fmla="*/ 67 h 183"/>
                  <a:gd name="T4" fmla="*/ 52 w 103"/>
                  <a:gd name="T5" fmla="*/ 183 h 183"/>
                  <a:gd name="T6" fmla="*/ 96 w 103"/>
                  <a:gd name="T7" fmla="*/ 67 h 183"/>
                  <a:gd name="T8" fmla="*/ 103 w 103"/>
                  <a:gd name="T9" fmla="*/ 16 h 183"/>
                  <a:gd name="T10" fmla="*/ 81 w 103"/>
                  <a:gd name="T11" fmla="*/ 0 h 183"/>
                  <a:gd name="T12" fmla="*/ 23 w 103"/>
                  <a:gd name="T13" fmla="*/ 0 h 183"/>
                  <a:gd name="T14" fmla="*/ 0 w 103"/>
                  <a:gd name="T15" fmla="*/ 16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183">
                    <a:moveTo>
                      <a:pt x="0" y="16"/>
                    </a:moveTo>
                    <a:lnTo>
                      <a:pt x="7" y="67"/>
                    </a:lnTo>
                    <a:lnTo>
                      <a:pt x="52" y="183"/>
                    </a:lnTo>
                    <a:lnTo>
                      <a:pt x="96" y="67"/>
                    </a:lnTo>
                    <a:lnTo>
                      <a:pt x="103" y="16"/>
                    </a:lnTo>
                    <a:lnTo>
                      <a:pt x="81" y="0"/>
                    </a:lnTo>
                    <a:lnTo>
                      <a:pt x="23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7" name="PA-矩形 177">
                <a:extLst>
                  <a:ext uri="{FF2B5EF4-FFF2-40B4-BE49-F238E27FC236}">
                    <a16:creationId xmlns:a16="http://schemas.microsoft.com/office/drawing/2014/main" id="{7D30B8B2-CA50-4906-BBB1-87BB17E00F8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9681861" y="3294565"/>
                <a:ext cx="273211" cy="216684"/>
              </a:xfrm>
              <a:prstGeom prst="rect">
                <a:avLst/>
              </a:prstGeom>
              <a:solidFill>
                <a:srgbClr val="D1A8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8" name="PA-任意多边形 178">
                <a:extLst>
                  <a:ext uri="{FF2B5EF4-FFF2-40B4-BE49-F238E27FC236}">
                    <a16:creationId xmlns:a16="http://schemas.microsoft.com/office/drawing/2014/main" id="{16AA4CF2-82F1-4EDB-98D3-42E28C971847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9479309" y="2597407"/>
                <a:ext cx="673607" cy="819632"/>
              </a:xfrm>
              <a:custGeom>
                <a:avLst/>
                <a:gdLst>
                  <a:gd name="T0" fmla="*/ 32 w 64"/>
                  <a:gd name="T1" fmla="*/ 78 h 78"/>
                  <a:gd name="T2" fmla="*/ 57 w 64"/>
                  <a:gd name="T3" fmla="*/ 52 h 78"/>
                  <a:gd name="T4" fmla="*/ 58 w 64"/>
                  <a:gd name="T5" fmla="*/ 53 h 78"/>
                  <a:gd name="T6" fmla="*/ 63 w 64"/>
                  <a:gd name="T7" fmla="*/ 44 h 78"/>
                  <a:gd name="T8" fmla="*/ 61 w 64"/>
                  <a:gd name="T9" fmla="*/ 35 h 78"/>
                  <a:gd name="T10" fmla="*/ 60 w 64"/>
                  <a:gd name="T11" fmla="*/ 35 h 78"/>
                  <a:gd name="T12" fmla="*/ 32 w 64"/>
                  <a:gd name="T13" fmla="*/ 0 h 78"/>
                  <a:gd name="T14" fmla="*/ 4 w 64"/>
                  <a:gd name="T15" fmla="*/ 35 h 78"/>
                  <a:gd name="T16" fmla="*/ 3 w 64"/>
                  <a:gd name="T17" fmla="*/ 35 h 78"/>
                  <a:gd name="T18" fmla="*/ 1 w 64"/>
                  <a:gd name="T19" fmla="*/ 44 h 78"/>
                  <a:gd name="T20" fmla="*/ 6 w 64"/>
                  <a:gd name="T21" fmla="*/ 53 h 78"/>
                  <a:gd name="T22" fmla="*/ 7 w 64"/>
                  <a:gd name="T23" fmla="*/ 52 h 78"/>
                  <a:gd name="T24" fmla="*/ 32 w 64"/>
                  <a:gd name="T2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78">
                    <a:moveTo>
                      <a:pt x="32" y="78"/>
                    </a:moveTo>
                    <a:cubicBezTo>
                      <a:pt x="42" y="78"/>
                      <a:pt x="52" y="67"/>
                      <a:pt x="57" y="52"/>
                    </a:cubicBezTo>
                    <a:cubicBezTo>
                      <a:pt x="57" y="53"/>
                      <a:pt x="57" y="53"/>
                      <a:pt x="58" y="53"/>
                    </a:cubicBezTo>
                    <a:cubicBezTo>
                      <a:pt x="60" y="53"/>
                      <a:pt x="62" y="49"/>
                      <a:pt x="63" y="44"/>
                    </a:cubicBezTo>
                    <a:cubicBezTo>
                      <a:pt x="64" y="39"/>
                      <a:pt x="63" y="35"/>
                      <a:pt x="61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1" y="17"/>
                      <a:pt x="54" y="0"/>
                      <a:pt x="32" y="0"/>
                    </a:cubicBezTo>
                    <a:cubicBezTo>
                      <a:pt x="10" y="0"/>
                      <a:pt x="3" y="17"/>
                      <a:pt x="4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1" y="35"/>
                      <a:pt x="0" y="39"/>
                      <a:pt x="1" y="44"/>
                    </a:cubicBezTo>
                    <a:cubicBezTo>
                      <a:pt x="2" y="49"/>
                      <a:pt x="4" y="53"/>
                      <a:pt x="6" y="53"/>
                    </a:cubicBezTo>
                    <a:cubicBezTo>
                      <a:pt x="6" y="53"/>
                      <a:pt x="7" y="53"/>
                      <a:pt x="7" y="52"/>
                    </a:cubicBezTo>
                    <a:cubicBezTo>
                      <a:pt x="12" y="67"/>
                      <a:pt x="22" y="78"/>
                      <a:pt x="32" y="78"/>
                    </a:cubicBezTo>
                    <a:close/>
                  </a:path>
                </a:pathLst>
              </a:custGeom>
              <a:solidFill>
                <a:srgbClr val="F2C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9" name="PA-任意多边形 179">
                <a:extLst>
                  <a:ext uri="{FF2B5EF4-FFF2-40B4-BE49-F238E27FC236}">
                    <a16:creationId xmlns:a16="http://schemas.microsoft.com/office/drawing/2014/main" id="{5C104842-0793-4435-A7CF-148E25BEBE2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9512282" y="2597407"/>
                <a:ext cx="607660" cy="452211"/>
              </a:xfrm>
              <a:custGeom>
                <a:avLst/>
                <a:gdLst>
                  <a:gd name="T0" fmla="*/ 57 w 58"/>
                  <a:gd name="T1" fmla="*/ 35 h 43"/>
                  <a:gd name="T2" fmla="*/ 29 w 58"/>
                  <a:gd name="T3" fmla="*/ 0 h 43"/>
                  <a:gd name="T4" fmla="*/ 1 w 58"/>
                  <a:gd name="T5" fmla="*/ 35 h 43"/>
                  <a:gd name="T6" fmla="*/ 5 w 58"/>
                  <a:gd name="T7" fmla="*/ 43 h 43"/>
                  <a:gd name="T8" fmla="*/ 7 w 58"/>
                  <a:gd name="T9" fmla="*/ 39 h 43"/>
                  <a:gd name="T10" fmla="*/ 16 w 58"/>
                  <a:gd name="T11" fmla="*/ 17 h 43"/>
                  <a:gd name="T12" fmla="*/ 29 w 58"/>
                  <a:gd name="T13" fmla="*/ 20 h 43"/>
                  <a:gd name="T14" fmla="*/ 42 w 58"/>
                  <a:gd name="T15" fmla="*/ 17 h 43"/>
                  <a:gd name="T16" fmla="*/ 50 w 58"/>
                  <a:gd name="T17" fmla="*/ 39 h 43"/>
                  <a:gd name="T18" fmla="*/ 52 w 58"/>
                  <a:gd name="T19" fmla="*/ 43 h 43"/>
                  <a:gd name="T20" fmla="*/ 57 w 58"/>
                  <a:gd name="T21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43">
                    <a:moveTo>
                      <a:pt x="57" y="35"/>
                    </a:moveTo>
                    <a:cubicBezTo>
                      <a:pt x="58" y="17"/>
                      <a:pt x="51" y="0"/>
                      <a:pt x="29" y="0"/>
                    </a:cubicBezTo>
                    <a:cubicBezTo>
                      <a:pt x="7" y="0"/>
                      <a:pt x="0" y="17"/>
                      <a:pt x="1" y="35"/>
                    </a:cubicBezTo>
                    <a:cubicBezTo>
                      <a:pt x="2" y="35"/>
                      <a:pt x="4" y="38"/>
                      <a:pt x="5" y="43"/>
                    </a:cubicBezTo>
                    <a:cubicBezTo>
                      <a:pt x="6" y="43"/>
                      <a:pt x="7" y="43"/>
                      <a:pt x="7" y="39"/>
                    </a:cubicBezTo>
                    <a:cubicBezTo>
                      <a:pt x="7" y="29"/>
                      <a:pt x="9" y="19"/>
                      <a:pt x="16" y="17"/>
                    </a:cubicBezTo>
                    <a:cubicBezTo>
                      <a:pt x="22" y="15"/>
                      <a:pt x="24" y="20"/>
                      <a:pt x="29" y="20"/>
                    </a:cubicBezTo>
                    <a:cubicBezTo>
                      <a:pt x="34" y="20"/>
                      <a:pt x="35" y="15"/>
                      <a:pt x="42" y="17"/>
                    </a:cubicBezTo>
                    <a:cubicBezTo>
                      <a:pt x="49" y="19"/>
                      <a:pt x="50" y="29"/>
                      <a:pt x="50" y="39"/>
                    </a:cubicBezTo>
                    <a:cubicBezTo>
                      <a:pt x="50" y="43"/>
                      <a:pt x="51" y="43"/>
                      <a:pt x="52" y="43"/>
                    </a:cubicBezTo>
                    <a:cubicBezTo>
                      <a:pt x="53" y="38"/>
                      <a:pt x="55" y="35"/>
                      <a:pt x="57" y="35"/>
                    </a:cubicBezTo>
                    <a:close/>
                  </a:path>
                </a:pathLst>
              </a:custGeom>
              <a:solidFill>
                <a:srgbClr val="572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0" name="PA-任意多边形 180">
                <a:extLst>
                  <a:ext uri="{FF2B5EF4-FFF2-40B4-BE49-F238E27FC236}">
                    <a16:creationId xmlns:a16="http://schemas.microsoft.com/office/drawing/2014/main" id="{4EEC9C83-347B-4775-808F-02494AEC923C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9766650" y="3492407"/>
                <a:ext cx="103632" cy="155449"/>
              </a:xfrm>
              <a:custGeom>
                <a:avLst/>
                <a:gdLst>
                  <a:gd name="T0" fmla="*/ 8 w 10"/>
                  <a:gd name="T1" fmla="*/ 15 h 15"/>
                  <a:gd name="T2" fmla="*/ 10 w 10"/>
                  <a:gd name="T3" fmla="*/ 12 h 15"/>
                  <a:gd name="T4" fmla="*/ 5 w 10"/>
                  <a:gd name="T5" fmla="*/ 0 h 15"/>
                  <a:gd name="T6" fmla="*/ 0 w 10"/>
                  <a:gd name="T7" fmla="*/ 12 h 15"/>
                  <a:gd name="T8" fmla="*/ 2 w 10"/>
                  <a:gd name="T9" fmla="*/ 15 h 15"/>
                  <a:gd name="T10" fmla="*/ 8 w 10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8" y="15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6" y="15"/>
                      <a:pt x="8" y="15"/>
                    </a:cubicBezTo>
                    <a:close/>
                  </a:path>
                </a:pathLst>
              </a:custGeom>
              <a:solidFill>
                <a:srgbClr val="FFB2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1" name="PA-任意多边形 181">
                <a:extLst>
                  <a:ext uri="{FF2B5EF4-FFF2-40B4-BE49-F238E27FC236}">
                    <a16:creationId xmlns:a16="http://schemas.microsoft.com/office/drawing/2014/main" id="{F05EB01E-0B07-4475-86F1-AE0B2EC57D3B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9615913" y="3374642"/>
                <a:ext cx="202554" cy="329737"/>
              </a:xfrm>
              <a:custGeom>
                <a:avLst/>
                <a:gdLst>
                  <a:gd name="T0" fmla="*/ 14 w 43"/>
                  <a:gd name="T1" fmla="*/ 0 h 70"/>
                  <a:gd name="T2" fmla="*/ 43 w 43"/>
                  <a:gd name="T3" fmla="*/ 25 h 70"/>
                  <a:gd name="T4" fmla="*/ 25 w 43"/>
                  <a:gd name="T5" fmla="*/ 70 h 70"/>
                  <a:gd name="T6" fmla="*/ 0 w 43"/>
                  <a:gd name="T7" fmla="*/ 9 h 70"/>
                  <a:gd name="T8" fmla="*/ 14 w 43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0">
                    <a:moveTo>
                      <a:pt x="14" y="0"/>
                    </a:moveTo>
                    <a:lnTo>
                      <a:pt x="43" y="25"/>
                    </a:lnTo>
                    <a:lnTo>
                      <a:pt x="25" y="70"/>
                    </a:lnTo>
                    <a:lnTo>
                      <a:pt x="0" y="9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2" name="PA-任意多边形 182">
                <a:extLst>
                  <a:ext uri="{FF2B5EF4-FFF2-40B4-BE49-F238E27FC236}">
                    <a16:creationId xmlns:a16="http://schemas.microsoft.com/office/drawing/2014/main" id="{B37B72F9-9CAE-4056-8407-1705EC643C11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9493439" y="3417039"/>
                <a:ext cx="325028" cy="819632"/>
              </a:xfrm>
              <a:custGeom>
                <a:avLst/>
                <a:gdLst>
                  <a:gd name="T0" fmla="*/ 26 w 69"/>
                  <a:gd name="T1" fmla="*/ 0 h 174"/>
                  <a:gd name="T2" fmla="*/ 69 w 69"/>
                  <a:gd name="T3" fmla="*/ 174 h 174"/>
                  <a:gd name="T4" fmla="*/ 8 w 69"/>
                  <a:gd name="T5" fmla="*/ 78 h 174"/>
                  <a:gd name="T6" fmla="*/ 15 w 69"/>
                  <a:gd name="T7" fmla="*/ 63 h 174"/>
                  <a:gd name="T8" fmla="*/ 0 w 69"/>
                  <a:gd name="T9" fmla="*/ 49 h 174"/>
                  <a:gd name="T10" fmla="*/ 17 w 69"/>
                  <a:gd name="T11" fmla="*/ 7 h 174"/>
                  <a:gd name="T12" fmla="*/ 26 w 69"/>
                  <a:gd name="T1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74">
                    <a:moveTo>
                      <a:pt x="26" y="0"/>
                    </a:moveTo>
                    <a:lnTo>
                      <a:pt x="69" y="174"/>
                    </a:lnTo>
                    <a:lnTo>
                      <a:pt x="8" y="78"/>
                    </a:lnTo>
                    <a:lnTo>
                      <a:pt x="15" y="63"/>
                    </a:lnTo>
                    <a:lnTo>
                      <a:pt x="0" y="49"/>
                    </a:lnTo>
                    <a:lnTo>
                      <a:pt x="17" y="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3" name="PA-任意多边形 183">
                <a:extLst>
                  <a:ext uri="{FF2B5EF4-FFF2-40B4-BE49-F238E27FC236}">
                    <a16:creationId xmlns:a16="http://schemas.microsoft.com/office/drawing/2014/main" id="{01A1E8B1-AF4E-4009-B5FD-EC07EB9A2BA6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9818467" y="3374642"/>
                <a:ext cx="197842" cy="329737"/>
              </a:xfrm>
              <a:custGeom>
                <a:avLst/>
                <a:gdLst>
                  <a:gd name="T0" fmla="*/ 29 w 42"/>
                  <a:gd name="T1" fmla="*/ 0 h 70"/>
                  <a:gd name="T2" fmla="*/ 0 w 42"/>
                  <a:gd name="T3" fmla="*/ 25 h 70"/>
                  <a:gd name="T4" fmla="*/ 15 w 42"/>
                  <a:gd name="T5" fmla="*/ 70 h 70"/>
                  <a:gd name="T6" fmla="*/ 42 w 42"/>
                  <a:gd name="T7" fmla="*/ 9 h 70"/>
                  <a:gd name="T8" fmla="*/ 29 w 42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0">
                    <a:moveTo>
                      <a:pt x="29" y="0"/>
                    </a:moveTo>
                    <a:lnTo>
                      <a:pt x="0" y="25"/>
                    </a:lnTo>
                    <a:lnTo>
                      <a:pt x="15" y="70"/>
                    </a:lnTo>
                    <a:lnTo>
                      <a:pt x="42" y="9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4" name="PA-任意多边形 184">
                <a:extLst>
                  <a:ext uri="{FF2B5EF4-FFF2-40B4-BE49-F238E27FC236}">
                    <a16:creationId xmlns:a16="http://schemas.microsoft.com/office/drawing/2014/main" id="{0282C2FA-E867-4C23-9592-8AE9690B59C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9743099" y="3723221"/>
                <a:ext cx="146028" cy="513449"/>
              </a:xfrm>
              <a:custGeom>
                <a:avLst/>
                <a:gdLst>
                  <a:gd name="T0" fmla="*/ 9 w 31"/>
                  <a:gd name="T1" fmla="*/ 0 h 109"/>
                  <a:gd name="T2" fmla="*/ 22 w 31"/>
                  <a:gd name="T3" fmla="*/ 0 h 109"/>
                  <a:gd name="T4" fmla="*/ 31 w 31"/>
                  <a:gd name="T5" fmla="*/ 76 h 109"/>
                  <a:gd name="T6" fmla="*/ 16 w 31"/>
                  <a:gd name="T7" fmla="*/ 109 h 109"/>
                  <a:gd name="T8" fmla="*/ 0 w 31"/>
                  <a:gd name="T9" fmla="*/ 76 h 109"/>
                  <a:gd name="T10" fmla="*/ 9 w 31"/>
                  <a:gd name="T1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09">
                    <a:moveTo>
                      <a:pt x="9" y="0"/>
                    </a:moveTo>
                    <a:lnTo>
                      <a:pt x="22" y="0"/>
                    </a:lnTo>
                    <a:lnTo>
                      <a:pt x="31" y="76"/>
                    </a:lnTo>
                    <a:lnTo>
                      <a:pt x="16" y="109"/>
                    </a:lnTo>
                    <a:lnTo>
                      <a:pt x="0" y="7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B2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5" name="PA-任意多边形 185">
                <a:extLst>
                  <a:ext uri="{FF2B5EF4-FFF2-40B4-BE49-F238E27FC236}">
                    <a16:creationId xmlns:a16="http://schemas.microsoft.com/office/drawing/2014/main" id="{D47AF6E0-F72A-4A07-BB26-D7D7AFA1A71E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9493439" y="2569143"/>
                <a:ext cx="532291" cy="395684"/>
              </a:xfrm>
              <a:custGeom>
                <a:avLst/>
                <a:gdLst>
                  <a:gd name="T0" fmla="*/ 51 w 51"/>
                  <a:gd name="T1" fmla="*/ 15 h 38"/>
                  <a:gd name="T2" fmla="*/ 10 w 51"/>
                  <a:gd name="T3" fmla="*/ 38 h 38"/>
                  <a:gd name="T4" fmla="*/ 51 w 51"/>
                  <a:gd name="T5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38">
                    <a:moveTo>
                      <a:pt x="51" y="15"/>
                    </a:moveTo>
                    <a:cubicBezTo>
                      <a:pt x="48" y="21"/>
                      <a:pt x="19" y="37"/>
                      <a:pt x="10" y="38"/>
                    </a:cubicBezTo>
                    <a:cubicBezTo>
                      <a:pt x="0" y="38"/>
                      <a:pt x="9" y="0"/>
                      <a:pt x="51" y="15"/>
                    </a:cubicBezTo>
                    <a:close/>
                  </a:path>
                </a:pathLst>
              </a:custGeom>
              <a:solidFill>
                <a:srgbClr val="572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6" name="PA-任意多边形 186">
                <a:extLst>
                  <a:ext uri="{FF2B5EF4-FFF2-40B4-BE49-F238E27FC236}">
                    <a16:creationId xmlns:a16="http://schemas.microsoft.com/office/drawing/2014/main" id="{3F68E55B-5B50-41BE-8E51-EBA5F9CF0077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9879703" y="2569143"/>
                <a:ext cx="230817" cy="395684"/>
              </a:xfrm>
              <a:custGeom>
                <a:avLst/>
                <a:gdLst>
                  <a:gd name="T0" fmla="*/ 0 w 22"/>
                  <a:gd name="T1" fmla="*/ 15 h 38"/>
                  <a:gd name="T2" fmla="*/ 18 w 22"/>
                  <a:gd name="T3" fmla="*/ 38 h 38"/>
                  <a:gd name="T4" fmla="*/ 0 w 22"/>
                  <a:gd name="T5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38">
                    <a:moveTo>
                      <a:pt x="0" y="15"/>
                    </a:moveTo>
                    <a:cubicBezTo>
                      <a:pt x="1" y="21"/>
                      <a:pt x="14" y="37"/>
                      <a:pt x="18" y="38"/>
                    </a:cubicBezTo>
                    <a:cubicBezTo>
                      <a:pt x="22" y="38"/>
                      <a:pt x="18" y="0"/>
                      <a:pt x="0" y="15"/>
                    </a:cubicBezTo>
                    <a:close/>
                  </a:path>
                </a:pathLst>
              </a:custGeom>
              <a:solidFill>
                <a:srgbClr val="572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7" name="PA-任意多边形 187">
                <a:extLst>
                  <a:ext uri="{FF2B5EF4-FFF2-40B4-BE49-F238E27FC236}">
                    <a16:creationId xmlns:a16="http://schemas.microsoft.com/office/drawing/2014/main" id="{DB50C33F-00FA-4B77-8843-5B69D3F512E0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9615913" y="3374642"/>
                <a:ext cx="202554" cy="273211"/>
              </a:xfrm>
              <a:custGeom>
                <a:avLst/>
                <a:gdLst>
                  <a:gd name="T0" fmla="*/ 14 w 43"/>
                  <a:gd name="T1" fmla="*/ 0 h 58"/>
                  <a:gd name="T2" fmla="*/ 43 w 43"/>
                  <a:gd name="T3" fmla="*/ 25 h 58"/>
                  <a:gd name="T4" fmla="*/ 25 w 43"/>
                  <a:gd name="T5" fmla="*/ 58 h 58"/>
                  <a:gd name="T6" fmla="*/ 0 w 43"/>
                  <a:gd name="T7" fmla="*/ 9 h 58"/>
                  <a:gd name="T8" fmla="*/ 14 w 43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58">
                    <a:moveTo>
                      <a:pt x="14" y="0"/>
                    </a:moveTo>
                    <a:lnTo>
                      <a:pt x="43" y="25"/>
                    </a:lnTo>
                    <a:lnTo>
                      <a:pt x="25" y="58"/>
                    </a:lnTo>
                    <a:lnTo>
                      <a:pt x="0" y="9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8" name="PA-任意多边形 188">
                <a:extLst>
                  <a:ext uri="{FF2B5EF4-FFF2-40B4-BE49-F238E27FC236}">
                    <a16:creationId xmlns:a16="http://schemas.microsoft.com/office/drawing/2014/main" id="{860A1341-1A26-4BC3-8C87-4A769467A15F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9521703" y="3417039"/>
                <a:ext cx="296765" cy="819632"/>
              </a:xfrm>
              <a:custGeom>
                <a:avLst/>
                <a:gdLst>
                  <a:gd name="T0" fmla="*/ 20 w 63"/>
                  <a:gd name="T1" fmla="*/ 0 h 174"/>
                  <a:gd name="T2" fmla="*/ 63 w 63"/>
                  <a:gd name="T3" fmla="*/ 174 h 174"/>
                  <a:gd name="T4" fmla="*/ 7 w 63"/>
                  <a:gd name="T5" fmla="*/ 72 h 174"/>
                  <a:gd name="T6" fmla="*/ 18 w 63"/>
                  <a:gd name="T7" fmla="*/ 58 h 174"/>
                  <a:gd name="T8" fmla="*/ 0 w 63"/>
                  <a:gd name="T9" fmla="*/ 45 h 174"/>
                  <a:gd name="T10" fmla="*/ 11 w 63"/>
                  <a:gd name="T11" fmla="*/ 7 h 174"/>
                  <a:gd name="T12" fmla="*/ 20 w 63"/>
                  <a:gd name="T1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74">
                    <a:moveTo>
                      <a:pt x="20" y="0"/>
                    </a:moveTo>
                    <a:lnTo>
                      <a:pt x="63" y="174"/>
                    </a:lnTo>
                    <a:lnTo>
                      <a:pt x="7" y="72"/>
                    </a:lnTo>
                    <a:lnTo>
                      <a:pt x="18" y="58"/>
                    </a:lnTo>
                    <a:lnTo>
                      <a:pt x="0" y="45"/>
                    </a:lnTo>
                    <a:lnTo>
                      <a:pt x="11" y="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69" name="PA-任意多边形 189">
                <a:extLst>
                  <a:ext uri="{FF2B5EF4-FFF2-40B4-BE49-F238E27FC236}">
                    <a16:creationId xmlns:a16="http://schemas.microsoft.com/office/drawing/2014/main" id="{1F7F8863-D403-4057-9456-90C694E11336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9818467" y="3417039"/>
                <a:ext cx="325028" cy="819632"/>
              </a:xfrm>
              <a:custGeom>
                <a:avLst/>
                <a:gdLst>
                  <a:gd name="T0" fmla="*/ 42 w 69"/>
                  <a:gd name="T1" fmla="*/ 0 h 174"/>
                  <a:gd name="T2" fmla="*/ 0 w 69"/>
                  <a:gd name="T3" fmla="*/ 174 h 174"/>
                  <a:gd name="T4" fmla="*/ 60 w 69"/>
                  <a:gd name="T5" fmla="*/ 78 h 174"/>
                  <a:gd name="T6" fmla="*/ 51 w 69"/>
                  <a:gd name="T7" fmla="*/ 63 h 174"/>
                  <a:gd name="T8" fmla="*/ 69 w 69"/>
                  <a:gd name="T9" fmla="*/ 49 h 174"/>
                  <a:gd name="T10" fmla="*/ 51 w 69"/>
                  <a:gd name="T11" fmla="*/ 7 h 174"/>
                  <a:gd name="T12" fmla="*/ 42 w 69"/>
                  <a:gd name="T1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74">
                    <a:moveTo>
                      <a:pt x="42" y="0"/>
                    </a:moveTo>
                    <a:lnTo>
                      <a:pt x="0" y="174"/>
                    </a:lnTo>
                    <a:lnTo>
                      <a:pt x="60" y="78"/>
                    </a:lnTo>
                    <a:lnTo>
                      <a:pt x="51" y="63"/>
                    </a:lnTo>
                    <a:lnTo>
                      <a:pt x="69" y="49"/>
                    </a:lnTo>
                    <a:lnTo>
                      <a:pt x="51" y="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0" name="PA-任意多边形 190">
                <a:extLst>
                  <a:ext uri="{FF2B5EF4-FFF2-40B4-BE49-F238E27FC236}">
                    <a16:creationId xmlns:a16="http://schemas.microsoft.com/office/drawing/2014/main" id="{D801E5C8-12D1-4EDA-8D52-552C2778F9E5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9818467" y="3417039"/>
                <a:ext cx="292053" cy="819632"/>
              </a:xfrm>
              <a:custGeom>
                <a:avLst/>
                <a:gdLst>
                  <a:gd name="T0" fmla="*/ 42 w 62"/>
                  <a:gd name="T1" fmla="*/ 0 h 174"/>
                  <a:gd name="T2" fmla="*/ 0 w 62"/>
                  <a:gd name="T3" fmla="*/ 174 h 174"/>
                  <a:gd name="T4" fmla="*/ 53 w 62"/>
                  <a:gd name="T5" fmla="*/ 72 h 174"/>
                  <a:gd name="T6" fmla="*/ 44 w 62"/>
                  <a:gd name="T7" fmla="*/ 58 h 174"/>
                  <a:gd name="T8" fmla="*/ 62 w 62"/>
                  <a:gd name="T9" fmla="*/ 45 h 174"/>
                  <a:gd name="T10" fmla="*/ 51 w 62"/>
                  <a:gd name="T11" fmla="*/ 7 h 174"/>
                  <a:gd name="T12" fmla="*/ 42 w 62"/>
                  <a:gd name="T13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174">
                    <a:moveTo>
                      <a:pt x="42" y="0"/>
                    </a:moveTo>
                    <a:lnTo>
                      <a:pt x="0" y="174"/>
                    </a:lnTo>
                    <a:lnTo>
                      <a:pt x="53" y="72"/>
                    </a:lnTo>
                    <a:lnTo>
                      <a:pt x="44" y="58"/>
                    </a:lnTo>
                    <a:lnTo>
                      <a:pt x="62" y="45"/>
                    </a:lnTo>
                    <a:lnTo>
                      <a:pt x="51" y="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3F73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1" name="PA-任意多边形 191">
                <a:extLst>
                  <a:ext uri="{FF2B5EF4-FFF2-40B4-BE49-F238E27FC236}">
                    <a16:creationId xmlns:a16="http://schemas.microsoft.com/office/drawing/2014/main" id="{67C046F8-2C51-4DFB-92AA-CE51306E0A0F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9818467" y="3374642"/>
                <a:ext cx="197842" cy="273211"/>
              </a:xfrm>
              <a:custGeom>
                <a:avLst/>
                <a:gdLst>
                  <a:gd name="T0" fmla="*/ 29 w 42"/>
                  <a:gd name="T1" fmla="*/ 0 h 58"/>
                  <a:gd name="T2" fmla="*/ 0 w 42"/>
                  <a:gd name="T3" fmla="*/ 25 h 58"/>
                  <a:gd name="T4" fmla="*/ 15 w 42"/>
                  <a:gd name="T5" fmla="*/ 58 h 58"/>
                  <a:gd name="T6" fmla="*/ 42 w 42"/>
                  <a:gd name="T7" fmla="*/ 9 h 58"/>
                  <a:gd name="T8" fmla="*/ 29 w 42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8">
                    <a:moveTo>
                      <a:pt x="29" y="0"/>
                    </a:moveTo>
                    <a:lnTo>
                      <a:pt x="0" y="25"/>
                    </a:lnTo>
                    <a:lnTo>
                      <a:pt x="15" y="58"/>
                    </a:lnTo>
                    <a:lnTo>
                      <a:pt x="42" y="9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2" name="PA-任意多边形 192">
                <a:extLst>
                  <a:ext uri="{FF2B5EF4-FFF2-40B4-BE49-F238E27FC236}">
                    <a16:creationId xmlns:a16="http://schemas.microsoft.com/office/drawing/2014/main" id="{3C5E3331-D30A-4C2B-9D88-9032B1902B2E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9766650" y="3647853"/>
                <a:ext cx="103632" cy="84790"/>
              </a:xfrm>
              <a:custGeom>
                <a:avLst/>
                <a:gdLst>
                  <a:gd name="T0" fmla="*/ 2 w 10"/>
                  <a:gd name="T1" fmla="*/ 0 h 8"/>
                  <a:gd name="T2" fmla="*/ 8 w 10"/>
                  <a:gd name="T3" fmla="*/ 0 h 8"/>
                  <a:gd name="T4" fmla="*/ 8 w 10"/>
                  <a:gd name="T5" fmla="*/ 8 h 8"/>
                  <a:gd name="T6" fmla="*/ 2 w 10"/>
                  <a:gd name="T7" fmla="*/ 8 h 8"/>
                  <a:gd name="T8" fmla="*/ 2 w 1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0" y="3"/>
                      <a:pt x="10" y="5"/>
                      <a:pt x="8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5"/>
                      <a:pt x="0" y="3"/>
                      <a:pt x="2" y="0"/>
                    </a:cubicBezTo>
                    <a:close/>
                  </a:path>
                </a:pathLst>
              </a:custGeom>
              <a:solidFill>
                <a:srgbClr val="FFB2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73" name="PA-任意多边形 193">
                <a:extLst>
                  <a:ext uri="{FF2B5EF4-FFF2-40B4-BE49-F238E27FC236}">
                    <a16:creationId xmlns:a16="http://schemas.microsoft.com/office/drawing/2014/main" id="{AFA25707-2DDA-4B9C-8FDE-631A2E4BA142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9794913" y="4236670"/>
                <a:ext cx="42396" cy="240238"/>
              </a:xfrm>
              <a:custGeom>
                <a:avLst/>
                <a:gdLst>
                  <a:gd name="T0" fmla="*/ 0 w 4"/>
                  <a:gd name="T1" fmla="*/ 23 h 23"/>
                  <a:gd name="T2" fmla="*/ 3 w 4"/>
                  <a:gd name="T3" fmla="*/ 23 h 23"/>
                  <a:gd name="T4" fmla="*/ 2 w 4"/>
                  <a:gd name="T5" fmla="*/ 0 h 23"/>
                  <a:gd name="T6" fmla="*/ 0 w 4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3">
                    <a:moveTo>
                      <a:pt x="0" y="23"/>
                    </a:moveTo>
                    <a:cubicBezTo>
                      <a:pt x="1" y="23"/>
                      <a:pt x="2" y="23"/>
                      <a:pt x="3" y="23"/>
                    </a:cubicBezTo>
                    <a:cubicBezTo>
                      <a:pt x="4" y="18"/>
                      <a:pt x="3" y="3"/>
                      <a:pt x="2" y="0"/>
                    </a:cubicBezTo>
                    <a:cubicBezTo>
                      <a:pt x="1" y="2"/>
                      <a:pt x="0" y="17"/>
                      <a:pt x="0" y="23"/>
                    </a:cubicBezTo>
                    <a:close/>
                  </a:path>
                </a:pathLst>
              </a:custGeom>
              <a:solidFill>
                <a:srgbClr val="275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3D3D3D"/>
                  </a:solidFill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31" name="PA-1022155">
            <a:extLst>
              <a:ext uri="{FF2B5EF4-FFF2-40B4-BE49-F238E27FC236}">
                <a16:creationId xmlns:a16="http://schemas.microsoft.com/office/drawing/2014/main" id="{A8B1D61E-EF90-4B41-BF70-35803A71C1D6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7610148" y="4483481"/>
            <a:ext cx="3499428" cy="589882"/>
          </a:xfrm>
          <a:prstGeom prst="roundRect">
            <a:avLst/>
          </a:prstGeom>
          <a:gradFill>
            <a:gsLst>
              <a:gs pos="58000">
                <a:srgbClr val="DA0000"/>
              </a:gs>
              <a:gs pos="100000">
                <a:srgbClr val="C80000"/>
              </a:gs>
              <a:gs pos="0">
                <a:srgbClr val="F20000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>
                <a:gradFill>
                  <a:gsLst>
                    <a:gs pos="0">
                      <a:prstClr val="white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  <a:sym typeface="+mn-lt"/>
              </a:rPr>
              <a:t>教工党支部存在</a:t>
            </a:r>
          </a:p>
        </p:txBody>
      </p:sp>
    </p:spTree>
    <p:extLst>
      <p:ext uri="{BB962C8B-B14F-4D97-AF65-F5344CB8AC3E}">
        <p14:creationId xmlns:p14="http://schemas.microsoft.com/office/powerpoint/2010/main" val="292566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2" grpId="0"/>
      <p:bldP spid="123" grpId="0"/>
      <p:bldP spid="124" grpId="0" animBg="1"/>
      <p:bldP spid="125" grpId="0"/>
      <p:bldP spid="126" grpId="0" animBg="1"/>
      <p:bldP spid="23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-1022305">
            <a:extLst>
              <a:ext uri="{FF2B5EF4-FFF2-40B4-BE49-F238E27FC236}">
                <a16:creationId xmlns:a16="http://schemas.microsoft.com/office/drawing/2014/main" id="{3C945F3A-9A3A-4083-B406-60A92F9121E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25486" y="37732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改进措施</a:t>
            </a:r>
          </a:p>
        </p:txBody>
      </p:sp>
      <p:sp>
        <p:nvSpPr>
          <p:cNvPr id="31" name="PA-1022306">
            <a:extLst>
              <a:ext uri="{FF2B5EF4-FFF2-40B4-BE49-F238E27FC236}">
                <a16:creationId xmlns:a16="http://schemas.microsoft.com/office/drawing/2014/main" id="{5269C0D5-C8CF-46A1-9262-FBB8585F18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61029" y="2022313"/>
            <a:ext cx="5974767" cy="1679795"/>
          </a:xfrm>
          <a:prstGeom prst="rect">
            <a:avLst/>
          </a:prstGeom>
          <a:gradFill>
            <a:gsLst>
              <a:gs pos="58000">
                <a:srgbClr val="DA0000"/>
              </a:gs>
              <a:gs pos="100000">
                <a:srgbClr val="C80000"/>
              </a:gs>
              <a:gs pos="0">
                <a:srgbClr val="F20000"/>
              </a:gs>
            </a:gsLst>
            <a:lin ang="5400000" scaled="0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zh-CN" altLang="en-US" sz="3600" kern="0">
              <a:gradFill>
                <a:gsLst>
                  <a:gs pos="0">
                    <a:prstClr val="white"/>
                  </a:gs>
                  <a:gs pos="100000">
                    <a:srgbClr val="FFFF0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n-ea"/>
            </a:endParaRPr>
          </a:p>
        </p:txBody>
      </p:sp>
      <p:sp>
        <p:nvSpPr>
          <p:cNvPr id="32" name="PA-1022307">
            <a:extLst>
              <a:ext uri="{FF2B5EF4-FFF2-40B4-BE49-F238E27FC236}">
                <a16:creationId xmlns:a16="http://schemas.microsoft.com/office/drawing/2014/main" id="{605B013F-C9E3-464E-BCA8-907822CDC3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77054" y="2166882"/>
            <a:ext cx="2693427" cy="427457"/>
          </a:xfrm>
          <a:prstGeom prst="roundRect">
            <a:avLst/>
          </a:prstGeom>
          <a:solidFill>
            <a:srgbClr val="FEFDF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zh-CN" altLang="en-US" kern="0" dirty="0"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加强党务工实效性</a:t>
            </a:r>
          </a:p>
        </p:txBody>
      </p:sp>
      <p:sp>
        <p:nvSpPr>
          <p:cNvPr id="33" name="PA-1022308">
            <a:extLst>
              <a:ext uri="{FF2B5EF4-FFF2-40B4-BE49-F238E27FC236}">
                <a16:creationId xmlns:a16="http://schemas.microsoft.com/office/drawing/2014/main" id="{A50A23A5-6638-4B9D-9061-5AAAB24D569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97049" y="2649567"/>
            <a:ext cx="566094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parajita" panose="020B0604020202020204" pitchFamily="34" charset="0"/>
              </a:rPr>
              <a:t>抓好党支部建设、党员队伍建设，指导、督促、协调好各部门之间的关系，抓好落实，提升整体工作实效。</a:t>
            </a:r>
          </a:p>
        </p:txBody>
      </p:sp>
      <p:sp>
        <p:nvSpPr>
          <p:cNvPr id="34" name="PA-1022309">
            <a:extLst>
              <a:ext uri="{FF2B5EF4-FFF2-40B4-BE49-F238E27FC236}">
                <a16:creationId xmlns:a16="http://schemas.microsoft.com/office/drawing/2014/main" id="{94B318A7-C883-4076-B16B-F6611D35C1B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23502" y="4343920"/>
            <a:ext cx="6058665" cy="1679795"/>
          </a:xfrm>
          <a:prstGeom prst="rect">
            <a:avLst/>
          </a:prstGeom>
          <a:gradFill>
            <a:gsLst>
              <a:gs pos="58000">
                <a:srgbClr val="DA0000"/>
              </a:gs>
              <a:gs pos="100000">
                <a:srgbClr val="C80000"/>
              </a:gs>
              <a:gs pos="0">
                <a:srgbClr val="F20000"/>
              </a:gs>
            </a:gsLst>
            <a:lin ang="5400000" scaled="0"/>
          </a:gradFill>
          <a:ln w="12700" cap="flat">
            <a:noFill/>
            <a:prstDash val="solid"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zh-CN" altLang="en-US" sz="3600" kern="0">
              <a:gradFill>
                <a:gsLst>
                  <a:gs pos="0">
                    <a:prstClr val="white"/>
                  </a:gs>
                  <a:gs pos="100000">
                    <a:srgbClr val="FFFF0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n-ea"/>
            </a:endParaRPr>
          </a:p>
        </p:txBody>
      </p:sp>
      <p:sp>
        <p:nvSpPr>
          <p:cNvPr id="35" name="PA-1022310">
            <a:extLst>
              <a:ext uri="{FF2B5EF4-FFF2-40B4-BE49-F238E27FC236}">
                <a16:creationId xmlns:a16="http://schemas.microsoft.com/office/drawing/2014/main" id="{A062216C-5211-4A13-B6CA-7ADF1D88E59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396107" y="4465114"/>
            <a:ext cx="4026252" cy="427457"/>
          </a:xfrm>
          <a:prstGeom prst="roundRect">
            <a:avLst/>
          </a:prstGeom>
          <a:solidFill>
            <a:srgbClr val="FEFDF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/>
            <a:r>
              <a:rPr lang="zh-CN" altLang="en-US" kern="0" dirty="0">
                <a:solidFill>
                  <a:srgbClr val="C0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加强与教师党员沟通</a:t>
            </a:r>
          </a:p>
        </p:txBody>
      </p:sp>
      <p:sp>
        <p:nvSpPr>
          <p:cNvPr id="36" name="PA-1022311">
            <a:extLst>
              <a:ext uri="{FF2B5EF4-FFF2-40B4-BE49-F238E27FC236}">
                <a16:creationId xmlns:a16="http://schemas.microsoft.com/office/drawing/2014/main" id="{4C522356-3AA4-4250-A3A0-272F8A1C9F4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765688" y="4964035"/>
            <a:ext cx="5656671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parajita" panose="020B0604020202020204" pitchFamily="34" charset="0"/>
              </a:rPr>
              <a:t>进一步密切联系群众、深入群众，让群众感受到党组织的关怀，做群众的贴心人，激发工作热情，提高教学能力，营造和谐奋进的工作氛围。 </a:t>
            </a:r>
          </a:p>
        </p:txBody>
      </p:sp>
      <p:pic>
        <p:nvPicPr>
          <p:cNvPr id="37" name="PA-1022312">
            <a:extLst>
              <a:ext uri="{FF2B5EF4-FFF2-40B4-BE49-F238E27FC236}">
                <a16:creationId xmlns:a16="http://schemas.microsoft.com/office/drawing/2014/main" id="{7584A376-3E5E-46FA-B8E2-259226AFEC1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2151" y="2022313"/>
            <a:ext cx="2447098" cy="1693350"/>
          </a:xfrm>
          <a:prstGeom prst="rect">
            <a:avLst/>
          </a:prstGeom>
          <a:ln>
            <a:noFill/>
          </a:ln>
        </p:spPr>
      </p:pic>
      <p:pic>
        <p:nvPicPr>
          <p:cNvPr id="38" name="PA-1022313">
            <a:extLst>
              <a:ext uri="{FF2B5EF4-FFF2-40B4-BE49-F238E27FC236}">
                <a16:creationId xmlns:a16="http://schemas.microsoft.com/office/drawing/2014/main" id="{55408524-02AE-496F-BC1F-039E1F4274E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0561" y="4342917"/>
            <a:ext cx="2539272" cy="1693350"/>
          </a:xfrm>
          <a:prstGeom prst="rect">
            <a:avLst/>
          </a:prstGeom>
          <a:ln>
            <a:noFill/>
          </a:ln>
        </p:spPr>
      </p:pic>
      <p:sp>
        <p:nvSpPr>
          <p:cNvPr id="39" name="PA-1022314">
            <a:extLst>
              <a:ext uri="{FF2B5EF4-FFF2-40B4-BE49-F238E27FC236}">
                <a16:creationId xmlns:a16="http://schemas.microsoft.com/office/drawing/2014/main" id="{B4EAD34A-D341-44D7-B41C-C1795B71E0A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156496" y="2227842"/>
            <a:ext cx="1221349" cy="1221349"/>
          </a:xfrm>
          <a:prstGeom prst="ellipse">
            <a:avLst/>
          </a:prstGeom>
          <a:noFill/>
          <a:ln w="12700" cap="flat" cmpd="sng" algn="ctr">
            <a:solidFill>
              <a:srgbClr val="D8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D8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D8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PA-1022315">
            <a:extLst>
              <a:ext uri="{FF2B5EF4-FFF2-40B4-BE49-F238E27FC236}">
                <a16:creationId xmlns:a16="http://schemas.microsoft.com/office/drawing/2014/main" id="{C8AEE86A-6D3C-48F4-A839-05298C26494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1614" y="4585085"/>
            <a:ext cx="1221349" cy="1221349"/>
          </a:xfrm>
          <a:prstGeom prst="ellipse">
            <a:avLst/>
          </a:prstGeom>
          <a:noFill/>
          <a:ln w="12700" cap="flat" cmpd="sng" algn="ctr">
            <a:solidFill>
              <a:srgbClr val="D8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D8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D8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3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823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84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3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184"/>
                                </p:stCondLst>
                                <p:childTnLst>
                                  <p:par>
                                    <p:cTn id="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823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31" grpId="0" animBg="1"/>
          <p:bldP spid="32" grpId="0" animBg="1"/>
          <p:bldP spid="33" grpId="0"/>
          <p:bldP spid="34" grpId="0" animBg="1"/>
          <p:bldP spid="35" grpId="0" animBg="1"/>
          <p:bldP spid="36" grpId="0"/>
          <p:bldP spid="39" grpId="0" animBg="1"/>
          <p:bldP spid="4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823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84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184"/>
                                </p:stCondLst>
                                <p:childTnLst>
                                  <p:par>
                                    <p:cTn id="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823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31" grpId="0" animBg="1"/>
          <p:bldP spid="32" grpId="0" animBg="1"/>
          <p:bldP spid="33" grpId="0"/>
          <p:bldP spid="34" grpId="0" animBg="1"/>
          <p:bldP spid="35" grpId="0" animBg="1"/>
          <p:bldP spid="36" grpId="0"/>
          <p:bldP spid="39" grpId="0" animBg="1"/>
          <p:bldP spid="4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-1022234">
            <a:extLst>
              <a:ext uri="{FF2B5EF4-FFF2-40B4-BE49-F238E27FC236}">
                <a16:creationId xmlns:a16="http://schemas.microsoft.com/office/drawing/2014/main" id="{A1A631BB-A2BE-4A70-8F82-21B7071C7E3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31184" y="2894882"/>
            <a:ext cx="652963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000" dirty="0">
                <a:ln w="15875">
                  <a:noFill/>
                </a:ln>
                <a:gradFill>
                  <a:gsLst>
                    <a:gs pos="0">
                      <a:srgbClr val="E10802"/>
                    </a:gs>
                    <a:gs pos="100000">
                      <a:srgbClr val="A00904"/>
                    </a:gs>
                  </a:gsLst>
                  <a:lin ang="5400000" scaled="1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下阶段工作思路</a:t>
            </a:r>
          </a:p>
        </p:txBody>
      </p:sp>
      <p:sp>
        <p:nvSpPr>
          <p:cNvPr id="17" name="PA-1022235">
            <a:extLst>
              <a:ext uri="{FF2B5EF4-FFF2-40B4-BE49-F238E27FC236}">
                <a16:creationId xmlns:a16="http://schemas.microsoft.com/office/drawing/2014/main" id="{0A816CF0-0B5D-4AEE-9CEB-4ED72CE49F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95646" y="1888207"/>
            <a:ext cx="2000706" cy="4801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E10802"/>
              </a:gs>
              <a:gs pos="100000">
                <a:srgbClr val="A00904"/>
              </a:gs>
            </a:gsLst>
            <a:lin ang="72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dirty="0">
                <a:solidFill>
                  <a:srgbClr val="FEFDF8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第三部分</a:t>
            </a:r>
          </a:p>
        </p:txBody>
      </p:sp>
      <p:grpSp>
        <p:nvGrpSpPr>
          <p:cNvPr id="19" name="PA-1022236">
            <a:extLst>
              <a:ext uri="{FF2B5EF4-FFF2-40B4-BE49-F238E27FC236}">
                <a16:creationId xmlns:a16="http://schemas.microsoft.com/office/drawing/2014/main" id="{16CBD38D-257B-4F79-B08A-E265547D80A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379619" y="2537659"/>
            <a:ext cx="3432760" cy="255096"/>
            <a:chOff x="2849843" y="1491630"/>
            <a:chExt cx="3432760" cy="25509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79D8378-8F37-40D9-AEEF-DCF6ABD4E73F}"/>
                </a:ext>
              </a:extLst>
            </p:cNvPr>
            <p:cNvGrpSpPr/>
            <p:nvPr/>
          </p:nvGrpSpPr>
          <p:grpSpPr>
            <a:xfrm>
              <a:off x="4118171" y="1491630"/>
              <a:ext cx="887762" cy="255096"/>
              <a:chOff x="3965502" y="1879809"/>
              <a:chExt cx="1193100" cy="342834"/>
            </a:xfrm>
            <a:solidFill>
              <a:srgbClr val="E71E17"/>
            </a:solidFill>
          </p:grpSpPr>
          <p:sp>
            <p:nvSpPr>
              <p:cNvPr id="24" name="PA-dark-star-shape_15445">
                <a:extLst>
                  <a:ext uri="{FF2B5EF4-FFF2-40B4-BE49-F238E27FC236}">
                    <a16:creationId xmlns:a16="http://schemas.microsoft.com/office/drawing/2014/main" id="{A38F44CF-38CF-44AA-A2DA-B9D41FB5294B}"/>
                  </a:ext>
                </a:extLst>
              </p:cNvPr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391609" y="1879809"/>
                <a:ext cx="360781" cy="342834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  <p:sp>
            <p:nvSpPr>
              <p:cNvPr id="25" name="PA-dark-star-shape_15445">
                <a:extLst>
                  <a:ext uri="{FF2B5EF4-FFF2-40B4-BE49-F238E27FC236}">
                    <a16:creationId xmlns:a16="http://schemas.microsoft.com/office/drawing/2014/main" id="{98287500-9710-48DB-A1A5-5103EF5F758C}"/>
                  </a:ext>
                </a:extLst>
              </p:cNvPr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771621" y="1951407"/>
                <a:ext cx="210089" cy="199638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  <p:sp>
            <p:nvSpPr>
              <p:cNvPr id="26" name="PA-dark-star-shape_15445">
                <a:extLst>
                  <a:ext uri="{FF2B5EF4-FFF2-40B4-BE49-F238E27FC236}">
                    <a16:creationId xmlns:a16="http://schemas.microsoft.com/office/drawing/2014/main" id="{5793810C-38B7-41BC-BE4B-C376A472073A}"/>
                  </a:ext>
                </a:extLst>
              </p:cNvPr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161559" y="1951407"/>
                <a:ext cx="210089" cy="199638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  <p:sp>
            <p:nvSpPr>
              <p:cNvPr id="27" name="PA-dark-star-shape_15445">
                <a:extLst>
                  <a:ext uri="{FF2B5EF4-FFF2-40B4-BE49-F238E27FC236}">
                    <a16:creationId xmlns:a16="http://schemas.microsoft.com/office/drawing/2014/main" id="{C7E315A5-9ADC-4934-B70E-F517A381E98E}"/>
                  </a:ext>
                </a:extLst>
              </p:cNvPr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965502" y="1993883"/>
                <a:ext cx="120690" cy="114687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  <p:sp>
            <p:nvSpPr>
              <p:cNvPr id="28" name="PA-dark-star-shape_15445">
                <a:extLst>
                  <a:ext uri="{FF2B5EF4-FFF2-40B4-BE49-F238E27FC236}">
                    <a16:creationId xmlns:a16="http://schemas.microsoft.com/office/drawing/2014/main" id="{81B1841D-40FE-4848-9773-727F84BCCDEC}"/>
                  </a:ext>
                </a:extLst>
              </p:cNvPr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037912" y="1993883"/>
                <a:ext cx="120690" cy="114687"/>
              </a:xfrm>
              <a:prstGeom prst="star5">
                <a:avLst/>
              </a:prstGeom>
              <a:gradFill>
                <a:gsLst>
                  <a:gs pos="0">
                    <a:srgbClr val="E10802"/>
                  </a:gs>
                  <a:gs pos="100000">
                    <a:srgbClr val="A00904"/>
                  </a:gs>
                </a:gsLst>
                <a:lin ang="7200000" scaled="0"/>
              </a:gradFill>
              <a:ln w="25400" cap="flat" cmpd="sng" algn="ctr">
                <a:noFill/>
                <a:prstDash val="solid"/>
              </a:ln>
              <a:effectLst/>
            </p:spPr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80913EE-3EC0-4563-95D3-24F259905A5E}"/>
                </a:ext>
              </a:extLst>
            </p:cNvPr>
            <p:cNvGrpSpPr/>
            <p:nvPr/>
          </p:nvGrpSpPr>
          <p:grpSpPr>
            <a:xfrm>
              <a:off x="2849843" y="1619178"/>
              <a:ext cx="3432760" cy="0"/>
              <a:chOff x="2849843" y="2082167"/>
              <a:chExt cx="3432760" cy="0"/>
            </a:xfrm>
          </p:grpSpPr>
          <p:cxnSp>
            <p:nvCxnSpPr>
              <p:cNvPr id="22" name="PA-直接连接符 21">
                <a:extLst>
                  <a:ext uri="{FF2B5EF4-FFF2-40B4-BE49-F238E27FC236}">
                    <a16:creationId xmlns:a16="http://schemas.microsoft.com/office/drawing/2014/main" id="{1EE4A200-C872-40F5-8DB1-D4EA170ED06E}"/>
                  </a:ext>
                </a:extLst>
              </p:cNvPr>
              <p:cNvCxnSpPr>
                <a:cxnSpLocks/>
              </p:cNvCxnSpPr>
              <p:nvPr>
                <p:custDataLst>
                  <p:tags r:id="rId9"/>
                </p:custDataLst>
              </p:nvPr>
            </p:nvCxnSpPr>
            <p:spPr>
              <a:xfrm>
                <a:off x="5148064" y="2082167"/>
                <a:ext cx="1134539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D30013"/>
                </a:solidFill>
                <a:prstDash val="solid"/>
              </a:ln>
              <a:effectLst/>
            </p:spPr>
          </p:cxnSp>
          <p:cxnSp>
            <p:nvCxnSpPr>
              <p:cNvPr id="23" name="PA-直接连接符 22">
                <a:extLst>
                  <a:ext uri="{FF2B5EF4-FFF2-40B4-BE49-F238E27FC236}">
                    <a16:creationId xmlns:a16="http://schemas.microsoft.com/office/drawing/2014/main" id="{12D2E13E-1E27-4466-A71F-4C401E558944}"/>
                  </a:ext>
                </a:extLst>
              </p:cNvPr>
              <p:cNvCxnSpPr>
                <a:cxnSpLocks/>
              </p:cNvCxnSpPr>
              <p:nvPr>
                <p:custDataLst>
                  <p:tags r:id="rId10"/>
                </p:custDataLst>
              </p:nvPr>
            </p:nvCxnSpPr>
            <p:spPr>
              <a:xfrm>
                <a:off x="2849843" y="2082167"/>
                <a:ext cx="1134000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D30013"/>
                </a:solidFill>
                <a:prstDash val="solid"/>
              </a:ln>
              <a:effectLst/>
            </p:spPr>
          </p:cxnSp>
        </p:grpSp>
      </p:grpSp>
      <p:sp>
        <p:nvSpPr>
          <p:cNvPr id="32" name="PA-1022238">
            <a:extLst>
              <a:ext uri="{FF2B5EF4-FFF2-40B4-BE49-F238E27FC236}">
                <a16:creationId xmlns:a16="http://schemas.microsoft.com/office/drawing/2014/main" id="{71E4F169-4B7F-4AA9-B5E7-DD13CF7419C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62840" y="563061"/>
            <a:ext cx="2354773" cy="4154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中国共产党</a:t>
            </a:r>
            <a:endParaRPr lang="en-US" altLang="zh-CN" sz="2100" b="1" dirty="0">
              <a:solidFill>
                <a:srgbClr val="C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3" name="PA-1022239">
            <a:extLst>
              <a:ext uri="{FF2B5EF4-FFF2-40B4-BE49-F238E27FC236}">
                <a16:creationId xmlns:a16="http://schemas.microsoft.com/office/drawing/2014/main" id="{50616F24-91F9-4B5E-8AB6-FCD3DE54FB5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14361" y="967960"/>
            <a:ext cx="2151038" cy="28283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238" b="1" dirty="0">
                <a:solidFill>
                  <a:srgbClr val="C0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Communist Party of China</a:t>
            </a:r>
            <a:endParaRPr lang="zh-CN" altLang="en-US" sz="1238" b="1" dirty="0">
              <a:solidFill>
                <a:srgbClr val="C0000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4" name="PA-1022240">
            <a:extLst>
              <a:ext uri="{FF2B5EF4-FFF2-40B4-BE49-F238E27FC236}">
                <a16:creationId xmlns:a16="http://schemas.microsoft.com/office/drawing/2014/main" id="{0B1314C7-76DB-45EC-938F-CB7697628E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8257" y="516654"/>
            <a:ext cx="785653" cy="702055"/>
          </a:xfrm>
          <a:custGeom>
            <a:avLst/>
            <a:gdLst>
              <a:gd name="T0" fmla="*/ 803 w 1880"/>
              <a:gd name="T1" fmla="*/ 15 h 1680"/>
              <a:gd name="T2" fmla="*/ 1253 w 1880"/>
              <a:gd name="T3" fmla="*/ 1067 h 1680"/>
              <a:gd name="T4" fmla="*/ 728 w 1880"/>
              <a:gd name="T5" fmla="*/ 540 h 1680"/>
              <a:gd name="T6" fmla="*/ 928 w 1880"/>
              <a:gd name="T7" fmla="*/ 339 h 1680"/>
              <a:gd name="T8" fmla="*/ 803 w 1880"/>
              <a:gd name="T9" fmla="*/ 215 h 1680"/>
              <a:gd name="T10" fmla="*/ 549 w 1880"/>
              <a:gd name="T11" fmla="*/ 267 h 1680"/>
              <a:gd name="T12" fmla="*/ 150 w 1880"/>
              <a:gd name="T13" fmla="*/ 666 h 1680"/>
              <a:gd name="T14" fmla="*/ 376 w 1880"/>
              <a:gd name="T15" fmla="*/ 890 h 1680"/>
              <a:gd name="T16" fmla="*/ 527 w 1880"/>
              <a:gd name="T17" fmla="*/ 741 h 1680"/>
              <a:gd name="T18" fmla="*/ 1052 w 1880"/>
              <a:gd name="T19" fmla="*/ 1266 h 1680"/>
              <a:gd name="T20" fmla="*/ 176 w 1880"/>
              <a:gd name="T21" fmla="*/ 1090 h 1680"/>
              <a:gd name="T22" fmla="*/ 49 w 1880"/>
              <a:gd name="T23" fmla="*/ 1217 h 1680"/>
              <a:gd name="T24" fmla="*/ 159 w 1880"/>
              <a:gd name="T25" fmla="*/ 1357 h 1680"/>
              <a:gd name="T26" fmla="*/ 144 w 1880"/>
              <a:gd name="T27" fmla="*/ 1371 h 1680"/>
              <a:gd name="T28" fmla="*/ 122 w 1880"/>
              <a:gd name="T29" fmla="*/ 1367 h 1680"/>
              <a:gd name="T30" fmla="*/ 0 w 1880"/>
              <a:gd name="T31" fmla="*/ 1494 h 1680"/>
              <a:gd name="T32" fmla="*/ 123 w 1880"/>
              <a:gd name="T33" fmla="*/ 1616 h 1680"/>
              <a:gd name="T34" fmla="*/ 249 w 1880"/>
              <a:gd name="T35" fmla="*/ 1493 h 1680"/>
              <a:gd name="T36" fmla="*/ 245 w 1880"/>
              <a:gd name="T37" fmla="*/ 1470 h 1680"/>
              <a:gd name="T38" fmla="*/ 265 w 1880"/>
              <a:gd name="T39" fmla="*/ 1451 h 1680"/>
              <a:gd name="T40" fmla="*/ 1255 w 1880"/>
              <a:gd name="T41" fmla="*/ 1467 h 1680"/>
              <a:gd name="T42" fmla="*/ 1402 w 1880"/>
              <a:gd name="T43" fmla="*/ 1615 h 1680"/>
              <a:gd name="T44" fmla="*/ 1603 w 1880"/>
              <a:gd name="T45" fmla="*/ 1416 h 1680"/>
              <a:gd name="T46" fmla="*/ 1455 w 1880"/>
              <a:gd name="T47" fmla="*/ 1267 h 1680"/>
              <a:gd name="T48" fmla="*/ 803 w 1880"/>
              <a:gd name="T49" fmla="*/ 15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80" h="1680">
                <a:moveTo>
                  <a:pt x="803" y="15"/>
                </a:moveTo>
                <a:cubicBezTo>
                  <a:pt x="1217" y="170"/>
                  <a:pt x="1468" y="665"/>
                  <a:pt x="1253" y="1067"/>
                </a:cubicBezTo>
                <a:cubicBezTo>
                  <a:pt x="728" y="540"/>
                  <a:pt x="728" y="540"/>
                  <a:pt x="728" y="540"/>
                </a:cubicBezTo>
                <a:cubicBezTo>
                  <a:pt x="928" y="339"/>
                  <a:pt x="928" y="339"/>
                  <a:pt x="928" y="339"/>
                </a:cubicBezTo>
                <a:cubicBezTo>
                  <a:pt x="803" y="215"/>
                  <a:pt x="803" y="215"/>
                  <a:pt x="803" y="215"/>
                </a:cubicBezTo>
                <a:cubicBezTo>
                  <a:pt x="733" y="282"/>
                  <a:pt x="623" y="297"/>
                  <a:pt x="549" y="267"/>
                </a:cubicBezTo>
                <a:cubicBezTo>
                  <a:pt x="150" y="666"/>
                  <a:pt x="150" y="666"/>
                  <a:pt x="150" y="666"/>
                </a:cubicBezTo>
                <a:cubicBezTo>
                  <a:pt x="376" y="890"/>
                  <a:pt x="376" y="890"/>
                  <a:pt x="376" y="890"/>
                </a:cubicBezTo>
                <a:cubicBezTo>
                  <a:pt x="527" y="741"/>
                  <a:pt x="527" y="741"/>
                  <a:pt x="527" y="741"/>
                </a:cubicBezTo>
                <a:cubicBezTo>
                  <a:pt x="1052" y="1266"/>
                  <a:pt x="1052" y="1266"/>
                  <a:pt x="1052" y="1266"/>
                </a:cubicBezTo>
                <a:cubicBezTo>
                  <a:pt x="795" y="1407"/>
                  <a:pt x="439" y="1363"/>
                  <a:pt x="176" y="1090"/>
                </a:cubicBezTo>
                <a:cubicBezTo>
                  <a:pt x="49" y="1217"/>
                  <a:pt x="49" y="1217"/>
                  <a:pt x="49" y="1217"/>
                </a:cubicBezTo>
                <a:cubicBezTo>
                  <a:pt x="87" y="1270"/>
                  <a:pt x="119" y="1317"/>
                  <a:pt x="159" y="1357"/>
                </a:cubicBezTo>
                <a:cubicBezTo>
                  <a:pt x="155" y="1362"/>
                  <a:pt x="144" y="1371"/>
                  <a:pt x="144" y="1371"/>
                </a:cubicBezTo>
                <a:cubicBezTo>
                  <a:pt x="137" y="1370"/>
                  <a:pt x="129" y="1367"/>
                  <a:pt x="122" y="1367"/>
                </a:cubicBezTo>
                <a:cubicBezTo>
                  <a:pt x="55" y="1367"/>
                  <a:pt x="0" y="1426"/>
                  <a:pt x="0" y="1494"/>
                </a:cubicBezTo>
                <a:cubicBezTo>
                  <a:pt x="0" y="1561"/>
                  <a:pt x="55" y="1616"/>
                  <a:pt x="123" y="1616"/>
                </a:cubicBezTo>
                <a:cubicBezTo>
                  <a:pt x="191" y="1616"/>
                  <a:pt x="249" y="1561"/>
                  <a:pt x="249" y="1493"/>
                </a:cubicBezTo>
                <a:cubicBezTo>
                  <a:pt x="249" y="1485"/>
                  <a:pt x="247" y="1478"/>
                  <a:pt x="245" y="1470"/>
                </a:cubicBezTo>
                <a:cubicBezTo>
                  <a:pt x="265" y="1451"/>
                  <a:pt x="265" y="1451"/>
                  <a:pt x="265" y="1451"/>
                </a:cubicBezTo>
                <a:cubicBezTo>
                  <a:pt x="567" y="1655"/>
                  <a:pt x="898" y="1680"/>
                  <a:pt x="1255" y="1467"/>
                </a:cubicBezTo>
                <a:cubicBezTo>
                  <a:pt x="1402" y="1615"/>
                  <a:pt x="1402" y="1615"/>
                  <a:pt x="1402" y="1615"/>
                </a:cubicBezTo>
                <a:cubicBezTo>
                  <a:pt x="1603" y="1416"/>
                  <a:pt x="1603" y="1416"/>
                  <a:pt x="1603" y="1416"/>
                </a:cubicBezTo>
                <a:cubicBezTo>
                  <a:pt x="1455" y="1267"/>
                  <a:pt x="1455" y="1267"/>
                  <a:pt x="1455" y="1267"/>
                </a:cubicBezTo>
                <a:cubicBezTo>
                  <a:pt x="1880" y="628"/>
                  <a:pt x="1313" y="0"/>
                  <a:pt x="803" y="1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pic>
        <p:nvPicPr>
          <p:cNvPr id="35" name="PA-1022241">
            <a:extLst>
              <a:ext uri="{FF2B5EF4-FFF2-40B4-BE49-F238E27FC236}">
                <a16:creationId xmlns:a16="http://schemas.microsoft.com/office/drawing/2014/main" id="{130F44A8-6D92-4C38-87BF-822701FE372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2561" y="464284"/>
            <a:ext cx="2676785" cy="892262"/>
          </a:xfrm>
          <a:prstGeom prst="rect">
            <a:avLst/>
          </a:prstGeom>
        </p:spPr>
      </p:pic>
      <p:pic>
        <p:nvPicPr>
          <p:cNvPr id="36" name="PA-1022242">
            <a:extLst>
              <a:ext uri="{FF2B5EF4-FFF2-40B4-BE49-F238E27FC236}">
                <a16:creationId xmlns:a16="http://schemas.microsoft.com/office/drawing/2014/main" id="{AD08E3B2-6CB0-4797-B988-F6AA16677EB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0" y="4315968"/>
            <a:ext cx="12192000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32" grpId="0"/>
      <p:bldP spid="33" grpId="0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机关单位党支部党建年终工作总结PPT模板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第一PPT，www.1ppt.com">
  <a:themeElements>
    <a:clrScheme name="涂豆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EDC2"/>
      </a:accent2>
      <a:accent3>
        <a:srgbClr val="A5A5A5"/>
      </a:accent3>
      <a:accent4>
        <a:srgbClr val="C00000"/>
      </a:accent4>
      <a:accent5>
        <a:srgbClr val="7F7F7F"/>
      </a:accent5>
      <a:accent6>
        <a:srgbClr val="FFEDC2"/>
      </a:accent6>
      <a:hlink>
        <a:srgbClr val="C00000"/>
      </a:hlink>
      <a:folHlink>
        <a:srgbClr val="C00000"/>
      </a:folHlink>
    </a:clrScheme>
    <a:fontScheme name="涂豆思">
      <a:majorFont>
        <a:latin typeface="思源黑体 CN Heavy"/>
        <a:ea typeface="思源黑体 CN Heavy"/>
        <a:cs typeface=""/>
      </a:majorFont>
      <a:minorFont>
        <a:latin typeface="思源黑体 CN Normal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756</Words>
  <Application>Microsoft Office PowerPoint</Application>
  <PresentationFormat>宽屏</PresentationFormat>
  <Paragraphs>84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阿里巴巴普惠体</vt:lpstr>
      <vt:lpstr>等线</vt:lpstr>
      <vt:lpstr>方正粗黑宋简体</vt:lpstr>
      <vt:lpstr>思源黑体 CN Bold</vt:lpstr>
      <vt:lpstr>思源黑体 CN Heavy</vt:lpstr>
      <vt:lpstr>思源黑体 CN Light</vt:lpstr>
      <vt:lpstr>思源黑体 CN Normal</vt:lpstr>
      <vt:lpstr>微软雅黑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党支部工作总结</dc:title>
  <dc:creator>第一PPT</dc:creator>
  <cp:keywords>www.1ppt.com</cp:keywords>
  <dc:description>www.1ppt.com</dc:description>
  <cp:lastModifiedBy>谭 新</cp:lastModifiedBy>
  <cp:revision>65</cp:revision>
  <dcterms:created xsi:type="dcterms:W3CDTF">2019-11-08T13:07:25Z</dcterms:created>
  <dcterms:modified xsi:type="dcterms:W3CDTF">2020-02-18T01:49:37Z</dcterms:modified>
</cp:coreProperties>
</file>