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12" r:id="rId11"/>
    <p:sldId id="39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 dirty="0">
                <a:latin typeface="Times New Roman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 dirty="0">
              <a:latin typeface="Times New Roman" pitchFamily="18" charset="0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855207D-F943-4102-8FA6-66B63728C9C7}" type="slidenum">
              <a:rPr lang="zh-CN" altLang="en-US" sz="1200">
                <a:latin typeface="Calibri" pitchFamily="34" charset="0"/>
              </a:rPr>
              <a:pPr algn="r" eaLnBrk="1" hangingPunct="1"/>
              <a:t>3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生成的</a:t>
            </a:r>
            <a:r>
              <a:rPr lang="en-US" altLang="zh-CN"/>
              <a:t>XML</a:t>
            </a:r>
            <a:r>
              <a:rPr lang="zh-CN" altLang="en-US"/>
              <a:t>文件格式工整</a:t>
            </a:r>
            <a:endParaRPr lang="en-US">
              <a:ea typeface="宋体" pitchFamily="2" charset="-122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887C83C-4F4C-4C98-8EBC-66453B0DEB6F}" type="slidenum">
              <a:rPr lang="zh-CN" altLang="en-US" sz="1200">
                <a:latin typeface="Calibri" pitchFamily="34" charset="0"/>
              </a:rPr>
              <a:pPr algn="r" eaLnBrk="1" hangingPunct="1"/>
              <a:t>6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</a:t>
            </a: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A7E114A-433A-43DC-835D-29435B3830C5}" type="slidenum">
              <a:rPr lang="zh-CN" altLang="en-US" sz="1200">
                <a:latin typeface="Calibri" pitchFamily="34" charset="0"/>
              </a:rPr>
              <a:pPr algn="r" eaLnBrk="1" hangingPunct="1"/>
              <a:t>7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</a:t>
            </a: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F8B7819-F1CE-4A39-81A9-09966F40399A}" type="slidenum">
              <a:rPr lang="zh-CN" altLang="en-US" sz="1200">
                <a:latin typeface="Calibri" pitchFamily="34" charset="0"/>
              </a:rPr>
              <a:pPr algn="r" eaLnBrk="1" hangingPunct="1"/>
              <a:t>8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en-US" altLang="zh-CN" sz="5400" dirty="0">
                <a:sym typeface="+mn-ea"/>
              </a:rPr>
              <a:t>XML</a:t>
            </a:r>
            <a:r>
              <a:rPr lang="zh-CN" altLang="en-US" sz="5400" dirty="0">
                <a:sym typeface="+mn-ea"/>
              </a:rPr>
              <a:t>（二）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042323-763C-4B23-8589-CC470EA75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/>
              <a:t>/11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E53C46-BC03-4935-BF74-817CC7BB6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/11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itchFamily="2" charset="-122"/>
              </a:rPr>
              <a:t>本课目标</a:t>
            </a:r>
          </a:p>
        </p:txBody>
      </p:sp>
      <p:sp>
        <p:nvSpPr>
          <p:cNvPr id="6146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DOM</a:t>
            </a:r>
            <a:r>
              <a:rPr lang="zh-CN" altLang="en-US" dirty="0"/>
              <a:t>操作</a:t>
            </a:r>
            <a:r>
              <a:rPr lang="en-US" altLang="zh-CN" dirty="0"/>
              <a:t>XML</a:t>
            </a:r>
            <a:r>
              <a:rPr lang="zh-CN" altLang="en-US" dirty="0"/>
              <a:t>数据（修改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DOM4J</a:t>
            </a:r>
            <a:r>
              <a:rPr lang="zh-CN" altLang="en-US" dirty="0"/>
              <a:t>操作</a:t>
            </a:r>
            <a:r>
              <a:rPr lang="en-US" altLang="zh-CN" dirty="0"/>
              <a:t>XML</a:t>
            </a:r>
            <a:r>
              <a:rPr lang="zh-CN" altLang="en-US" dirty="0"/>
              <a:t>数据</a:t>
            </a:r>
            <a:endParaRPr lang="en-US" dirty="0"/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88224" y="134761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84DB3F-B398-4BEC-84E5-3040B1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9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itchFamily="2" charset="-122"/>
              </a:rPr>
              <a:t>修改/删除DOM节点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给所有的</a:t>
            </a:r>
            <a:r>
              <a:rPr lang="en-US" altLang="zh-CN" dirty="0"/>
              <a:t>Brand</a:t>
            </a:r>
            <a:r>
              <a:rPr lang="zh-CN" altLang="en-US" dirty="0"/>
              <a:t>标签添加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Brand</a:t>
            </a:r>
            <a:r>
              <a:rPr lang="zh-CN" altLang="en-US" dirty="0"/>
              <a:t>标签</a:t>
            </a:r>
            <a:endParaRPr lang="en-US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setAttribute</a:t>
            </a:r>
            <a:r>
              <a:rPr lang="en-US" altLang="zh-CN" dirty="0"/>
              <a:t>()</a:t>
            </a:r>
            <a:r>
              <a:rPr lang="zh-CN" altLang="en-US" dirty="0"/>
              <a:t>方法添加属性</a:t>
            </a:r>
            <a:endParaRPr lang="en-US" dirty="0"/>
          </a:p>
          <a:p>
            <a:r>
              <a:rPr lang="zh-CN" altLang="en-US" dirty="0"/>
              <a:t>删除</a:t>
            </a:r>
            <a:r>
              <a:rPr lang="en-US" altLang="zh-CN" dirty="0"/>
              <a:t>Brand</a:t>
            </a:r>
            <a:r>
              <a:rPr lang="zh-CN" altLang="en-US" dirty="0"/>
              <a:t>值为“华为”的标签</a:t>
            </a:r>
            <a:endParaRPr lang="en-US" dirty="0"/>
          </a:p>
          <a:p>
            <a:pPr lvl="1"/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  <a:r>
              <a:rPr lang="zh-CN" altLang="en-US" dirty="0"/>
              <a:t>方法获取</a:t>
            </a:r>
            <a:r>
              <a:rPr lang="en-US" altLang="zh-CN" dirty="0"/>
              <a:t>Brand</a:t>
            </a:r>
            <a:r>
              <a:rPr lang="zh-CN" altLang="en-US" dirty="0"/>
              <a:t>标签列表</a:t>
            </a:r>
            <a:endParaRPr lang="en-US" dirty="0"/>
          </a:p>
          <a:p>
            <a:pPr lvl="1"/>
            <a:r>
              <a:rPr lang="zh-CN" altLang="en-US" dirty="0"/>
              <a:t>获得</a:t>
            </a:r>
            <a:r>
              <a:rPr lang="en-US" altLang="zh-CN" dirty="0"/>
              <a:t>Brand</a:t>
            </a:r>
            <a:r>
              <a:rPr lang="zh-CN" altLang="en-US" dirty="0"/>
              <a:t>值为“华为”的标签对象</a:t>
            </a:r>
            <a:endParaRPr lang="en-US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getParentNode</a:t>
            </a:r>
            <a:r>
              <a:rPr lang="en-US" altLang="zh-CN" dirty="0"/>
              <a:t>()</a:t>
            </a:r>
            <a:r>
              <a:rPr lang="zh-CN" altLang="en-US" dirty="0"/>
              <a:t>方法获得父节点对象</a:t>
            </a:r>
            <a:endParaRPr lang="en-US" dirty="0"/>
          </a:p>
          <a:p>
            <a:pPr lvl="1"/>
            <a:r>
              <a:rPr lang="zh-CN" altLang="en-US" dirty="0"/>
              <a:t>调用父节点的</a:t>
            </a:r>
            <a:r>
              <a:rPr lang="en-US" altLang="zh-CN" dirty="0" err="1"/>
              <a:t>removeChild</a:t>
            </a:r>
            <a:r>
              <a:rPr lang="en-US" altLang="zh-CN" dirty="0"/>
              <a:t>()</a:t>
            </a:r>
            <a:r>
              <a:rPr lang="zh-CN" altLang="en-US" dirty="0"/>
              <a:t>方法删除节点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73363" y="4487402"/>
            <a:ext cx="5714808" cy="338554"/>
            <a:chOff x="1403648" y="3795886"/>
            <a:chExt cx="5714808" cy="33855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2725875" y="3795886"/>
              <a:ext cx="308129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：修改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删除手机收藏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628526-4487-4E70-BF4C-6A12C9F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395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itchFamily="2" charset="-122"/>
              </a:rPr>
              <a:t>练习</a:t>
            </a:r>
            <a:r>
              <a:rPr lang="en-US" altLang="zh-CN" dirty="0">
                <a:sym typeface="宋体" pitchFamily="2" charset="-122"/>
              </a:rPr>
              <a:t>1</a:t>
            </a:r>
            <a:r>
              <a:rPr lang="zh-CN" altLang="en-US" dirty="0">
                <a:sym typeface="宋体" pitchFamily="2" charset="-122"/>
              </a:rPr>
              <a:t>：修改删除手机收藏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给所有的</a:t>
            </a:r>
            <a:r>
              <a:rPr lang="en-US" altLang="zh-CN" dirty="0"/>
              <a:t>Brand</a:t>
            </a:r>
            <a:r>
              <a:rPr lang="zh-CN" altLang="en-US" dirty="0"/>
              <a:t>标签添加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dirty="0"/>
          </a:p>
          <a:p>
            <a:r>
              <a:rPr lang="zh-CN" altLang="en-US" dirty="0"/>
              <a:t>删除</a:t>
            </a:r>
            <a:r>
              <a:rPr lang="en-US" altLang="zh-CN" dirty="0"/>
              <a:t>Brand</a:t>
            </a:r>
            <a:r>
              <a:rPr lang="zh-CN" altLang="en-US" dirty="0"/>
              <a:t>值为“华为”的标签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C89A5D-6338-442C-8259-3AD0822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59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itchFamily="2" charset="-122"/>
              </a:rPr>
              <a:t>DOM4J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：定义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</a:p>
          <a:p>
            <a:r>
              <a:rPr lang="en-US" altLang="zh-CN" dirty="0"/>
              <a:t>Element</a:t>
            </a:r>
            <a:r>
              <a:rPr lang="zh-CN" altLang="en-US" dirty="0"/>
              <a:t>：定义</a:t>
            </a:r>
            <a:r>
              <a:rPr lang="en-US" altLang="zh-CN" dirty="0"/>
              <a:t>XML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Text</a:t>
            </a:r>
            <a:r>
              <a:rPr lang="zh-CN" altLang="en-US" dirty="0"/>
              <a:t>：定义</a:t>
            </a:r>
            <a:r>
              <a:rPr lang="en-US" altLang="zh-CN" dirty="0"/>
              <a:t>XML</a:t>
            </a:r>
            <a:r>
              <a:rPr lang="zh-CN" altLang="en-US" dirty="0"/>
              <a:t>文本节点</a:t>
            </a:r>
          </a:p>
          <a:p>
            <a:r>
              <a:rPr lang="en-US" altLang="zh-CN" dirty="0"/>
              <a:t>Attribute</a:t>
            </a:r>
            <a:r>
              <a:rPr lang="zh-CN" altLang="en-US" dirty="0"/>
              <a:t>：定义了</a:t>
            </a:r>
            <a:r>
              <a:rPr lang="en-US" altLang="zh-CN" dirty="0"/>
              <a:t>XML </a:t>
            </a:r>
            <a:r>
              <a:rPr lang="zh-CN" altLang="en-US" dirty="0"/>
              <a:t>的属性</a:t>
            </a:r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9220" name="图示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72" y="1923678"/>
            <a:ext cx="40290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36096" y="3078583"/>
            <a:ext cx="1357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DOM4J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CF0E6E-5AAC-4BF0-BCB2-EA8258D2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1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itchFamily="2" charset="-122"/>
              </a:rPr>
              <a:t>DOM4J解析XML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 </a:t>
            </a:r>
            <a:endParaRPr lang="en-US" altLang="zh-CN" dirty="0"/>
          </a:p>
          <a:p>
            <a:pPr lvl="1"/>
            <a:r>
              <a:rPr lang="zh-CN" altLang="en-US" dirty="0"/>
              <a:t>显示手机收藏信息</a:t>
            </a:r>
            <a:endParaRPr lang="en-US" dirty="0"/>
          </a:p>
          <a:p>
            <a:pPr lvl="1"/>
            <a:r>
              <a:rPr lang="zh-CN" altLang="en-US" dirty="0"/>
              <a:t>保存手机收藏信息</a:t>
            </a:r>
            <a:endParaRPr lang="en-US" dirty="0"/>
          </a:p>
          <a:p>
            <a:pPr lvl="1"/>
            <a:r>
              <a:rPr lang="zh-CN" altLang="en-US" dirty="0"/>
              <a:t>为手机收藏信息添加新的节点</a:t>
            </a:r>
            <a:endParaRPr lang="en-US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删除手机收藏信息节点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60074" y="4537452"/>
            <a:ext cx="5714808" cy="338554"/>
            <a:chOff x="1403648" y="3795886"/>
            <a:chExt cx="5714808" cy="33855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913170" y="3795886"/>
              <a:ext cx="361028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： 使用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DOM4J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解析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XML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51391A-4372-4E2F-A04B-20484758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12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itchFamily="2" charset="-122"/>
              </a:rPr>
              <a:t>练习</a:t>
            </a:r>
            <a:r>
              <a:rPr lang="en-US" altLang="zh-CN" dirty="0">
                <a:sym typeface="宋体" pitchFamily="2" charset="-122"/>
              </a:rPr>
              <a:t>2</a:t>
            </a:r>
            <a:r>
              <a:rPr lang="zh-CN" altLang="en-US" dirty="0">
                <a:sym typeface="宋体" pitchFamily="2" charset="-122"/>
              </a:rPr>
              <a:t>：使用</a:t>
            </a:r>
            <a:r>
              <a:rPr lang="en-US" altLang="zh-CN" dirty="0">
                <a:sym typeface="宋体" pitchFamily="2" charset="-122"/>
              </a:rPr>
              <a:t>DOM4J</a:t>
            </a:r>
            <a:r>
              <a:rPr lang="zh-CN" altLang="en-US" dirty="0">
                <a:sym typeface="宋体" pitchFamily="2" charset="-122"/>
              </a:rPr>
              <a:t>解析</a:t>
            </a:r>
            <a:r>
              <a:rPr lang="en-US" altLang="zh-CN" dirty="0">
                <a:sym typeface="宋体" pitchFamily="2" charset="-122"/>
              </a:rPr>
              <a:t>XML</a:t>
            </a:r>
            <a:r>
              <a:rPr lang="zh-CN" altLang="en-US" dirty="0">
                <a:sym typeface="宋体" pitchFamily="2" charset="-122"/>
              </a:rPr>
              <a:t>文件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显示手机收藏信息</a:t>
            </a:r>
            <a:endParaRPr lang="en-US" dirty="0"/>
          </a:p>
          <a:p>
            <a:r>
              <a:rPr lang="zh-CN" altLang="en-US" dirty="0"/>
              <a:t>保存手机收藏信息</a:t>
            </a:r>
            <a:endParaRPr lang="en-US" dirty="0"/>
          </a:p>
          <a:p>
            <a:r>
              <a:rPr lang="zh-CN" altLang="en-US" dirty="0"/>
              <a:t>为手机收藏信息添加新的节点</a:t>
            </a:r>
            <a:endParaRPr lang="en-US" dirty="0"/>
          </a:p>
          <a:p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删除手机收藏信息节点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53B871-2426-48EB-B2DE-8A933100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6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itchFamily="2" charset="-122"/>
              </a:rPr>
              <a:t>总结</a:t>
            </a:r>
          </a:p>
        </p:txBody>
      </p:sp>
      <p:sp>
        <p:nvSpPr>
          <p:cNvPr id="12291" name="内容占位符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的方法</a:t>
            </a:r>
            <a:endParaRPr lang="en-US" dirty="0"/>
          </a:p>
          <a:p>
            <a:r>
              <a:rPr lang="en-US" altLang="zh-CN" dirty="0"/>
              <a:t>DOM4J</a:t>
            </a: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的方法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8956ED-3BCE-42F5-8A6C-88547C7D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75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305</Words>
  <Application>Microsoft Office PowerPoint</Application>
  <PresentationFormat>全屏显示(16:9)</PresentationFormat>
  <Paragraphs>65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XML（二）</vt:lpstr>
      <vt:lpstr>PowerPoint 演示文稿</vt:lpstr>
      <vt:lpstr>本课目标</vt:lpstr>
      <vt:lpstr>修改/删除DOM节点</vt:lpstr>
      <vt:lpstr>练习1：修改删除手机收藏</vt:lpstr>
      <vt:lpstr>DOM4J</vt:lpstr>
      <vt:lpstr>DOM4J解析XML</vt:lpstr>
      <vt:lpstr>练习2：使用DOM4J解析XML文件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569</cp:revision>
  <dcterms:created xsi:type="dcterms:W3CDTF">2013-09-17T02:35:00Z</dcterms:created>
  <dcterms:modified xsi:type="dcterms:W3CDTF">2019-02-18T07:54:49Z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