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9" r:id="rId28"/>
    <p:sldId id="340" r:id="rId29"/>
    <p:sldId id="341" r:id="rId30"/>
    <p:sldId id="342" r:id="rId31"/>
    <p:sldId id="343" r:id="rId32"/>
    <p:sldId id="344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62" r:id="rId41"/>
    <p:sldId id="353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12" r:id="rId50"/>
    <p:sldId id="394" r:id="rId5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BDE77-4F3B-41B9-9D1A-520517641578}" type="doc">
      <dgm:prSet loTypeId="urn:microsoft.com/office/officeart/2005/8/layout/hierarchy2#1" loCatId="hierarchy" qsTypeId="urn:microsoft.com/office/officeart/2005/8/quickstyle/3d1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6BD4FBA1-96A7-4BEA-A787-60C7541A10D9}">
      <dgm:prSet phldrT="[文本]" custT="1"/>
      <dgm:spPr>
        <a:solidFill>
          <a:srgbClr val="0099D8"/>
        </a:solidFill>
      </dgm:spPr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系统概述</a:t>
          </a:r>
        </a:p>
      </dgm:t>
    </dgm:pt>
    <dgm:pt modelId="{AC17D9BF-275B-404A-9989-9DCC56B9844A}" type="parTrans" cxnId="{2F533F31-F5BE-4520-B0A8-38315062108B}">
      <dgm:prSet/>
      <dgm:spPr/>
      <dgm:t>
        <a:bodyPr/>
        <a:lstStyle/>
        <a:p>
          <a:endParaRPr lang="zh-CN" altLang="en-US"/>
        </a:p>
      </dgm:t>
    </dgm:pt>
    <dgm:pt modelId="{6D1FA04C-E97A-4CB3-8E27-0D649EEA8B57}" type="sibTrans" cxnId="{2F533F31-F5BE-4520-B0A8-38315062108B}">
      <dgm:prSet/>
      <dgm:spPr/>
      <dgm:t>
        <a:bodyPr/>
        <a:lstStyle/>
        <a:p>
          <a:endParaRPr lang="zh-CN" altLang="en-US"/>
        </a:p>
      </dgm:t>
    </dgm:pt>
    <dgm:pt modelId="{F6BF2A12-6042-4423-8881-EA96682EEF43}">
      <dgm:prSet phldrT="[文本]" custT="1"/>
      <dgm:spPr>
        <a:solidFill>
          <a:srgbClr val="0099D8"/>
        </a:solidFill>
      </dgm:spPr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开户</a:t>
          </a:r>
        </a:p>
      </dgm:t>
    </dgm:pt>
    <dgm:pt modelId="{34B399CE-EFA2-47BD-91C9-07AADAFB6F6C}" type="parTrans" cxnId="{4E854CAE-70A3-46B4-9B64-2C90164754CE}">
      <dgm:prSet/>
      <dgm:spPr/>
      <dgm:t>
        <a:bodyPr/>
        <a:lstStyle/>
        <a:p>
          <a:endParaRPr lang="zh-CN" altLang="en-US"/>
        </a:p>
      </dgm:t>
    </dgm:pt>
    <dgm:pt modelId="{9FADBCD0-0D9F-4002-AD33-B15B6399C8FD}" type="sibTrans" cxnId="{4E854CAE-70A3-46B4-9B64-2C90164754CE}">
      <dgm:prSet/>
      <dgm:spPr/>
      <dgm:t>
        <a:bodyPr/>
        <a:lstStyle/>
        <a:p>
          <a:endParaRPr lang="zh-CN" altLang="en-US"/>
        </a:p>
      </dgm:t>
    </dgm:pt>
    <dgm:pt modelId="{AD43F3EF-2AD3-4831-8035-FEC1266E952F}">
      <dgm:prSet phldrT="[文本]" custT="1"/>
      <dgm:spPr>
        <a:solidFill>
          <a:srgbClr val="0099D8"/>
        </a:solidFill>
      </dgm:spPr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模拟常规业务</a:t>
          </a:r>
        </a:p>
      </dgm:t>
    </dgm:pt>
    <dgm:pt modelId="{5524672B-6009-421D-BA67-3C907E45FE0D}" type="parTrans" cxnId="{ED9AF5E2-E307-4B4B-BEEE-11A4B1F02109}">
      <dgm:prSet/>
      <dgm:spPr/>
      <dgm:t>
        <a:bodyPr/>
        <a:lstStyle/>
        <a:p>
          <a:endParaRPr lang="zh-CN" altLang="en-US"/>
        </a:p>
      </dgm:t>
    </dgm:pt>
    <dgm:pt modelId="{B481DE4A-8832-43FB-A139-4EF2B156F0D3}" type="sibTrans" cxnId="{ED9AF5E2-E307-4B4B-BEEE-11A4B1F02109}">
      <dgm:prSet/>
      <dgm:spPr/>
      <dgm:t>
        <a:bodyPr/>
        <a:lstStyle/>
        <a:p>
          <a:endParaRPr lang="zh-CN" altLang="en-US"/>
        </a:p>
      </dgm:t>
    </dgm:pt>
    <dgm:pt modelId="{F0ADC51D-6A0F-4364-9C77-71D4B5B4B5F9}">
      <dgm:prSet phldrT="[文本]" custT="1"/>
      <dgm:spPr>
        <a:solidFill>
          <a:srgbClr val="0099D8"/>
        </a:solidFill>
      </dgm:spPr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创建友好视图</a:t>
          </a:r>
        </a:p>
      </dgm:t>
    </dgm:pt>
    <dgm:pt modelId="{B0DA1C23-E23F-4458-915E-428C4EC0BD31}" type="parTrans" cxnId="{BCFA94A6-EC91-47B6-8C27-AE8925AE218D}">
      <dgm:prSet/>
      <dgm:spPr/>
      <dgm:t>
        <a:bodyPr/>
        <a:lstStyle/>
        <a:p>
          <a:endParaRPr lang="zh-CN" altLang="en-US"/>
        </a:p>
      </dgm:t>
    </dgm:pt>
    <dgm:pt modelId="{35FABBCB-2455-4E9D-953C-BCD89E1B30D1}" type="sibTrans" cxnId="{BCFA94A6-EC91-47B6-8C27-AE8925AE218D}">
      <dgm:prSet/>
      <dgm:spPr/>
      <dgm:t>
        <a:bodyPr/>
        <a:lstStyle/>
        <a:p>
          <a:endParaRPr lang="zh-CN" altLang="en-US"/>
        </a:p>
      </dgm:t>
    </dgm:pt>
    <dgm:pt modelId="{FE637045-210A-44CA-8407-F512EDC8E60B}">
      <dgm:prSet phldrT="[文本]" custT="1"/>
      <dgm:spPr>
        <a:solidFill>
          <a:srgbClr val="0099D8"/>
        </a:solidFill>
        <a:ln>
          <a:solidFill>
            <a:srgbClr val="0099D8"/>
          </a:solidFill>
        </a:ln>
      </dgm:spPr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存取款</a:t>
          </a:r>
        </a:p>
      </dgm:t>
    </dgm:pt>
    <dgm:pt modelId="{67609390-3176-47CE-8029-E10DB7BD5662}" type="parTrans" cxnId="{9EC392A9-50FE-4201-9594-F117EED8E189}">
      <dgm:prSet/>
      <dgm:spPr/>
      <dgm:t>
        <a:bodyPr/>
        <a:lstStyle/>
        <a:p>
          <a:endParaRPr lang="zh-CN" altLang="en-US"/>
        </a:p>
      </dgm:t>
    </dgm:pt>
    <dgm:pt modelId="{5CF1E47C-7514-4268-8D72-A458C83C0FBB}" type="sibTrans" cxnId="{9EC392A9-50FE-4201-9594-F117EED8E189}">
      <dgm:prSet/>
      <dgm:spPr/>
      <dgm:t>
        <a:bodyPr/>
        <a:lstStyle/>
        <a:p>
          <a:endParaRPr lang="zh-CN" altLang="en-US"/>
        </a:p>
      </dgm:t>
    </dgm:pt>
    <dgm:pt modelId="{7A8D2B22-7FCB-437E-9EAF-9DF8501E25B9}" type="pres">
      <dgm:prSet presAssocID="{947BDE77-4F3B-41B9-9D1A-5205176415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406ABE-ED4A-4E3A-B3D3-DF84C7665560}" type="pres">
      <dgm:prSet presAssocID="{6BD4FBA1-96A7-4BEA-A787-60C7541A10D9}" presName="root1" presStyleCnt="0"/>
      <dgm:spPr/>
    </dgm:pt>
    <dgm:pt modelId="{D2CBC428-A85F-4151-8A5F-2E4A6D88D8C1}" type="pres">
      <dgm:prSet presAssocID="{6BD4FBA1-96A7-4BEA-A787-60C7541A10D9}" presName="LevelOneTextNode" presStyleLbl="node0" presStyleIdx="0" presStyleCnt="1" custLinFactNeighborX="-31304" custLinFactNeighborY="7393">
        <dgm:presLayoutVars>
          <dgm:chPref val="3"/>
        </dgm:presLayoutVars>
      </dgm:prSet>
      <dgm:spPr/>
    </dgm:pt>
    <dgm:pt modelId="{917F1936-A60B-4878-A424-B9CEA4432427}" type="pres">
      <dgm:prSet presAssocID="{6BD4FBA1-96A7-4BEA-A787-60C7541A10D9}" presName="level2hierChild" presStyleCnt="0"/>
      <dgm:spPr/>
    </dgm:pt>
    <dgm:pt modelId="{4B83A363-93E2-4ACE-9FEF-019A92F6C2B6}" type="pres">
      <dgm:prSet presAssocID="{34B399CE-EFA2-47BD-91C9-07AADAFB6F6C}" presName="conn2-1" presStyleLbl="parChTrans1D2" presStyleIdx="0" presStyleCnt="4"/>
      <dgm:spPr/>
    </dgm:pt>
    <dgm:pt modelId="{6C02AC56-A128-434C-A2EB-75085559C5CE}" type="pres">
      <dgm:prSet presAssocID="{34B399CE-EFA2-47BD-91C9-07AADAFB6F6C}" presName="connTx" presStyleLbl="parChTrans1D2" presStyleIdx="0" presStyleCnt="4"/>
      <dgm:spPr/>
    </dgm:pt>
    <dgm:pt modelId="{C028F1F6-C427-40EF-863F-F17902C17139}" type="pres">
      <dgm:prSet presAssocID="{F6BF2A12-6042-4423-8881-EA96682EEF43}" presName="root2" presStyleCnt="0"/>
      <dgm:spPr/>
    </dgm:pt>
    <dgm:pt modelId="{1C166EFA-2944-4E14-A59B-A286F6F7FE77}" type="pres">
      <dgm:prSet presAssocID="{F6BF2A12-6042-4423-8881-EA96682EEF43}" presName="LevelTwoTextNode" presStyleLbl="node2" presStyleIdx="0" presStyleCnt="4">
        <dgm:presLayoutVars>
          <dgm:chPref val="3"/>
        </dgm:presLayoutVars>
      </dgm:prSet>
      <dgm:spPr/>
    </dgm:pt>
    <dgm:pt modelId="{1A9D72C6-6C38-47B7-908C-C70DA0ADF6E3}" type="pres">
      <dgm:prSet presAssocID="{F6BF2A12-6042-4423-8881-EA96682EEF43}" presName="level3hierChild" presStyleCnt="0"/>
      <dgm:spPr/>
    </dgm:pt>
    <dgm:pt modelId="{4554C50F-3BA4-4D09-9934-FAA8A5B462A4}" type="pres">
      <dgm:prSet presAssocID="{5524672B-6009-421D-BA67-3C907E45FE0D}" presName="conn2-1" presStyleLbl="parChTrans1D2" presStyleIdx="1" presStyleCnt="4"/>
      <dgm:spPr/>
    </dgm:pt>
    <dgm:pt modelId="{6EF79B51-F150-466A-A8E0-57C5F92E2A8B}" type="pres">
      <dgm:prSet presAssocID="{5524672B-6009-421D-BA67-3C907E45FE0D}" presName="connTx" presStyleLbl="parChTrans1D2" presStyleIdx="1" presStyleCnt="4"/>
      <dgm:spPr/>
    </dgm:pt>
    <dgm:pt modelId="{E7442229-9EBE-4B01-86EC-65F904EFC449}" type="pres">
      <dgm:prSet presAssocID="{AD43F3EF-2AD3-4831-8035-FEC1266E952F}" presName="root2" presStyleCnt="0"/>
      <dgm:spPr/>
    </dgm:pt>
    <dgm:pt modelId="{95D4A2C1-55D9-4E89-BF90-890B3A62744F}" type="pres">
      <dgm:prSet presAssocID="{AD43F3EF-2AD3-4831-8035-FEC1266E952F}" presName="LevelTwoTextNode" presStyleLbl="node2" presStyleIdx="1" presStyleCnt="4">
        <dgm:presLayoutVars>
          <dgm:chPref val="3"/>
        </dgm:presLayoutVars>
      </dgm:prSet>
      <dgm:spPr/>
    </dgm:pt>
    <dgm:pt modelId="{8632A849-F439-491F-A880-50D495205E55}" type="pres">
      <dgm:prSet presAssocID="{AD43F3EF-2AD3-4831-8035-FEC1266E952F}" presName="level3hierChild" presStyleCnt="0"/>
      <dgm:spPr/>
    </dgm:pt>
    <dgm:pt modelId="{3E092D89-AA11-4A6C-B299-5E2CFAEAF559}" type="pres">
      <dgm:prSet presAssocID="{B0DA1C23-E23F-4458-915E-428C4EC0BD31}" presName="conn2-1" presStyleLbl="parChTrans1D2" presStyleIdx="2" presStyleCnt="4"/>
      <dgm:spPr/>
    </dgm:pt>
    <dgm:pt modelId="{49EE5414-942E-4705-A75D-5E628463C05F}" type="pres">
      <dgm:prSet presAssocID="{B0DA1C23-E23F-4458-915E-428C4EC0BD31}" presName="connTx" presStyleLbl="parChTrans1D2" presStyleIdx="2" presStyleCnt="4"/>
      <dgm:spPr/>
    </dgm:pt>
    <dgm:pt modelId="{4E5275E4-F547-4F20-BE4C-D86E532DC5EB}" type="pres">
      <dgm:prSet presAssocID="{F0ADC51D-6A0F-4364-9C77-71D4B5B4B5F9}" presName="root2" presStyleCnt="0"/>
      <dgm:spPr/>
    </dgm:pt>
    <dgm:pt modelId="{18FEC7F1-F713-4DA1-A24E-AF70AC21DE5C}" type="pres">
      <dgm:prSet presAssocID="{F0ADC51D-6A0F-4364-9C77-71D4B5B4B5F9}" presName="LevelTwoTextNode" presStyleLbl="node2" presStyleIdx="2" presStyleCnt="4">
        <dgm:presLayoutVars>
          <dgm:chPref val="3"/>
        </dgm:presLayoutVars>
      </dgm:prSet>
      <dgm:spPr/>
    </dgm:pt>
    <dgm:pt modelId="{730D3C92-841C-4AE2-9DF4-02CF01A7FFC6}" type="pres">
      <dgm:prSet presAssocID="{F0ADC51D-6A0F-4364-9C77-71D4B5B4B5F9}" presName="level3hierChild" presStyleCnt="0"/>
      <dgm:spPr/>
    </dgm:pt>
    <dgm:pt modelId="{54BB0F64-1BF9-4A38-B9DA-C3EE7E2512C0}" type="pres">
      <dgm:prSet presAssocID="{67609390-3176-47CE-8029-E10DB7BD5662}" presName="conn2-1" presStyleLbl="parChTrans1D2" presStyleIdx="3" presStyleCnt="4"/>
      <dgm:spPr/>
    </dgm:pt>
    <dgm:pt modelId="{2DCA068B-8FA4-4271-94FE-89F5EFD31F20}" type="pres">
      <dgm:prSet presAssocID="{67609390-3176-47CE-8029-E10DB7BD5662}" presName="connTx" presStyleLbl="parChTrans1D2" presStyleIdx="3" presStyleCnt="4"/>
      <dgm:spPr/>
    </dgm:pt>
    <dgm:pt modelId="{EE2F7FA1-F95F-4733-AD24-8B0EDF421407}" type="pres">
      <dgm:prSet presAssocID="{FE637045-210A-44CA-8407-F512EDC8E60B}" presName="root2" presStyleCnt="0"/>
      <dgm:spPr/>
    </dgm:pt>
    <dgm:pt modelId="{2DD45852-6A7D-45BB-8E5B-A7D7CF3D5CB1}" type="pres">
      <dgm:prSet presAssocID="{FE637045-210A-44CA-8407-F512EDC8E60B}" presName="LevelTwoTextNode" presStyleLbl="node2" presStyleIdx="3" presStyleCnt="4">
        <dgm:presLayoutVars>
          <dgm:chPref val="3"/>
        </dgm:presLayoutVars>
      </dgm:prSet>
      <dgm:spPr/>
    </dgm:pt>
    <dgm:pt modelId="{54065B1D-D9A9-47D7-B908-68712B9DCC2F}" type="pres">
      <dgm:prSet presAssocID="{FE637045-210A-44CA-8407-F512EDC8E60B}" presName="level3hierChild" presStyleCnt="0"/>
      <dgm:spPr/>
    </dgm:pt>
  </dgm:ptLst>
  <dgm:cxnLst>
    <dgm:cxn modelId="{64305A02-2BA5-49B7-B25A-378684A14466}" type="presOf" srcId="{AD43F3EF-2AD3-4831-8035-FEC1266E952F}" destId="{95D4A2C1-55D9-4E89-BF90-890B3A62744F}" srcOrd="0" destOrd="0" presId="urn:microsoft.com/office/officeart/2005/8/layout/hierarchy2#1"/>
    <dgm:cxn modelId="{56EF0A25-ADCC-4452-A7EE-9FCA0472B770}" type="presOf" srcId="{F0ADC51D-6A0F-4364-9C77-71D4B5B4B5F9}" destId="{18FEC7F1-F713-4DA1-A24E-AF70AC21DE5C}" srcOrd="0" destOrd="0" presId="urn:microsoft.com/office/officeart/2005/8/layout/hierarchy2#1"/>
    <dgm:cxn modelId="{2F533F31-F5BE-4520-B0A8-38315062108B}" srcId="{947BDE77-4F3B-41B9-9D1A-520517641578}" destId="{6BD4FBA1-96A7-4BEA-A787-60C7541A10D9}" srcOrd="0" destOrd="0" parTransId="{AC17D9BF-275B-404A-9989-9DCC56B9844A}" sibTransId="{6D1FA04C-E97A-4CB3-8E27-0D649EEA8B57}"/>
    <dgm:cxn modelId="{F5F85D5E-53F2-48D5-88B4-50347280A53C}" type="presOf" srcId="{947BDE77-4F3B-41B9-9D1A-520517641578}" destId="{7A8D2B22-7FCB-437E-9EAF-9DF8501E25B9}" srcOrd="0" destOrd="0" presId="urn:microsoft.com/office/officeart/2005/8/layout/hierarchy2#1"/>
    <dgm:cxn modelId="{2BFF165F-1883-4CB6-81E4-F7AFF70DE94C}" type="presOf" srcId="{34B399CE-EFA2-47BD-91C9-07AADAFB6F6C}" destId="{6C02AC56-A128-434C-A2EB-75085559C5CE}" srcOrd="1" destOrd="0" presId="urn:microsoft.com/office/officeart/2005/8/layout/hierarchy2#1"/>
    <dgm:cxn modelId="{F5A07E63-3EA4-4CAF-AA50-1F0D5748A547}" type="presOf" srcId="{67609390-3176-47CE-8029-E10DB7BD5662}" destId="{2DCA068B-8FA4-4271-94FE-89F5EFD31F20}" srcOrd="1" destOrd="0" presId="urn:microsoft.com/office/officeart/2005/8/layout/hierarchy2#1"/>
    <dgm:cxn modelId="{1EFC5378-FC4A-4266-8D29-2E39AA8BD457}" type="presOf" srcId="{FE637045-210A-44CA-8407-F512EDC8E60B}" destId="{2DD45852-6A7D-45BB-8E5B-A7D7CF3D5CB1}" srcOrd="0" destOrd="0" presId="urn:microsoft.com/office/officeart/2005/8/layout/hierarchy2#1"/>
    <dgm:cxn modelId="{61392E7D-B970-4E87-80C9-9EFEFC473BC5}" type="presOf" srcId="{B0DA1C23-E23F-4458-915E-428C4EC0BD31}" destId="{49EE5414-942E-4705-A75D-5E628463C05F}" srcOrd="1" destOrd="0" presId="urn:microsoft.com/office/officeart/2005/8/layout/hierarchy2#1"/>
    <dgm:cxn modelId="{82A89282-C2AE-4A7F-A67A-4C1F43456E2A}" type="presOf" srcId="{6BD4FBA1-96A7-4BEA-A787-60C7541A10D9}" destId="{D2CBC428-A85F-4151-8A5F-2E4A6D88D8C1}" srcOrd="0" destOrd="0" presId="urn:microsoft.com/office/officeart/2005/8/layout/hierarchy2#1"/>
    <dgm:cxn modelId="{A9400084-FE75-4973-96F1-237EB1BCB3CF}" type="presOf" srcId="{67609390-3176-47CE-8029-E10DB7BD5662}" destId="{54BB0F64-1BF9-4A38-B9DA-C3EE7E2512C0}" srcOrd="0" destOrd="0" presId="urn:microsoft.com/office/officeart/2005/8/layout/hierarchy2#1"/>
    <dgm:cxn modelId="{9A2E3A9C-A1F2-4354-B080-58F21B98CFE7}" type="presOf" srcId="{5524672B-6009-421D-BA67-3C907E45FE0D}" destId="{6EF79B51-F150-466A-A8E0-57C5F92E2A8B}" srcOrd="1" destOrd="0" presId="urn:microsoft.com/office/officeart/2005/8/layout/hierarchy2#1"/>
    <dgm:cxn modelId="{A90D81A3-8717-45D0-8F27-CAF890C96148}" type="presOf" srcId="{B0DA1C23-E23F-4458-915E-428C4EC0BD31}" destId="{3E092D89-AA11-4A6C-B299-5E2CFAEAF559}" srcOrd="0" destOrd="0" presId="urn:microsoft.com/office/officeart/2005/8/layout/hierarchy2#1"/>
    <dgm:cxn modelId="{BCFA94A6-EC91-47B6-8C27-AE8925AE218D}" srcId="{6BD4FBA1-96A7-4BEA-A787-60C7541A10D9}" destId="{F0ADC51D-6A0F-4364-9C77-71D4B5B4B5F9}" srcOrd="2" destOrd="0" parTransId="{B0DA1C23-E23F-4458-915E-428C4EC0BD31}" sibTransId="{35FABBCB-2455-4E9D-953C-BCD89E1B30D1}"/>
    <dgm:cxn modelId="{9EC392A9-50FE-4201-9594-F117EED8E189}" srcId="{6BD4FBA1-96A7-4BEA-A787-60C7541A10D9}" destId="{FE637045-210A-44CA-8407-F512EDC8E60B}" srcOrd="3" destOrd="0" parTransId="{67609390-3176-47CE-8029-E10DB7BD5662}" sibTransId="{5CF1E47C-7514-4268-8D72-A458C83C0FBB}"/>
    <dgm:cxn modelId="{4E854CAE-70A3-46B4-9B64-2C90164754CE}" srcId="{6BD4FBA1-96A7-4BEA-A787-60C7541A10D9}" destId="{F6BF2A12-6042-4423-8881-EA96682EEF43}" srcOrd="0" destOrd="0" parTransId="{34B399CE-EFA2-47BD-91C9-07AADAFB6F6C}" sibTransId="{9FADBCD0-0D9F-4002-AD33-B15B6399C8FD}"/>
    <dgm:cxn modelId="{AB4487BD-AF52-4121-B193-9AEC17AE4480}" type="presOf" srcId="{F6BF2A12-6042-4423-8881-EA96682EEF43}" destId="{1C166EFA-2944-4E14-A59B-A286F6F7FE77}" srcOrd="0" destOrd="0" presId="urn:microsoft.com/office/officeart/2005/8/layout/hierarchy2#1"/>
    <dgm:cxn modelId="{73F6AFC6-681B-4D88-A43A-C241E681940C}" type="presOf" srcId="{5524672B-6009-421D-BA67-3C907E45FE0D}" destId="{4554C50F-3BA4-4D09-9934-FAA8A5B462A4}" srcOrd="0" destOrd="0" presId="urn:microsoft.com/office/officeart/2005/8/layout/hierarchy2#1"/>
    <dgm:cxn modelId="{D43E5FC7-1001-48EB-B955-BC40899F2184}" type="presOf" srcId="{34B399CE-EFA2-47BD-91C9-07AADAFB6F6C}" destId="{4B83A363-93E2-4ACE-9FEF-019A92F6C2B6}" srcOrd="0" destOrd="0" presId="urn:microsoft.com/office/officeart/2005/8/layout/hierarchy2#1"/>
    <dgm:cxn modelId="{ED9AF5E2-E307-4B4B-BEEE-11A4B1F02109}" srcId="{6BD4FBA1-96A7-4BEA-A787-60C7541A10D9}" destId="{AD43F3EF-2AD3-4831-8035-FEC1266E952F}" srcOrd="1" destOrd="0" parTransId="{5524672B-6009-421D-BA67-3C907E45FE0D}" sibTransId="{B481DE4A-8832-43FB-A139-4EF2B156F0D3}"/>
    <dgm:cxn modelId="{9CCC9F2C-8827-4A46-B21F-6680CEEC0B25}" type="presParOf" srcId="{7A8D2B22-7FCB-437E-9EAF-9DF8501E25B9}" destId="{08406ABE-ED4A-4E3A-B3D3-DF84C7665560}" srcOrd="0" destOrd="0" presId="urn:microsoft.com/office/officeart/2005/8/layout/hierarchy2#1"/>
    <dgm:cxn modelId="{144FC5D5-4196-4898-ACD9-5E1250E4E88E}" type="presParOf" srcId="{08406ABE-ED4A-4E3A-B3D3-DF84C7665560}" destId="{D2CBC428-A85F-4151-8A5F-2E4A6D88D8C1}" srcOrd="0" destOrd="0" presId="urn:microsoft.com/office/officeart/2005/8/layout/hierarchy2#1"/>
    <dgm:cxn modelId="{A91905EC-9BDD-4C63-9FD7-B1B8D58088C5}" type="presParOf" srcId="{08406ABE-ED4A-4E3A-B3D3-DF84C7665560}" destId="{917F1936-A60B-4878-A424-B9CEA4432427}" srcOrd="1" destOrd="0" presId="urn:microsoft.com/office/officeart/2005/8/layout/hierarchy2#1"/>
    <dgm:cxn modelId="{96ED0B0E-D176-4ACC-A275-A1B80838E935}" type="presParOf" srcId="{917F1936-A60B-4878-A424-B9CEA4432427}" destId="{4B83A363-93E2-4ACE-9FEF-019A92F6C2B6}" srcOrd="0" destOrd="0" presId="urn:microsoft.com/office/officeart/2005/8/layout/hierarchy2#1"/>
    <dgm:cxn modelId="{57290482-19AE-4E9F-9BAD-5D12E083D5F0}" type="presParOf" srcId="{4B83A363-93E2-4ACE-9FEF-019A92F6C2B6}" destId="{6C02AC56-A128-434C-A2EB-75085559C5CE}" srcOrd="0" destOrd="0" presId="urn:microsoft.com/office/officeart/2005/8/layout/hierarchy2#1"/>
    <dgm:cxn modelId="{7D2DFC46-854F-4E55-B546-A11444B90DBC}" type="presParOf" srcId="{917F1936-A60B-4878-A424-B9CEA4432427}" destId="{C028F1F6-C427-40EF-863F-F17902C17139}" srcOrd="1" destOrd="0" presId="urn:microsoft.com/office/officeart/2005/8/layout/hierarchy2#1"/>
    <dgm:cxn modelId="{3AED94B6-2355-4F21-9594-46082D3415F7}" type="presParOf" srcId="{C028F1F6-C427-40EF-863F-F17902C17139}" destId="{1C166EFA-2944-4E14-A59B-A286F6F7FE77}" srcOrd="0" destOrd="0" presId="urn:microsoft.com/office/officeart/2005/8/layout/hierarchy2#1"/>
    <dgm:cxn modelId="{F7C1EC9B-56E2-4C9B-B5ED-A01D47F84CB9}" type="presParOf" srcId="{C028F1F6-C427-40EF-863F-F17902C17139}" destId="{1A9D72C6-6C38-47B7-908C-C70DA0ADF6E3}" srcOrd="1" destOrd="0" presId="urn:microsoft.com/office/officeart/2005/8/layout/hierarchy2#1"/>
    <dgm:cxn modelId="{A9D0FE77-BDA3-44AC-99E5-5D3BC02182B7}" type="presParOf" srcId="{917F1936-A60B-4878-A424-B9CEA4432427}" destId="{4554C50F-3BA4-4D09-9934-FAA8A5B462A4}" srcOrd="2" destOrd="0" presId="urn:microsoft.com/office/officeart/2005/8/layout/hierarchy2#1"/>
    <dgm:cxn modelId="{F2B93BF7-FD4D-44C5-BD25-1D4BB65684EC}" type="presParOf" srcId="{4554C50F-3BA4-4D09-9934-FAA8A5B462A4}" destId="{6EF79B51-F150-466A-A8E0-57C5F92E2A8B}" srcOrd="0" destOrd="0" presId="urn:microsoft.com/office/officeart/2005/8/layout/hierarchy2#1"/>
    <dgm:cxn modelId="{700747DA-5AB4-441C-B6CE-14CE6F1E4E6C}" type="presParOf" srcId="{917F1936-A60B-4878-A424-B9CEA4432427}" destId="{E7442229-9EBE-4B01-86EC-65F904EFC449}" srcOrd="3" destOrd="0" presId="urn:microsoft.com/office/officeart/2005/8/layout/hierarchy2#1"/>
    <dgm:cxn modelId="{E57BA8FA-36F7-43FE-9CB5-175527A0CA3D}" type="presParOf" srcId="{E7442229-9EBE-4B01-86EC-65F904EFC449}" destId="{95D4A2C1-55D9-4E89-BF90-890B3A62744F}" srcOrd="0" destOrd="0" presId="urn:microsoft.com/office/officeart/2005/8/layout/hierarchy2#1"/>
    <dgm:cxn modelId="{53272EAC-330F-4A82-A48D-8ABF959F87EF}" type="presParOf" srcId="{E7442229-9EBE-4B01-86EC-65F904EFC449}" destId="{8632A849-F439-491F-A880-50D495205E55}" srcOrd="1" destOrd="0" presId="urn:microsoft.com/office/officeart/2005/8/layout/hierarchy2#1"/>
    <dgm:cxn modelId="{184BF8C4-AF12-42E1-B506-81E93E8405C5}" type="presParOf" srcId="{917F1936-A60B-4878-A424-B9CEA4432427}" destId="{3E092D89-AA11-4A6C-B299-5E2CFAEAF559}" srcOrd="4" destOrd="0" presId="urn:microsoft.com/office/officeart/2005/8/layout/hierarchy2#1"/>
    <dgm:cxn modelId="{4E6BABA2-4E0A-428C-AD96-80D413EE897B}" type="presParOf" srcId="{3E092D89-AA11-4A6C-B299-5E2CFAEAF559}" destId="{49EE5414-942E-4705-A75D-5E628463C05F}" srcOrd="0" destOrd="0" presId="urn:microsoft.com/office/officeart/2005/8/layout/hierarchy2#1"/>
    <dgm:cxn modelId="{523516AA-13C2-492E-89E0-B5B59F4D31C1}" type="presParOf" srcId="{917F1936-A60B-4878-A424-B9CEA4432427}" destId="{4E5275E4-F547-4F20-BE4C-D86E532DC5EB}" srcOrd="5" destOrd="0" presId="urn:microsoft.com/office/officeart/2005/8/layout/hierarchy2#1"/>
    <dgm:cxn modelId="{AA7FD030-10B9-474C-BA84-3B9E96AC6B0E}" type="presParOf" srcId="{4E5275E4-F547-4F20-BE4C-D86E532DC5EB}" destId="{18FEC7F1-F713-4DA1-A24E-AF70AC21DE5C}" srcOrd="0" destOrd="0" presId="urn:microsoft.com/office/officeart/2005/8/layout/hierarchy2#1"/>
    <dgm:cxn modelId="{28FFEB0A-23F7-4C1E-8474-0CE896DB4029}" type="presParOf" srcId="{4E5275E4-F547-4F20-BE4C-D86E532DC5EB}" destId="{730D3C92-841C-4AE2-9DF4-02CF01A7FFC6}" srcOrd="1" destOrd="0" presId="urn:microsoft.com/office/officeart/2005/8/layout/hierarchy2#1"/>
    <dgm:cxn modelId="{3F857AE3-1355-4D46-9A83-BAF847660B17}" type="presParOf" srcId="{917F1936-A60B-4878-A424-B9CEA4432427}" destId="{54BB0F64-1BF9-4A38-B9DA-C3EE7E2512C0}" srcOrd="6" destOrd="0" presId="urn:microsoft.com/office/officeart/2005/8/layout/hierarchy2#1"/>
    <dgm:cxn modelId="{58916AB1-E77F-4F91-A50C-3AAD6A971A88}" type="presParOf" srcId="{54BB0F64-1BF9-4A38-B9DA-C3EE7E2512C0}" destId="{2DCA068B-8FA4-4271-94FE-89F5EFD31F20}" srcOrd="0" destOrd="0" presId="urn:microsoft.com/office/officeart/2005/8/layout/hierarchy2#1"/>
    <dgm:cxn modelId="{12FE77C7-4EAF-479D-81DE-0BA26173612A}" type="presParOf" srcId="{917F1936-A60B-4878-A424-B9CEA4432427}" destId="{EE2F7FA1-F95F-4733-AD24-8B0EDF421407}" srcOrd="7" destOrd="0" presId="urn:microsoft.com/office/officeart/2005/8/layout/hierarchy2#1"/>
    <dgm:cxn modelId="{96E5A45E-2C21-48D9-BE31-BF4D3E6E84C6}" type="presParOf" srcId="{EE2F7FA1-F95F-4733-AD24-8B0EDF421407}" destId="{2DD45852-6A7D-45BB-8E5B-A7D7CF3D5CB1}" srcOrd="0" destOrd="0" presId="urn:microsoft.com/office/officeart/2005/8/layout/hierarchy2#1"/>
    <dgm:cxn modelId="{9EBDABDB-95DA-49DD-919E-F82AAEFFB20E}" type="presParOf" srcId="{EE2F7FA1-F95F-4733-AD24-8B0EDF421407}" destId="{54065B1D-D9A9-47D7-B908-68712B9DCC2F}" srcOrd="1" destOrd="0" presId="urn:microsoft.com/office/officeart/2005/8/layout/hierarchy2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48FDD-3584-4D00-8A51-1E0541E624FD}" type="doc">
      <dgm:prSet loTypeId="urn:microsoft.com/office/officeart/2005/8/layout/chevron1" loCatId="process" qsTypeId="urn:microsoft.com/office/officeart/2005/8/quickstyle/simple5#1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A4BC66C4-5F9E-411D-B8E2-9ADB7DE06D94}">
      <dgm:prSet custT="1"/>
      <dgm:spPr>
        <a:solidFill>
          <a:srgbClr val="0099D8"/>
        </a:solidFill>
      </dgm:spPr>
      <dgm:t>
        <a:bodyPr/>
        <a:lstStyle/>
        <a:p>
          <a:pPr rtl="0"/>
          <a:r>
            <a: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明确需求</a:t>
          </a:r>
        </a:p>
      </dgm:t>
    </dgm:pt>
    <dgm:pt modelId="{49D7929C-3081-43CF-B54A-7CA688A9921D}" type="parTrans" cxnId="{61DC4B35-DE3F-4D49-A571-BC785656AE0B}">
      <dgm:prSet/>
      <dgm:spPr/>
      <dgm:t>
        <a:bodyPr/>
        <a:lstStyle/>
        <a:p>
          <a:endParaRPr lang="zh-CN" altLang="en-US" sz="1800"/>
        </a:p>
      </dgm:t>
    </dgm:pt>
    <dgm:pt modelId="{F6970A4C-4EE1-450A-AE58-BEDC990E3464}" type="sibTrans" cxnId="{61DC4B35-DE3F-4D49-A571-BC785656AE0B}">
      <dgm:prSet/>
      <dgm:spPr/>
      <dgm:t>
        <a:bodyPr/>
        <a:lstStyle/>
        <a:p>
          <a:endParaRPr lang="zh-CN" altLang="en-US" sz="1800"/>
        </a:p>
      </dgm:t>
    </dgm:pt>
    <dgm:pt modelId="{4AD1D0F0-2A91-4B80-A7F6-ACDB7FA45C0C}">
      <dgm:prSet custT="1"/>
      <dgm:spPr>
        <a:solidFill>
          <a:srgbClr val="0099D8"/>
        </a:solidFill>
      </dgm:spPr>
      <dgm:t>
        <a:bodyPr/>
        <a:lstStyle/>
        <a:p>
          <a:pPr rtl="0"/>
          <a:r>
            <a: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</a:t>
          </a:r>
        </a:p>
      </dgm:t>
    </dgm:pt>
    <dgm:pt modelId="{889367E0-3C1D-4A42-9B41-D0843B8B31BF}" type="parTrans" cxnId="{5AEF9B9B-B8AF-466D-9C08-F7A62ADB707B}">
      <dgm:prSet/>
      <dgm:spPr/>
      <dgm:t>
        <a:bodyPr/>
        <a:lstStyle/>
        <a:p>
          <a:endParaRPr lang="zh-CN" altLang="en-US" sz="1800"/>
        </a:p>
      </dgm:t>
    </dgm:pt>
    <dgm:pt modelId="{51EB46F1-842F-46B6-83D3-BC57C8D72128}" type="sibTrans" cxnId="{5AEF9B9B-B8AF-466D-9C08-F7A62ADB707B}">
      <dgm:prSet/>
      <dgm:spPr/>
      <dgm:t>
        <a:bodyPr/>
        <a:lstStyle/>
        <a:p>
          <a:endParaRPr lang="zh-CN" altLang="en-US" sz="1800"/>
        </a:p>
      </dgm:t>
    </dgm:pt>
    <dgm:pt modelId="{BD6D70FB-F81B-448B-948D-4BB993294CA2}">
      <dgm:prSet custT="1"/>
      <dgm:spPr>
        <a:solidFill>
          <a:srgbClr val="0099D8"/>
        </a:solidFill>
      </dgm:spPr>
      <dgm:t>
        <a:bodyPr/>
        <a:lstStyle/>
        <a:p>
          <a:pPr rtl="0"/>
          <a:r>
            <a: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编码实现功能</a:t>
          </a:r>
        </a:p>
      </dgm:t>
    </dgm:pt>
    <dgm:pt modelId="{D206A580-09C0-4C10-BCDE-FD5D672F2601}" type="parTrans" cxnId="{6C89E2F5-B9BA-4E2F-B5BE-60BF6A114308}">
      <dgm:prSet/>
      <dgm:spPr/>
      <dgm:t>
        <a:bodyPr/>
        <a:lstStyle/>
        <a:p>
          <a:endParaRPr lang="zh-CN" altLang="en-US" sz="1800"/>
        </a:p>
      </dgm:t>
    </dgm:pt>
    <dgm:pt modelId="{D0490DF1-95C6-453F-88D9-22D57C973CF0}" type="sibTrans" cxnId="{6C89E2F5-B9BA-4E2F-B5BE-60BF6A114308}">
      <dgm:prSet/>
      <dgm:spPr/>
      <dgm:t>
        <a:bodyPr/>
        <a:lstStyle/>
        <a:p>
          <a:endParaRPr lang="zh-CN" altLang="en-US" sz="1800"/>
        </a:p>
      </dgm:t>
    </dgm:pt>
    <dgm:pt modelId="{8A305957-4946-44D7-BB63-25DA1A2605F5}">
      <dgm:prSet custT="1"/>
      <dgm:spPr>
        <a:solidFill>
          <a:srgbClr val="0099D8"/>
        </a:solidFill>
      </dgm:spPr>
      <dgm:t>
        <a:bodyPr/>
        <a:lstStyle/>
        <a:p>
          <a:pPr rtl="0"/>
          <a:r>
            <a: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</a:p>
      </dgm:t>
    </dgm:pt>
    <dgm:pt modelId="{3402800B-1C0C-436D-ABBA-D759CB603C1E}" type="parTrans" cxnId="{5B3F71AD-E616-4602-A130-4F9D61C3D2E5}">
      <dgm:prSet/>
      <dgm:spPr/>
      <dgm:t>
        <a:bodyPr/>
        <a:lstStyle/>
        <a:p>
          <a:endParaRPr lang="zh-CN" altLang="en-US" sz="1800"/>
        </a:p>
      </dgm:t>
    </dgm:pt>
    <dgm:pt modelId="{D9E6C7B2-C48A-4660-AF2E-51D6A6A5B9D3}" type="sibTrans" cxnId="{5B3F71AD-E616-4602-A130-4F9D61C3D2E5}">
      <dgm:prSet/>
      <dgm:spPr/>
      <dgm:t>
        <a:bodyPr/>
        <a:lstStyle/>
        <a:p>
          <a:endParaRPr lang="zh-CN" altLang="en-US" sz="1800"/>
        </a:p>
      </dgm:t>
    </dgm:pt>
    <dgm:pt modelId="{5FCFF74F-6C57-49DC-B44D-A2C970989DCC}" type="pres">
      <dgm:prSet presAssocID="{E6348FDD-3584-4D00-8A51-1E0541E624FD}" presName="Name0" presStyleCnt="0">
        <dgm:presLayoutVars>
          <dgm:dir/>
          <dgm:animLvl val="lvl"/>
          <dgm:resizeHandles val="exact"/>
        </dgm:presLayoutVars>
      </dgm:prSet>
      <dgm:spPr/>
    </dgm:pt>
    <dgm:pt modelId="{9DB44420-7D7B-4167-84FA-D7245F4B7D6F}" type="pres">
      <dgm:prSet presAssocID="{A4BC66C4-5F9E-411D-B8E2-9ADB7DE06D94}" presName="parTxOnly" presStyleLbl="node1" presStyleIdx="0" presStyleCnt="4" custLinFactNeighborX="34090" custLinFactNeighborY="-35325">
        <dgm:presLayoutVars>
          <dgm:chMax val="0"/>
          <dgm:chPref val="0"/>
          <dgm:bulletEnabled val="1"/>
        </dgm:presLayoutVars>
      </dgm:prSet>
      <dgm:spPr/>
    </dgm:pt>
    <dgm:pt modelId="{CB680A30-EC40-4EBB-855D-B8537B1FF840}" type="pres">
      <dgm:prSet presAssocID="{F6970A4C-4EE1-450A-AE58-BEDC990E3464}" presName="parTxOnlySpace" presStyleCnt="0"/>
      <dgm:spPr/>
    </dgm:pt>
    <dgm:pt modelId="{198D2E62-3562-43E6-BA3B-4012A21C9EAA}" type="pres">
      <dgm:prSet presAssocID="{4AD1D0F0-2A91-4B80-A7F6-ACDB7FA45C0C}" presName="parTxOnly" presStyleLbl="node1" presStyleIdx="1" presStyleCnt="4" custLinFactNeighborX="-19729" custLinFactNeighborY="-35325">
        <dgm:presLayoutVars>
          <dgm:chMax val="0"/>
          <dgm:chPref val="0"/>
          <dgm:bulletEnabled val="1"/>
        </dgm:presLayoutVars>
      </dgm:prSet>
      <dgm:spPr/>
    </dgm:pt>
    <dgm:pt modelId="{980281DA-B928-4829-AAC7-39EC56EADBEE}" type="pres">
      <dgm:prSet presAssocID="{51EB46F1-842F-46B6-83D3-BC57C8D72128}" presName="parTxOnlySpace" presStyleCnt="0"/>
      <dgm:spPr/>
    </dgm:pt>
    <dgm:pt modelId="{787BAC20-83FC-431B-AAEB-13CBB9A398ED}" type="pres">
      <dgm:prSet presAssocID="{BD6D70FB-F81B-448B-948D-4BB993294CA2}" presName="parTxOnly" presStyleLbl="node1" presStyleIdx="2" presStyleCnt="4" custLinFactNeighborX="21706" custLinFactNeighborY="-35325">
        <dgm:presLayoutVars>
          <dgm:chMax val="0"/>
          <dgm:chPref val="0"/>
          <dgm:bulletEnabled val="1"/>
        </dgm:presLayoutVars>
      </dgm:prSet>
      <dgm:spPr/>
    </dgm:pt>
    <dgm:pt modelId="{AD9CAA19-2DB8-4B31-86E0-9BFCB6EA1BDC}" type="pres">
      <dgm:prSet presAssocID="{D0490DF1-95C6-453F-88D9-22D57C973CF0}" presName="parTxOnlySpace" presStyleCnt="0"/>
      <dgm:spPr/>
    </dgm:pt>
    <dgm:pt modelId="{7A50AD35-8FCB-4E54-8958-EC2107724273}" type="pres">
      <dgm:prSet presAssocID="{8A305957-4946-44D7-BB63-25DA1A2605F5}" presName="parTxOnly" presStyleLbl="node1" presStyleIdx="3" presStyleCnt="4" custLinFactNeighborX="1718" custLinFactNeighborY="-37696">
        <dgm:presLayoutVars>
          <dgm:chMax val="0"/>
          <dgm:chPref val="0"/>
          <dgm:bulletEnabled val="1"/>
        </dgm:presLayoutVars>
      </dgm:prSet>
      <dgm:spPr/>
    </dgm:pt>
  </dgm:ptLst>
  <dgm:cxnLst>
    <dgm:cxn modelId="{61DC4B35-DE3F-4D49-A571-BC785656AE0B}" srcId="{E6348FDD-3584-4D00-8A51-1E0541E624FD}" destId="{A4BC66C4-5F9E-411D-B8E2-9ADB7DE06D94}" srcOrd="0" destOrd="0" parTransId="{49D7929C-3081-43CF-B54A-7CA688A9921D}" sibTransId="{F6970A4C-4EE1-450A-AE58-BEDC990E3464}"/>
    <dgm:cxn modelId="{570CD96D-B88C-4C16-A748-144CBB5CA3D0}" type="presOf" srcId="{A4BC66C4-5F9E-411D-B8E2-9ADB7DE06D94}" destId="{9DB44420-7D7B-4167-84FA-D7245F4B7D6F}" srcOrd="0" destOrd="0" presId="urn:microsoft.com/office/officeart/2005/8/layout/chevron1"/>
    <dgm:cxn modelId="{10F6C981-2322-46AC-85E5-71B2D7B568E9}" type="presOf" srcId="{BD6D70FB-F81B-448B-948D-4BB993294CA2}" destId="{787BAC20-83FC-431B-AAEB-13CBB9A398ED}" srcOrd="0" destOrd="0" presId="urn:microsoft.com/office/officeart/2005/8/layout/chevron1"/>
    <dgm:cxn modelId="{5AEF9B9B-B8AF-466D-9C08-F7A62ADB707B}" srcId="{E6348FDD-3584-4D00-8A51-1E0541E624FD}" destId="{4AD1D0F0-2A91-4B80-A7F6-ACDB7FA45C0C}" srcOrd="1" destOrd="0" parTransId="{889367E0-3C1D-4A42-9B41-D0843B8B31BF}" sibTransId="{51EB46F1-842F-46B6-83D3-BC57C8D72128}"/>
    <dgm:cxn modelId="{2A35EFA8-2FB5-44AF-A75A-F228D0F8EF2A}" type="presOf" srcId="{8A305957-4946-44D7-BB63-25DA1A2605F5}" destId="{7A50AD35-8FCB-4E54-8958-EC2107724273}" srcOrd="0" destOrd="0" presId="urn:microsoft.com/office/officeart/2005/8/layout/chevron1"/>
    <dgm:cxn modelId="{5B3F71AD-E616-4602-A130-4F9D61C3D2E5}" srcId="{E6348FDD-3584-4D00-8A51-1E0541E624FD}" destId="{8A305957-4946-44D7-BB63-25DA1A2605F5}" srcOrd="3" destOrd="0" parTransId="{3402800B-1C0C-436D-ABBA-D759CB603C1E}" sibTransId="{D9E6C7B2-C48A-4660-AF2E-51D6A6A5B9D3}"/>
    <dgm:cxn modelId="{8070D2C2-9783-434E-B7CE-51DD8465C10F}" type="presOf" srcId="{4AD1D0F0-2A91-4B80-A7F6-ACDB7FA45C0C}" destId="{198D2E62-3562-43E6-BA3B-4012A21C9EAA}" srcOrd="0" destOrd="0" presId="urn:microsoft.com/office/officeart/2005/8/layout/chevron1"/>
    <dgm:cxn modelId="{D8702BE3-21E0-41FD-B61B-164C0DC79948}" type="presOf" srcId="{E6348FDD-3584-4D00-8A51-1E0541E624FD}" destId="{5FCFF74F-6C57-49DC-B44D-A2C970989DCC}" srcOrd="0" destOrd="0" presId="urn:microsoft.com/office/officeart/2005/8/layout/chevron1"/>
    <dgm:cxn modelId="{6C89E2F5-B9BA-4E2F-B5BE-60BF6A114308}" srcId="{E6348FDD-3584-4D00-8A51-1E0541E624FD}" destId="{BD6D70FB-F81B-448B-948D-4BB993294CA2}" srcOrd="2" destOrd="0" parTransId="{D206A580-09C0-4C10-BCDE-FD5D672F2601}" sibTransId="{D0490DF1-95C6-453F-88D9-22D57C973CF0}"/>
    <dgm:cxn modelId="{BEFB86F0-4D20-4508-AF10-B925F6A29A06}" type="presParOf" srcId="{5FCFF74F-6C57-49DC-B44D-A2C970989DCC}" destId="{9DB44420-7D7B-4167-84FA-D7245F4B7D6F}" srcOrd="0" destOrd="0" presId="urn:microsoft.com/office/officeart/2005/8/layout/chevron1"/>
    <dgm:cxn modelId="{10443454-56E4-4612-AFC1-607C30DDBC70}" type="presParOf" srcId="{5FCFF74F-6C57-49DC-B44D-A2C970989DCC}" destId="{CB680A30-EC40-4EBB-855D-B8537B1FF840}" srcOrd="1" destOrd="0" presId="urn:microsoft.com/office/officeart/2005/8/layout/chevron1"/>
    <dgm:cxn modelId="{10460640-A082-453A-A08D-DABB54E8B912}" type="presParOf" srcId="{5FCFF74F-6C57-49DC-B44D-A2C970989DCC}" destId="{198D2E62-3562-43E6-BA3B-4012A21C9EAA}" srcOrd="2" destOrd="0" presId="urn:microsoft.com/office/officeart/2005/8/layout/chevron1"/>
    <dgm:cxn modelId="{B1DF9455-969C-4884-A877-A3E42023E162}" type="presParOf" srcId="{5FCFF74F-6C57-49DC-B44D-A2C970989DCC}" destId="{980281DA-B928-4829-AAC7-39EC56EADBEE}" srcOrd="3" destOrd="0" presId="urn:microsoft.com/office/officeart/2005/8/layout/chevron1"/>
    <dgm:cxn modelId="{5B3E368E-22E1-49AA-ABBE-636B50DB4257}" type="presParOf" srcId="{5FCFF74F-6C57-49DC-B44D-A2C970989DCC}" destId="{787BAC20-83FC-431B-AAEB-13CBB9A398ED}" srcOrd="4" destOrd="0" presId="urn:microsoft.com/office/officeart/2005/8/layout/chevron1"/>
    <dgm:cxn modelId="{2FD9C442-6A5E-4101-BE1B-4065D9365869}" type="presParOf" srcId="{5FCFF74F-6C57-49DC-B44D-A2C970989DCC}" destId="{AD9CAA19-2DB8-4B31-86E0-9BFCB6EA1BDC}" srcOrd="5" destOrd="0" presId="urn:microsoft.com/office/officeart/2005/8/layout/chevron1"/>
    <dgm:cxn modelId="{7CA2409E-2570-4745-9830-9FE9B13903A5}" type="presParOf" srcId="{5FCFF74F-6C57-49DC-B44D-A2C970989DCC}" destId="{7A50AD35-8FCB-4E54-8958-EC210772427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67639-43D6-41F7-802B-BA960331B4CE}" type="doc">
      <dgm:prSet loTypeId="urn:microsoft.com/office/officeart/2005/8/layout/process2" loCatId="process" qsTypeId="urn:microsoft.com/office/officeart/2005/8/quickstyle/simple5#2" qsCatId="simple" csTypeId="urn:microsoft.com/office/officeart/2005/8/colors/accent1_2#3" csCatId="accent1" phldr="1"/>
      <dgm:spPr/>
    </dgm:pt>
    <dgm:pt modelId="{4601AEAE-1378-4C11-815E-36CB6219CE60}">
      <dgm:prSet phldrT="[文本]"/>
      <dgm:spPr>
        <a:solidFill>
          <a:srgbClr val="0099D8"/>
        </a:solidFill>
      </dgm:spPr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绘制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E-R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图</a:t>
          </a:r>
        </a:p>
      </dgm:t>
    </dgm:pt>
    <dgm:pt modelId="{01F17562-4F6D-4E75-B854-66FA108C6274}" type="parTrans" cxnId="{BB90A1B6-C534-4632-9F5D-BCBE448A03DD}">
      <dgm:prSet/>
      <dgm:spPr/>
      <dgm:t>
        <a:bodyPr/>
        <a:lstStyle/>
        <a:p>
          <a:endParaRPr lang="zh-CN" altLang="en-US"/>
        </a:p>
      </dgm:t>
    </dgm:pt>
    <dgm:pt modelId="{2F60C9ED-44DC-4936-9D27-6533061E573B}" type="sibTrans" cxnId="{BB90A1B6-C534-4632-9F5D-BCBE448A03DD}">
      <dgm:prSet/>
      <dgm:spPr>
        <a:solidFill>
          <a:srgbClr val="0099D8"/>
        </a:solidFill>
      </dgm:spPr>
      <dgm:t>
        <a:bodyPr/>
        <a:lstStyle/>
        <a:p>
          <a:endParaRPr lang="zh-CN" altLang="en-US"/>
        </a:p>
      </dgm:t>
    </dgm:pt>
    <dgm:pt modelId="{8A018D65-BBF8-476D-9A37-5188362851BF}">
      <dgm:prSet phldrT="[文本]"/>
      <dgm:spPr>
        <a:solidFill>
          <a:srgbClr val="0099D8"/>
        </a:solidFill>
      </dgm:spPr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绘制数据库模型图</a:t>
          </a:r>
        </a:p>
      </dgm:t>
    </dgm:pt>
    <dgm:pt modelId="{EB0C861F-3CDF-48D2-9EBE-49D46B2226A4}" type="parTrans" cxnId="{2C64AE6C-8BAA-40E0-8792-EAA6A40AEF6F}">
      <dgm:prSet/>
      <dgm:spPr/>
      <dgm:t>
        <a:bodyPr/>
        <a:lstStyle/>
        <a:p>
          <a:endParaRPr lang="zh-CN" altLang="en-US"/>
        </a:p>
      </dgm:t>
    </dgm:pt>
    <dgm:pt modelId="{AA1566E1-D2C0-49FE-AC6D-02C474065EA9}" type="sibTrans" cxnId="{2C64AE6C-8BAA-40E0-8792-EAA6A40AEF6F}">
      <dgm:prSet/>
      <dgm:spPr>
        <a:solidFill>
          <a:srgbClr val="0099D8"/>
        </a:solidFill>
      </dgm:spPr>
      <dgm:t>
        <a:bodyPr/>
        <a:lstStyle/>
        <a:p>
          <a:endParaRPr lang="zh-CN" altLang="en-US"/>
        </a:p>
      </dgm:t>
    </dgm:pt>
    <dgm:pt modelId="{4CB5C319-6AF0-4A4E-962F-1EED97B0D58F}">
      <dgm:prSet phldrT="[文本]"/>
      <dgm:spPr>
        <a:solidFill>
          <a:srgbClr val="0099D8"/>
        </a:solidFill>
      </dgm:spPr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使用三大范式规范数据库结构</a:t>
          </a:r>
        </a:p>
      </dgm:t>
    </dgm:pt>
    <dgm:pt modelId="{7E1ED958-AE2C-49D1-BE85-AB76CE1B0635}" type="parTrans" cxnId="{E7D51096-5024-42E6-BDA3-3D593F3FAA3B}">
      <dgm:prSet/>
      <dgm:spPr/>
      <dgm:t>
        <a:bodyPr/>
        <a:lstStyle/>
        <a:p>
          <a:endParaRPr lang="zh-CN" altLang="en-US"/>
        </a:p>
      </dgm:t>
    </dgm:pt>
    <dgm:pt modelId="{63E34159-A49A-4B01-8D19-A1B067038FAB}" type="sibTrans" cxnId="{E7D51096-5024-42E6-BDA3-3D593F3FAA3B}">
      <dgm:prSet/>
      <dgm:spPr/>
      <dgm:t>
        <a:bodyPr/>
        <a:lstStyle/>
        <a:p>
          <a:endParaRPr lang="zh-CN" altLang="en-US"/>
        </a:p>
      </dgm:t>
    </dgm:pt>
    <dgm:pt modelId="{1F064D36-91C8-4ED1-9C25-364BF04C7938}" type="pres">
      <dgm:prSet presAssocID="{4D767639-43D6-41F7-802B-BA960331B4CE}" presName="linearFlow" presStyleCnt="0">
        <dgm:presLayoutVars>
          <dgm:resizeHandles val="exact"/>
        </dgm:presLayoutVars>
      </dgm:prSet>
      <dgm:spPr/>
    </dgm:pt>
    <dgm:pt modelId="{81D21F8B-0CC9-411A-A988-9075B76C49FF}" type="pres">
      <dgm:prSet presAssocID="{4601AEAE-1378-4C11-815E-36CB6219CE60}" presName="node" presStyleLbl="node1" presStyleIdx="0" presStyleCnt="3" custLinFactY="-2611" custLinFactNeighborX="-5657" custLinFactNeighborY="-100000">
        <dgm:presLayoutVars>
          <dgm:bulletEnabled val="1"/>
        </dgm:presLayoutVars>
      </dgm:prSet>
      <dgm:spPr/>
    </dgm:pt>
    <dgm:pt modelId="{E6B5F50F-503E-4CCD-92AA-2B35CC482AC6}" type="pres">
      <dgm:prSet presAssocID="{2F60C9ED-44DC-4936-9D27-6533061E573B}" presName="sibTrans" presStyleLbl="sibTrans2D1" presStyleIdx="0" presStyleCnt="2"/>
      <dgm:spPr/>
    </dgm:pt>
    <dgm:pt modelId="{8F1115C1-5367-4C7A-BDE0-213F7F7E76C9}" type="pres">
      <dgm:prSet presAssocID="{2F60C9ED-44DC-4936-9D27-6533061E573B}" presName="connectorText" presStyleLbl="sibTrans2D1" presStyleIdx="0" presStyleCnt="2"/>
      <dgm:spPr/>
    </dgm:pt>
    <dgm:pt modelId="{43078AB9-35BC-440E-AF3A-FFED572EFF9B}" type="pres">
      <dgm:prSet presAssocID="{8A018D65-BBF8-476D-9A37-5188362851BF}" presName="node" presStyleLbl="node1" presStyleIdx="1" presStyleCnt="3" custLinFactNeighborX="-2159">
        <dgm:presLayoutVars>
          <dgm:bulletEnabled val="1"/>
        </dgm:presLayoutVars>
      </dgm:prSet>
      <dgm:spPr/>
    </dgm:pt>
    <dgm:pt modelId="{042D7E7B-A173-414C-AE1D-AD34F21B919E}" type="pres">
      <dgm:prSet presAssocID="{AA1566E1-D2C0-49FE-AC6D-02C474065EA9}" presName="sibTrans" presStyleLbl="sibTrans2D1" presStyleIdx="1" presStyleCnt="2"/>
      <dgm:spPr/>
    </dgm:pt>
    <dgm:pt modelId="{EC43A7C7-385D-4D41-8EE2-1E8D07DB76AA}" type="pres">
      <dgm:prSet presAssocID="{AA1566E1-D2C0-49FE-AC6D-02C474065EA9}" presName="connectorText" presStyleLbl="sibTrans2D1" presStyleIdx="1" presStyleCnt="2"/>
      <dgm:spPr/>
    </dgm:pt>
    <dgm:pt modelId="{4246DB84-AB15-4008-A5B8-42862BE89E8F}" type="pres">
      <dgm:prSet presAssocID="{4CB5C319-6AF0-4A4E-962F-1EED97B0D58F}" presName="node" presStyleLbl="node1" presStyleIdx="2" presStyleCnt="3" custLinFactNeighborX="-2478">
        <dgm:presLayoutVars>
          <dgm:bulletEnabled val="1"/>
        </dgm:presLayoutVars>
      </dgm:prSet>
      <dgm:spPr/>
    </dgm:pt>
  </dgm:ptLst>
  <dgm:cxnLst>
    <dgm:cxn modelId="{437CFC1B-CCDC-4692-80A3-63FE7E556CE1}" type="presOf" srcId="{AA1566E1-D2C0-49FE-AC6D-02C474065EA9}" destId="{EC43A7C7-385D-4D41-8EE2-1E8D07DB76AA}" srcOrd="1" destOrd="0" presId="urn:microsoft.com/office/officeart/2005/8/layout/process2"/>
    <dgm:cxn modelId="{CFE23641-7F2A-450C-BDA4-83EB59651810}" type="presOf" srcId="{4601AEAE-1378-4C11-815E-36CB6219CE60}" destId="{81D21F8B-0CC9-411A-A988-9075B76C49FF}" srcOrd="0" destOrd="0" presId="urn:microsoft.com/office/officeart/2005/8/layout/process2"/>
    <dgm:cxn modelId="{2C64AE6C-8BAA-40E0-8792-EAA6A40AEF6F}" srcId="{4D767639-43D6-41F7-802B-BA960331B4CE}" destId="{8A018D65-BBF8-476D-9A37-5188362851BF}" srcOrd="1" destOrd="0" parTransId="{EB0C861F-3CDF-48D2-9EBE-49D46B2226A4}" sibTransId="{AA1566E1-D2C0-49FE-AC6D-02C474065EA9}"/>
    <dgm:cxn modelId="{3CEE5A56-9F8F-4C45-ABBC-F2E4907EEF24}" type="presOf" srcId="{4D767639-43D6-41F7-802B-BA960331B4CE}" destId="{1F064D36-91C8-4ED1-9C25-364BF04C7938}" srcOrd="0" destOrd="0" presId="urn:microsoft.com/office/officeart/2005/8/layout/process2"/>
    <dgm:cxn modelId="{E7D51096-5024-42E6-BDA3-3D593F3FAA3B}" srcId="{4D767639-43D6-41F7-802B-BA960331B4CE}" destId="{4CB5C319-6AF0-4A4E-962F-1EED97B0D58F}" srcOrd="2" destOrd="0" parTransId="{7E1ED958-AE2C-49D1-BE85-AB76CE1B0635}" sibTransId="{63E34159-A49A-4B01-8D19-A1B067038FAB}"/>
    <dgm:cxn modelId="{BB90A1B6-C534-4632-9F5D-BCBE448A03DD}" srcId="{4D767639-43D6-41F7-802B-BA960331B4CE}" destId="{4601AEAE-1378-4C11-815E-36CB6219CE60}" srcOrd="0" destOrd="0" parTransId="{01F17562-4F6D-4E75-B854-66FA108C6274}" sibTransId="{2F60C9ED-44DC-4936-9D27-6533061E573B}"/>
    <dgm:cxn modelId="{05E0FABC-EF55-4FCF-BD52-E839BD1E6616}" type="presOf" srcId="{2F60C9ED-44DC-4936-9D27-6533061E573B}" destId="{8F1115C1-5367-4C7A-BDE0-213F7F7E76C9}" srcOrd="1" destOrd="0" presId="urn:microsoft.com/office/officeart/2005/8/layout/process2"/>
    <dgm:cxn modelId="{01A370E2-5DC0-42D5-963A-E03E3677CA95}" type="presOf" srcId="{4CB5C319-6AF0-4A4E-962F-1EED97B0D58F}" destId="{4246DB84-AB15-4008-A5B8-42862BE89E8F}" srcOrd="0" destOrd="0" presId="urn:microsoft.com/office/officeart/2005/8/layout/process2"/>
    <dgm:cxn modelId="{AFCD84ED-37B7-4A2F-9329-DBBFA42BEAE7}" type="presOf" srcId="{8A018D65-BBF8-476D-9A37-5188362851BF}" destId="{43078AB9-35BC-440E-AF3A-FFED572EFF9B}" srcOrd="0" destOrd="0" presId="urn:microsoft.com/office/officeart/2005/8/layout/process2"/>
    <dgm:cxn modelId="{85F0E0ED-E630-4902-8198-FFB776FDBD68}" type="presOf" srcId="{2F60C9ED-44DC-4936-9D27-6533061E573B}" destId="{E6B5F50F-503E-4CCD-92AA-2B35CC482AC6}" srcOrd="0" destOrd="0" presId="urn:microsoft.com/office/officeart/2005/8/layout/process2"/>
    <dgm:cxn modelId="{80B5CEFB-2065-4890-8212-C33C34661238}" type="presOf" srcId="{AA1566E1-D2C0-49FE-AC6D-02C474065EA9}" destId="{042D7E7B-A173-414C-AE1D-AD34F21B919E}" srcOrd="0" destOrd="0" presId="urn:microsoft.com/office/officeart/2005/8/layout/process2"/>
    <dgm:cxn modelId="{C1626829-8057-499E-9335-DAE89230BE40}" type="presParOf" srcId="{1F064D36-91C8-4ED1-9C25-364BF04C7938}" destId="{81D21F8B-0CC9-411A-A988-9075B76C49FF}" srcOrd="0" destOrd="0" presId="urn:microsoft.com/office/officeart/2005/8/layout/process2"/>
    <dgm:cxn modelId="{080DC084-F448-4B0E-8A39-857EB2C5E59D}" type="presParOf" srcId="{1F064D36-91C8-4ED1-9C25-364BF04C7938}" destId="{E6B5F50F-503E-4CCD-92AA-2B35CC482AC6}" srcOrd="1" destOrd="0" presId="urn:microsoft.com/office/officeart/2005/8/layout/process2"/>
    <dgm:cxn modelId="{882A5100-851B-4721-8910-CBC8CEE83055}" type="presParOf" srcId="{E6B5F50F-503E-4CCD-92AA-2B35CC482AC6}" destId="{8F1115C1-5367-4C7A-BDE0-213F7F7E76C9}" srcOrd="0" destOrd="0" presId="urn:microsoft.com/office/officeart/2005/8/layout/process2"/>
    <dgm:cxn modelId="{7E91476E-B8D8-444D-98DB-DB2E470B441B}" type="presParOf" srcId="{1F064D36-91C8-4ED1-9C25-364BF04C7938}" destId="{43078AB9-35BC-440E-AF3A-FFED572EFF9B}" srcOrd="2" destOrd="0" presId="urn:microsoft.com/office/officeart/2005/8/layout/process2"/>
    <dgm:cxn modelId="{3B5754E8-0CA1-44A5-AAAB-4CA286284572}" type="presParOf" srcId="{1F064D36-91C8-4ED1-9C25-364BF04C7938}" destId="{042D7E7B-A173-414C-AE1D-AD34F21B919E}" srcOrd="3" destOrd="0" presId="urn:microsoft.com/office/officeart/2005/8/layout/process2"/>
    <dgm:cxn modelId="{744BB392-571C-4D5B-B07A-8DFA287F1778}" type="presParOf" srcId="{042D7E7B-A173-414C-AE1D-AD34F21B919E}" destId="{EC43A7C7-385D-4D41-8EE2-1E8D07DB76AA}" srcOrd="0" destOrd="0" presId="urn:microsoft.com/office/officeart/2005/8/layout/process2"/>
    <dgm:cxn modelId="{7CFFD452-14F4-44FE-A3A2-66FE463DB49C}" type="presParOf" srcId="{1F064D36-91C8-4ED1-9C25-364BF04C7938}" destId="{4246DB84-AB15-4008-A5B8-42862BE89E8F}" srcOrd="4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44420-7D7B-4167-84FA-D7245F4B7D6F}">
      <dsp:nvSpPr>
        <dsp:cNvPr id="0" name=""/>
        <dsp:cNvSpPr/>
      </dsp:nvSpPr>
      <dsp:spPr>
        <a:xfrm>
          <a:off x="75057" y="981629"/>
          <a:ext cx="2096127" cy="838451"/>
        </a:xfrm>
        <a:prstGeom prst="chevron">
          <a:avLst/>
        </a:prstGeom>
        <a:solidFill>
          <a:srgbClr val="0099D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明确需求</a:t>
          </a:r>
        </a:p>
      </dsp:txBody>
      <dsp:txXfrm>
        <a:off x="494283" y="981629"/>
        <a:ext cx="1257676" cy="838451"/>
      </dsp:txXfrm>
    </dsp:sp>
    <dsp:sp modelId="{198D2E62-3562-43E6-BA3B-4012A21C9EAA}">
      <dsp:nvSpPr>
        <dsp:cNvPr id="0" name=""/>
        <dsp:cNvSpPr/>
      </dsp:nvSpPr>
      <dsp:spPr>
        <a:xfrm>
          <a:off x="1848761" y="981629"/>
          <a:ext cx="2096127" cy="838451"/>
        </a:xfrm>
        <a:prstGeom prst="chevron">
          <a:avLst/>
        </a:prstGeom>
        <a:solidFill>
          <a:srgbClr val="0099D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</a:t>
          </a:r>
        </a:p>
      </dsp:txBody>
      <dsp:txXfrm>
        <a:off x="2267987" y="981629"/>
        <a:ext cx="1257676" cy="838451"/>
      </dsp:txXfrm>
    </dsp:sp>
    <dsp:sp modelId="{787BAC20-83FC-431B-AAEB-13CBB9A398ED}">
      <dsp:nvSpPr>
        <dsp:cNvPr id="0" name=""/>
        <dsp:cNvSpPr/>
      </dsp:nvSpPr>
      <dsp:spPr>
        <a:xfrm>
          <a:off x="3822129" y="981629"/>
          <a:ext cx="2096127" cy="838451"/>
        </a:xfrm>
        <a:prstGeom prst="chevron">
          <a:avLst/>
        </a:prstGeom>
        <a:solidFill>
          <a:srgbClr val="0099D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编码实现功能</a:t>
          </a:r>
        </a:p>
      </dsp:txBody>
      <dsp:txXfrm>
        <a:off x="4241355" y="981629"/>
        <a:ext cx="1257676" cy="838451"/>
      </dsp:txXfrm>
    </dsp:sp>
    <dsp:sp modelId="{7A50AD35-8FCB-4E54-8958-EC2107724273}">
      <dsp:nvSpPr>
        <dsp:cNvPr id="0" name=""/>
        <dsp:cNvSpPr/>
      </dsp:nvSpPr>
      <dsp:spPr>
        <a:xfrm>
          <a:off x="5666747" y="961749"/>
          <a:ext cx="2096127" cy="838451"/>
        </a:xfrm>
        <a:prstGeom prst="chevron">
          <a:avLst/>
        </a:prstGeom>
        <a:solidFill>
          <a:srgbClr val="0099D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</a:p>
      </dsp:txBody>
      <dsp:txXfrm>
        <a:off x="6085973" y="961749"/>
        <a:ext cx="1257676" cy="838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E459271-8FEB-4925-832A-9D92C6A3B939}" type="slidenum">
              <a:rPr lang="zh-CN" altLang="en-US"/>
              <a:t>25</a:t>
            </a:fld>
            <a:endParaRPr lang="en-US" altLang="zh-CN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41350"/>
            <a:ext cx="6096000" cy="3429000"/>
          </a:xfrm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989513"/>
            <a:ext cx="5030788" cy="335121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20E517E-0E09-4981-A51E-93DC567E39F8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41350"/>
            <a:ext cx="6096000" cy="3429000"/>
          </a:xfrm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989513"/>
            <a:ext cx="5030788" cy="335121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8C4A9CF-7E4D-499B-9828-725A154B7806}" type="slidenum">
              <a:rPr lang="zh-CN" altLang="en-US"/>
              <a:t>34</a:t>
            </a:fld>
            <a:endParaRPr lang="en-US" altLang="zh-CN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41350"/>
            <a:ext cx="6096000" cy="3429000"/>
          </a:xfrm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989513"/>
            <a:ext cx="5030788" cy="335121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111AFA5-DAC9-4CB4-82A2-233C9ECDDCB6}" type="slidenum">
              <a:rPr lang="zh-CN" altLang="en-US"/>
              <a:t>35</a:t>
            </a:fld>
            <a:endParaRPr lang="en-US" altLang="zh-CN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41350"/>
            <a:ext cx="6096000" cy="3429000"/>
          </a:xfrm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989513"/>
            <a:ext cx="5030788" cy="335121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所涉及的业务较多，教员首先带领学员对业务进行一个整理，让学员理解银行的常规业务有哪些，然后明在用例</a:t>
            </a:r>
            <a:r>
              <a:rPr lang="en-US" altLang="zh-CN" dirty="0"/>
              <a:t>4</a:t>
            </a:r>
            <a:r>
              <a:rPr lang="zh-CN" altLang="en-US" dirty="0"/>
              <a:t>中需要实现哪些常规业务。这一点很重要。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3C22F7-86DC-4A54-AD63-72FDCCB24910}" type="slidenum">
              <a:rPr lang="zh-CN" altLang="en-US"/>
              <a:t>45</a:t>
            </a:fld>
            <a:endParaRPr lang="en-US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41350"/>
            <a:ext cx="6096000" cy="3429000"/>
          </a:xfrm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989513"/>
            <a:ext cx="5030788" cy="335121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FE9B0-A04E-4674-9B28-0C6882CDF931}" type="slidenum">
              <a:rPr lang="zh-CN" altLang="en-US"/>
              <a:t>48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总结项目中用到的技能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49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09830B-6597-4641-B1EF-170B158B39B5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教师按照图示告诉学员在完成项目时，应该遵循的实现步骤，并明确在每个步骤中具体的内容。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实现本项目案例，学员可能存在以下几个难点：</a:t>
            </a:r>
            <a:endParaRPr lang="en-US" altLang="zh-CN" dirty="0"/>
          </a:p>
          <a:p>
            <a:r>
              <a:rPr lang="zh-CN" altLang="en-US" dirty="0"/>
              <a:t>难点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数据库设计阶段，教员要分析数据库设计的几个环节，如何确定实体、如何设定关系，并引导学员绘制模型图。在这期间穿插介绍如何使用三大范式来规范数据库的设计。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7A9F94F-D0E2-4CE4-914B-C969995C2FED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7D9005-D5F8-4019-B2CD-694B77CBA2BC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0D2430-D996-4B92-B7AC-FEBBBF57E4C9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41350"/>
            <a:ext cx="6096000" cy="3429000"/>
          </a:xfrm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989513"/>
            <a:ext cx="5030788" cy="335121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733469-C4F0-4904-BAEA-480823549792}" type="slidenum">
              <a:rPr lang="zh-CN" altLang="en-US"/>
              <a:t>23</a:t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41350"/>
            <a:ext cx="6096000" cy="3429000"/>
          </a:xfrm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989513"/>
            <a:ext cx="5030788" cy="3351212"/>
          </a:xfrm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教员在这里可以引导学员，如何实现自动编号，如何设置约束，使用的函数是什么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建表时，自动编号</a:t>
            </a:r>
            <a:r>
              <a:rPr lang="en-US" altLang="zh-CN" dirty="0"/>
              <a:t>identity(),</a:t>
            </a:r>
            <a:r>
              <a:rPr lang="zh-CN" altLang="en-US" dirty="0"/>
              <a:t>必填</a:t>
            </a:r>
            <a:r>
              <a:rPr lang="en-US" altLang="zh-CN" dirty="0"/>
              <a:t>not</a:t>
            </a:r>
            <a:r>
              <a:rPr lang="en-US" altLang="zh-CN" baseline="0" dirty="0"/>
              <a:t> null,</a:t>
            </a:r>
            <a:r>
              <a:rPr lang="zh-CN" altLang="en-US" baseline="0" dirty="0"/>
              <a:t>长度限制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()</a:t>
            </a:r>
            <a:r>
              <a:rPr lang="zh-CN" altLang="en-US" baseline="0" dirty="0"/>
              <a:t>，格式约束</a:t>
            </a:r>
            <a:r>
              <a:rPr lang="en-US" altLang="zh-CN" baseline="0" dirty="0"/>
              <a:t>like‘[0-9][0-9]…’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074E89-A8AC-432E-85B9-A6A82A8ED984}" type="slidenum">
              <a:rPr lang="zh-CN" altLang="en-US"/>
              <a:t>24</a:t>
            </a:fld>
            <a:endParaRPr lang="en-US" altLang="zh-CN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41350"/>
            <a:ext cx="6096000" cy="3429000"/>
          </a:xfrm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989513"/>
            <a:ext cx="5030788" cy="3351212"/>
          </a:xfrm>
        </p:spPr>
        <p:txBody>
          <a:bodyPr/>
          <a:lstStyle/>
          <a:p>
            <a:r>
              <a:rPr lang="zh-CN" altLang="en-US" dirty="0"/>
              <a:t>教学指导</a:t>
            </a:r>
            <a:endParaRPr lang="en-US" altLang="zh-CN" dirty="0"/>
          </a:p>
          <a:p>
            <a:r>
              <a:rPr lang="zh-CN" altLang="en-US" dirty="0"/>
              <a:t>教员启发学员回忆，如何设置默认值（</a:t>
            </a:r>
            <a:r>
              <a:rPr lang="en-US" altLang="zh-CN" dirty="0"/>
              <a:t>default</a:t>
            </a:r>
            <a:r>
              <a:rPr lang="zh-CN" altLang="en-US" dirty="0"/>
              <a:t>约束），如何设置条件（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/44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银行</a:t>
            </a:r>
            <a:r>
              <a:rPr lang="en-US" altLang="zh-CN" sz="5400" dirty="0">
                <a:sym typeface="+mn-ea"/>
              </a:rPr>
              <a:t>ATM</a:t>
            </a:r>
            <a:r>
              <a:rPr lang="zh-CN" altLang="en-US" sz="5400" dirty="0">
                <a:sym typeface="+mn-ea"/>
              </a:rPr>
              <a:t>存取款机系统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创建用户并授权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创建本地用户</a:t>
            </a:r>
            <a:r>
              <a:rPr lang="en-US" altLang="zh-CN" dirty="0" err="1"/>
              <a:t>xiaoming</a:t>
            </a:r>
            <a:r>
              <a:rPr lang="zh-CN" altLang="en-US" dirty="0"/>
              <a:t>，密码</a:t>
            </a:r>
            <a:r>
              <a:rPr lang="en-US" altLang="zh-CN" dirty="0"/>
              <a:t>123456</a:t>
            </a:r>
            <a:r>
              <a:rPr lang="zh-CN" altLang="en-US" dirty="0"/>
              <a:t>，赋予</a:t>
            </a:r>
            <a:r>
              <a:rPr lang="en-US" altLang="zh-CN" dirty="0" err="1"/>
              <a:t>myschool</a:t>
            </a:r>
            <a:r>
              <a:rPr lang="zh-CN" altLang="en-US" dirty="0"/>
              <a:t>数据库中</a:t>
            </a:r>
            <a:r>
              <a:rPr lang="en-US" altLang="zh-CN" dirty="0"/>
              <a:t>student</a:t>
            </a:r>
            <a:r>
              <a:rPr lang="zh-CN" altLang="en-US" dirty="0"/>
              <a:t>表增加和查询权限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 err="1"/>
              <a:t>student@localhost</a:t>
            </a:r>
            <a:r>
              <a:rPr lang="zh-CN" altLang="en-US" dirty="0"/>
              <a:t>用户授予</a:t>
            </a:r>
            <a:r>
              <a:rPr lang="en-US" altLang="zh-CN" dirty="0" err="1"/>
              <a:t>myschool</a:t>
            </a:r>
            <a:r>
              <a:rPr lang="zh-CN" altLang="en-US" dirty="0"/>
              <a:t>数据库中</a:t>
            </a:r>
            <a:r>
              <a:rPr lang="en-US" altLang="zh-CN" dirty="0" err="1"/>
              <a:t>view_student</a:t>
            </a:r>
            <a:r>
              <a:rPr lang="zh-CN" altLang="en-US" dirty="0"/>
              <a:t>视图的查询权限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800353" y="1851670"/>
            <a:ext cx="7156024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GRANT INSERT,SELECT ON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myschool.student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TO `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xiaoming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`@`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localhost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`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IDENTIFIED BY '123456';</a:t>
            </a: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746499" y="3579862"/>
            <a:ext cx="7281885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GRANT SELECT ON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myschool.view_student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TO `student`@`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localhost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`;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79512" y="1059582"/>
            <a:ext cx="436880" cy="531495"/>
            <a:chOff x="3548698" y="2423160"/>
            <a:chExt cx="436880" cy="531495"/>
          </a:xfrm>
        </p:grpSpPr>
        <p:sp>
          <p:nvSpPr>
            <p:cNvPr id="17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9" name="图片 18" descr="C:\Users\Lenovo\Desktop\icon\电脑.png电脑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1526122" y="4490736"/>
            <a:ext cx="5714808" cy="371891"/>
            <a:chOff x="1403648" y="3795886"/>
            <a:chExt cx="5714808" cy="371891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2270617" y="3829223"/>
              <a:ext cx="394050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GRANT</a:t>
              </a: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语句创建用户并授权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9512" y="3336399"/>
            <a:ext cx="436880" cy="531495"/>
            <a:chOff x="3548698" y="2423160"/>
            <a:chExt cx="436880" cy="531495"/>
          </a:xfrm>
        </p:grpSpPr>
        <p:sp>
          <p:nvSpPr>
            <p:cNvPr id="25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26" name="图片 25" descr="C:\Users\Lenovo\Desktop\icon\电脑.png电脑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mysqladmin</a:t>
            </a:r>
            <a:r>
              <a:rPr lang="zh-CN" altLang="en-US"/>
              <a:t>命令修改</a:t>
            </a:r>
            <a:r>
              <a:rPr lang="en-US" altLang="zh-CN"/>
              <a:t>root</a:t>
            </a:r>
            <a:r>
              <a:rPr lang="zh-CN" altLang="en-US"/>
              <a:t>账户密码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731152" y="897564"/>
            <a:ext cx="7153217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mysqladmin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–u username –p password 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newpassword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1960" y="1035193"/>
            <a:ext cx="1440160" cy="324036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951220" y="1600370"/>
            <a:ext cx="932514" cy="374571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新密码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5363577" y="1358662"/>
            <a:ext cx="1620180" cy="270030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1043609" y="3291830"/>
            <a:ext cx="5472607" cy="7927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nl-NL" altLang="zh-CN" sz="1600" b="1" dirty="0">
                <a:solidFill>
                  <a:schemeClr val="accent5">
                    <a:lumMod val="10000"/>
                  </a:schemeClr>
                </a:solidFill>
              </a:rPr>
              <a:t>mysqladmin –u root –p password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nl-NL" altLang="zh-CN" sz="1600" b="1" dirty="0">
                <a:solidFill>
                  <a:schemeClr val="accent5">
                    <a:lumMod val="10000"/>
                  </a:schemeClr>
                </a:solidFill>
              </a:rPr>
              <a:t>1234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Enter password:****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gray">
          <a:xfrm>
            <a:off x="1043608" y="2085696"/>
            <a:ext cx="5940660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mysqladmin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命令行执行，回车后输入原密码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/>
          <p:nvPr/>
        </p:nvSpPr>
        <p:spPr bwMode="auto">
          <a:xfrm>
            <a:off x="829967" y="2746147"/>
            <a:ext cx="7699058" cy="40139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将</a:t>
            </a:r>
            <a:r>
              <a:rPr lang="en-US" altLang="zh-CN" dirty="0"/>
              <a:t>root</a:t>
            </a:r>
            <a:r>
              <a:rPr lang="zh-CN" altLang="en-US" dirty="0"/>
              <a:t>密码修改为</a:t>
            </a:r>
            <a:r>
              <a:rPr lang="en-US" altLang="zh-CN" dirty="0"/>
              <a:t>1234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115616" y="4443958"/>
            <a:ext cx="6690259" cy="371891"/>
            <a:chOff x="1403648" y="3795886"/>
            <a:chExt cx="5714808" cy="371891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2136219" y="3829223"/>
              <a:ext cx="4501606" cy="33855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mysqladmin</a:t>
              </a: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修改密码并使用新密码登录 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4272" y="3147814"/>
            <a:ext cx="436880" cy="531495"/>
            <a:chOff x="3548698" y="2423160"/>
            <a:chExt cx="436880" cy="531495"/>
          </a:xfrm>
        </p:grpSpPr>
        <p:sp>
          <p:nvSpPr>
            <p:cNvPr id="36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37" name="图片 36" descr="C:\Users\Lenovo\Desktop\icon\电脑.png电脑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261111" y="1662974"/>
            <a:ext cx="436880" cy="516890"/>
            <a:chOff x="989013" y="3074035"/>
            <a:chExt cx="436880" cy="516890"/>
          </a:xfrm>
        </p:grpSpPr>
        <p:sp>
          <p:nvSpPr>
            <p:cNvPr id="39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40" name="图片 39" descr="C:\Users\Lenovo\Desktop\icon\注意(1).png注意(1)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ldLvl="0" animBg="1"/>
      <p:bldP spid="19" grpId="0" animBg="1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SET</a:t>
            </a:r>
            <a:r>
              <a:rPr lang="zh-CN" altLang="en-US"/>
              <a:t>命令修改用户密码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15365"/>
            <a:ext cx="8286943" cy="3394075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MySQL</a:t>
            </a:r>
            <a:r>
              <a:rPr lang="zh-CN" altLang="en-US" dirty="0"/>
              <a:t>服务器后，使用</a:t>
            </a:r>
            <a:r>
              <a:rPr lang="en-US" altLang="zh-CN" dirty="0"/>
              <a:t>SET</a:t>
            </a:r>
            <a:r>
              <a:rPr lang="zh-CN" altLang="en-US" dirty="0"/>
              <a:t>命令修改当前用户密码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019184" y="1798097"/>
            <a:ext cx="6865185" cy="77365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SET PASSWORD  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[FOR `</a:t>
            </a:r>
            <a:r>
              <a:rPr lang="en-US" altLang="zh-CN" sz="2000" b="1" dirty="0" err="1">
                <a:latin typeface="+mn-lt"/>
                <a:ea typeface="黑体" panose="02010609060101010101" pitchFamily="49" charset="-122"/>
              </a:rPr>
              <a:t>username`@`host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`] =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     PASSWORD(</a:t>
            </a:r>
            <a:r>
              <a:rPr lang="en-US" altLang="zh-CN" sz="2000" b="1" dirty="0">
                <a:ea typeface="黑体" panose="02010609060101010101" pitchFamily="49" charset="-122"/>
              </a:rPr>
              <a:t>"</a:t>
            </a:r>
            <a:r>
              <a:rPr lang="en-US" altLang="zh-CN" sz="2000" b="1" dirty="0" err="1">
                <a:latin typeface="+mn-lt"/>
                <a:ea typeface="黑体" panose="02010609060101010101" pitchFamily="49" charset="-122"/>
              </a:rPr>
              <a:t>newpassword</a:t>
            </a:r>
            <a:r>
              <a:rPr lang="en-US" altLang="zh-CN" sz="2000" b="1" dirty="0">
                <a:ea typeface="黑体" panose="02010609060101010101" pitchFamily="49" charset="-122"/>
              </a:rPr>
              <a:t>"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843808" y="1851670"/>
            <a:ext cx="2736304" cy="324036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580112" y="2222990"/>
            <a:ext cx="3240360" cy="374571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可指定修改其他用户密码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4968044" y="2229712"/>
            <a:ext cx="540060" cy="27003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991487" y="2643758"/>
            <a:ext cx="6840760" cy="715089"/>
          </a:xfrm>
          <a:prstGeom prst="roundRect">
            <a:avLst>
              <a:gd name="adj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只有超级管理员用户（如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用户）才能修改其他用户密码，如果是普通用户，可修改自己的密码</a:t>
            </a:r>
            <a:endParaRPr lang="en-US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971602" y="3363109"/>
            <a:ext cx="7632847" cy="10772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nl-NL" altLang="zh-CN" sz="1600" b="1" dirty="0">
                <a:solidFill>
                  <a:schemeClr val="accent5">
                    <a:lumMod val="10000"/>
                  </a:schemeClr>
                </a:solidFill>
              </a:rPr>
              <a:t>#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修改当前用户密码</a:t>
            </a:r>
            <a:endParaRPr lang="nl-NL" altLang="zh-CN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nl-NL" altLang="zh-CN" sz="1600" b="1" dirty="0">
                <a:solidFill>
                  <a:schemeClr val="accent5">
                    <a:lumMod val="10000"/>
                  </a:schemeClr>
                </a:solidFill>
              </a:rPr>
              <a:t>SET PASSWORD = PASSWORD(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nl-NL" altLang="zh-CN" sz="1600" b="1" dirty="0">
                <a:solidFill>
                  <a:schemeClr val="accent5">
                    <a:lumMod val="10000"/>
                  </a:schemeClr>
                </a:solidFill>
              </a:rPr>
              <a:t>0000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nl-NL" altLang="zh-CN" sz="1600" b="1" dirty="0">
                <a:solidFill>
                  <a:schemeClr val="accent5">
                    <a:lumMod val="10000"/>
                  </a:schemeClr>
                </a:solidFill>
              </a:rPr>
              <a:t>);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da-DK" altLang="zh-CN" sz="1600" b="1" dirty="0">
                <a:solidFill>
                  <a:schemeClr val="accent5">
                    <a:lumMod val="10000"/>
                  </a:schemeClr>
                </a:solidFill>
              </a:rPr>
              <a:t>#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修改其他用户密码</a:t>
            </a:r>
            <a:endParaRPr lang="nl-NL" altLang="zh-CN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da-DK" altLang="zh-CN" sz="1600" b="1" dirty="0">
                <a:solidFill>
                  <a:schemeClr val="accent5">
                    <a:lumMod val="10000"/>
                  </a:schemeClr>
                </a:solidFill>
              </a:rPr>
              <a:t>SET PASSWORD  FOR `teacher`@`localhost`= PASSWORD(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da-DK" altLang="zh-CN" sz="1600" b="1" dirty="0">
                <a:solidFill>
                  <a:schemeClr val="accent5">
                    <a:lumMod val="10000"/>
                  </a:schemeClr>
                </a:solidFill>
              </a:rPr>
              <a:t>8888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da-DK" altLang="zh-CN" sz="1600" b="1" dirty="0">
                <a:solidFill>
                  <a:schemeClr val="accent5">
                    <a:lumMod val="10000"/>
                  </a:schemeClr>
                </a:solidFill>
              </a:rPr>
              <a:t>);        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46252" y="1518419"/>
            <a:ext cx="436880" cy="549275"/>
            <a:chOff x="2960053" y="2405380"/>
            <a:chExt cx="436880" cy="549275"/>
          </a:xfrm>
        </p:grpSpPr>
        <p:sp>
          <p:nvSpPr>
            <p:cNvPr id="30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31" name="图片 30" descr="C:\Users\Lenovo\Desktop\icon\书籍.png书籍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84974" y="3529299"/>
            <a:ext cx="436880" cy="531495"/>
            <a:chOff x="3548698" y="2423160"/>
            <a:chExt cx="436880" cy="531495"/>
          </a:xfrm>
        </p:grpSpPr>
        <p:sp>
          <p:nvSpPr>
            <p:cNvPr id="33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34" name="图片 33" descr="C:\Users\Lenovo\Desktop\icon\电脑.png电脑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212636" y="2556450"/>
            <a:ext cx="436880" cy="516890"/>
            <a:chOff x="989013" y="3074035"/>
            <a:chExt cx="436880" cy="516890"/>
          </a:xfrm>
        </p:grpSpPr>
        <p:sp>
          <p:nvSpPr>
            <p:cNvPr id="36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37" name="图片 36" descr="C:\Users\Lenovo\Desktop\icon\注意(1).png注意(1)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1272876" y="4581556"/>
            <a:ext cx="5714808" cy="338554"/>
            <a:chOff x="1403648" y="3795886"/>
            <a:chExt cx="5714808" cy="338554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1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 bwMode="auto">
            <a:xfrm>
              <a:off x="2386440" y="3795886"/>
              <a:ext cx="423064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修改密码并使用新密码登录 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删除用户</a:t>
            </a:r>
            <a:endParaRPr lang="zh-CN" altLang="en-US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1019184" y="951570"/>
            <a:ext cx="6865185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DROP USER `username1`@`host`[,`username2`@`host`……];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959388" y="1851670"/>
            <a:ext cx="6984775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nl-NL" altLang="zh-CN" sz="1600" b="1" dirty="0">
                <a:solidFill>
                  <a:schemeClr val="accent5">
                    <a:lumMod val="10000"/>
                  </a:schemeClr>
                </a:solidFill>
              </a:rPr>
              <a:t>DROP USER `student`@`localhost`;</a:t>
            </a:r>
            <a:r>
              <a:rPr lang="da-DK" altLang="zh-CN" sz="1600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50" y="2440050"/>
            <a:ext cx="4939066" cy="203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261111" y="951570"/>
            <a:ext cx="436880" cy="549275"/>
            <a:chOff x="2960053" y="2405380"/>
            <a:chExt cx="436880" cy="549275"/>
          </a:xfrm>
        </p:grpSpPr>
        <p:sp>
          <p:nvSpPr>
            <p:cNvPr id="22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23" name="图片 22" descr="C:\Users\Lenovo\Desktop\icon\书籍.png书籍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246688" y="1707654"/>
            <a:ext cx="436880" cy="531495"/>
            <a:chOff x="3548698" y="2423160"/>
            <a:chExt cx="436880" cy="531495"/>
          </a:xfrm>
        </p:grpSpPr>
        <p:sp>
          <p:nvSpPr>
            <p:cNvPr id="25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26" name="图片 25" descr="C:\Users\Lenovo\Desktop\icon\电脑.png电脑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951554" y="4609460"/>
            <a:ext cx="5714808" cy="352429"/>
            <a:chOff x="1403648" y="3764926"/>
            <a:chExt cx="5714808" cy="352429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1975126" y="376492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378202" y="3764926"/>
              <a:ext cx="214994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：删除用户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创建本地用户</a:t>
            </a:r>
            <a:r>
              <a:rPr lang="en-US" altLang="zh-CN" sz="2000" dirty="0"/>
              <a:t>tom</a:t>
            </a:r>
            <a:r>
              <a:rPr lang="zh-CN" altLang="en-US" sz="2000" dirty="0"/>
              <a:t> ，密码</a:t>
            </a:r>
            <a:r>
              <a:rPr lang="en-US" altLang="zh-CN" sz="2000" dirty="0"/>
              <a:t>0000</a:t>
            </a:r>
            <a:r>
              <a:rPr lang="zh-CN" altLang="en-US" sz="2000" dirty="0"/>
              <a:t>，赋予</a:t>
            </a:r>
            <a:r>
              <a:rPr lang="en-US" altLang="zh-CN" sz="2000" dirty="0" err="1"/>
              <a:t>bookDB</a:t>
            </a:r>
            <a:r>
              <a:rPr lang="zh-CN" altLang="en-US" sz="2000" dirty="0"/>
              <a:t>数据库</a:t>
            </a:r>
            <a:r>
              <a:rPr lang="en-US" altLang="zh-CN" sz="2000" dirty="0"/>
              <a:t>book</a:t>
            </a:r>
            <a:r>
              <a:rPr lang="zh-CN" altLang="en-US" sz="2000" dirty="0"/>
              <a:t>表全部权限，以下语句正确的是（      ）。</a:t>
            </a:r>
            <a:endParaRPr lang="en-US" altLang="zh-CN" sz="2000" dirty="0"/>
          </a:p>
          <a:p>
            <a:pPr lvl="1">
              <a:buFont typeface="+mj-lt"/>
              <a:buAutoNum type="alphaUcPeriod"/>
            </a:pPr>
            <a:r>
              <a:rPr lang="en-US" altLang="zh-CN" sz="1800" dirty="0"/>
              <a:t>CREATE USER `tom`@`</a:t>
            </a:r>
            <a:r>
              <a:rPr lang="en-US" altLang="zh-CN" sz="1800" dirty="0" err="1"/>
              <a:t>localhost</a:t>
            </a:r>
            <a:r>
              <a:rPr lang="en-US" altLang="zh-CN" sz="1800" dirty="0"/>
              <a:t>` IDENTIFIED BY '0000';</a:t>
            </a:r>
          </a:p>
          <a:p>
            <a:pPr lvl="1">
              <a:buFont typeface="+mj-lt"/>
              <a:buAutoNum type="alphaUcPeriod"/>
            </a:pPr>
            <a:r>
              <a:rPr lang="en-US" altLang="zh-CN" sz="1800" dirty="0"/>
              <a:t> CREATE USER `tom`@`</a:t>
            </a:r>
            <a:r>
              <a:rPr lang="en-US" altLang="zh-CN" sz="1800" dirty="0" err="1"/>
              <a:t>localhost</a:t>
            </a:r>
            <a:r>
              <a:rPr lang="en-US" altLang="zh-CN" sz="1800" dirty="0"/>
              <a:t>` IDENTIFIED BY '0000'   FOR   </a:t>
            </a:r>
            <a:r>
              <a:rPr lang="en-US" altLang="zh-CN" sz="1800" dirty="0" err="1"/>
              <a:t>bookDB</a:t>
            </a:r>
            <a:r>
              <a:rPr lang="en-US" altLang="zh-CN" sz="1800" dirty="0"/>
              <a:t>.*;</a:t>
            </a:r>
          </a:p>
          <a:p>
            <a:pPr lvl="1">
              <a:buFont typeface="+mj-lt"/>
              <a:buAutoNum type="alphaUcPeriod"/>
            </a:pPr>
            <a:r>
              <a:rPr lang="en-US" altLang="zh-CN" sz="1800" dirty="0"/>
              <a:t> GRANT  ALL ON </a:t>
            </a:r>
            <a:r>
              <a:rPr lang="en-US" altLang="zh-CN" sz="1800" dirty="0" err="1"/>
              <a:t>bookdb.book</a:t>
            </a:r>
            <a:r>
              <a:rPr lang="en-US" altLang="zh-CN" sz="1800" dirty="0"/>
              <a:t> TO tom'@'</a:t>
            </a:r>
            <a:r>
              <a:rPr lang="en-US" altLang="zh-CN" sz="1800" dirty="0" err="1"/>
              <a:t>localhost</a:t>
            </a:r>
            <a:r>
              <a:rPr lang="en-US" altLang="zh-CN" sz="1800" dirty="0"/>
              <a:t>';</a:t>
            </a:r>
          </a:p>
          <a:p>
            <a:pPr lvl="1">
              <a:buFont typeface="+mj-lt"/>
              <a:buAutoNum type="alphaUcPeriod"/>
            </a:pPr>
            <a:r>
              <a:rPr lang="en-US" altLang="zh-CN" sz="1800" dirty="0"/>
              <a:t>  GRANT  *.* ON </a:t>
            </a:r>
            <a:r>
              <a:rPr lang="en-US" altLang="zh-CN" sz="1800" dirty="0" err="1"/>
              <a:t>bookdb.book</a:t>
            </a:r>
            <a:r>
              <a:rPr lang="en-US" altLang="zh-CN" sz="1800" dirty="0"/>
              <a:t> TO tom'@'</a:t>
            </a:r>
            <a:r>
              <a:rPr lang="en-US" altLang="zh-CN" sz="1800" dirty="0" err="1"/>
              <a:t>localhost</a:t>
            </a:r>
            <a:r>
              <a:rPr lang="en-US" altLang="zh-CN" sz="1800" dirty="0"/>
              <a:t>';</a:t>
            </a:r>
            <a:endParaRPr lang="en-US" altLang="zh-CN" dirty="0"/>
          </a:p>
          <a:p>
            <a:r>
              <a:rPr lang="zh-CN" altLang="en-US" sz="2000" dirty="0"/>
              <a:t>以下说法正确的是（       ）。</a:t>
            </a:r>
            <a:endParaRPr lang="en-US" altLang="zh-CN" sz="2000" dirty="0"/>
          </a:p>
          <a:p>
            <a:pPr lvl="1">
              <a:buFont typeface="+mj-lt"/>
              <a:buAutoNum type="alphaUcPeriod"/>
            </a:pPr>
            <a:r>
              <a:rPr lang="zh-CN" altLang="en-US" sz="1800" dirty="0"/>
              <a:t>修改</a:t>
            </a:r>
            <a:r>
              <a:rPr lang="en-US" altLang="zh-CN" sz="1800" dirty="0"/>
              <a:t>root</a:t>
            </a:r>
            <a:r>
              <a:rPr lang="zh-CN" altLang="en-US" sz="1800" dirty="0"/>
              <a:t>账户密码可使用</a:t>
            </a:r>
            <a:r>
              <a:rPr lang="en-US" altLang="zh-CN" sz="1800" dirty="0" err="1"/>
              <a:t>mysqladmin</a:t>
            </a:r>
            <a:r>
              <a:rPr lang="zh-CN" altLang="en-US" sz="1800" dirty="0"/>
              <a:t>语句，需登录</a:t>
            </a:r>
            <a:r>
              <a:rPr lang="en-US" altLang="zh-CN" sz="1800" dirty="0"/>
              <a:t>MySQL</a:t>
            </a:r>
            <a:r>
              <a:rPr lang="zh-CN" altLang="en-US" sz="1800" dirty="0"/>
              <a:t>后使用</a:t>
            </a:r>
            <a:endParaRPr lang="en-US" altLang="zh-CN" sz="1800" dirty="0"/>
          </a:p>
          <a:p>
            <a:pPr lvl="1">
              <a:buFont typeface="+mj-lt"/>
              <a:buAutoNum type="alphaUcPeriod"/>
            </a:pPr>
            <a:r>
              <a:rPr lang="zh-CN" altLang="en-US" sz="1800" dirty="0"/>
              <a:t>任何用户都可以修改其他用户密码</a:t>
            </a:r>
            <a:endParaRPr lang="en-US" altLang="zh-CN" sz="1800" dirty="0"/>
          </a:p>
          <a:p>
            <a:pPr lvl="1">
              <a:buFont typeface="+mj-lt"/>
              <a:buAutoNum type="alphaUcPeriod"/>
            </a:pPr>
            <a:r>
              <a:rPr lang="zh-CN" altLang="en-US" sz="1800" dirty="0"/>
              <a:t>可从系统数据库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中查看所有用户信息</a:t>
            </a:r>
            <a:endParaRPr lang="en-US" altLang="zh-CN" sz="1800" dirty="0"/>
          </a:p>
          <a:p>
            <a:pPr lvl="1">
              <a:buFont typeface="+mj-lt"/>
              <a:buAutoNum type="alphaUcPeriod"/>
            </a:pPr>
            <a:r>
              <a:rPr lang="zh-CN" altLang="en-US" sz="1800" dirty="0"/>
              <a:t>删除用户需使用</a:t>
            </a:r>
            <a:r>
              <a:rPr lang="en-US" altLang="zh-CN" sz="1800" dirty="0"/>
              <a:t>DELETE USER</a:t>
            </a:r>
            <a:r>
              <a:rPr lang="zh-CN" altLang="en-US" sz="1800" dirty="0"/>
              <a:t>语句</a:t>
            </a:r>
            <a:endParaRPr lang="en-US" altLang="zh-CN" sz="1800" dirty="0"/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gray">
          <a:xfrm>
            <a:off x="4860032" y="1437624"/>
            <a:ext cx="457200" cy="2160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3563888" y="3363838"/>
            <a:ext cx="457200" cy="2160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11312" y="1059582"/>
            <a:ext cx="7645398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系统开发步骤</a:t>
            </a: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问题分析：整体开发思路</a:t>
            </a:r>
            <a:r>
              <a:rPr lang="en-US" altLang="zh-CN"/>
              <a:t>2-1</a:t>
            </a:r>
            <a:endParaRPr lang="en-US" altLang="zh-CN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251520" y="627534"/>
          <a:ext cx="7762875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943878" y="2571750"/>
          <a:ext cx="250033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问题分析：整体开发思路</a:t>
            </a:r>
            <a:r>
              <a:rPr lang="en-US" altLang="zh-CN"/>
              <a:t>2-2</a:t>
            </a:r>
            <a:endParaRPr lang="en-US" altLang="zh-CN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银行业务处理</a:t>
            </a:r>
          </a:p>
          <a:p>
            <a:pPr lvl="1"/>
            <a:r>
              <a:rPr lang="zh-CN" altLang="en-US"/>
              <a:t>每个用户可以开设多个银行卡账户</a:t>
            </a:r>
          </a:p>
          <a:p>
            <a:pPr lvl="1"/>
            <a:r>
              <a:rPr lang="zh-CN" altLang="en-US"/>
              <a:t>每个银行卡账户可以有多笔交易</a:t>
            </a:r>
          </a:p>
          <a:p>
            <a:r>
              <a:rPr lang="zh-CN" altLang="en-US"/>
              <a:t>设计符合第三范式的数据库结构</a:t>
            </a:r>
          </a:p>
          <a:p>
            <a:pPr lvl="1"/>
            <a:r>
              <a:rPr lang="zh-CN" altLang="en-US"/>
              <a:t>根据银行业务绘制</a:t>
            </a:r>
            <a:r>
              <a:rPr lang="en-US" altLang="zh-CN"/>
              <a:t>E-R</a:t>
            </a:r>
            <a:r>
              <a:rPr lang="zh-CN" altLang="en-US"/>
              <a:t>图</a:t>
            </a:r>
          </a:p>
          <a:p>
            <a:pPr lvl="1"/>
            <a:r>
              <a:rPr lang="zh-CN" altLang="en-US"/>
              <a:t>绘制数据库模型图</a:t>
            </a:r>
          </a:p>
          <a:p>
            <a:pPr lvl="1"/>
            <a:r>
              <a:rPr lang="zh-CN" altLang="en-US"/>
              <a:t>使用三大范式规范数据库结构</a:t>
            </a:r>
          </a:p>
          <a:p>
            <a:r>
              <a:rPr lang="zh-CN" altLang="en-US"/>
              <a:t>实现“</a:t>
            </a:r>
            <a:r>
              <a:rPr lang="en-US" altLang="zh-CN"/>
              <a:t>ATM</a:t>
            </a:r>
            <a:r>
              <a:rPr lang="zh-CN" altLang="en-US"/>
              <a:t>取款机系统”的相关业务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难点分析：数据库设计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数据库设计步骤</a:t>
            </a:r>
          </a:p>
          <a:p>
            <a:r>
              <a:rPr lang="en-US" altLang="zh-CN" dirty="0"/>
              <a:t>E-R</a:t>
            </a:r>
            <a:r>
              <a:rPr lang="zh-CN" altLang="en-US" dirty="0"/>
              <a:t>图要素</a:t>
            </a:r>
          </a:p>
          <a:p>
            <a:pPr lvl="1"/>
            <a:r>
              <a:rPr lang="zh-CN" altLang="en-US" dirty="0"/>
              <a:t>实体</a:t>
            </a:r>
          </a:p>
          <a:p>
            <a:pPr lvl="1"/>
            <a:r>
              <a:rPr lang="zh-CN" altLang="en-US" dirty="0"/>
              <a:t>关系</a:t>
            </a:r>
          </a:p>
          <a:p>
            <a:pPr lvl="2"/>
            <a:r>
              <a:rPr lang="zh-CN" altLang="en-US" sz="1800" dirty="0"/>
              <a:t>一对一关系</a:t>
            </a:r>
          </a:p>
          <a:p>
            <a:pPr lvl="2"/>
            <a:r>
              <a:rPr lang="zh-CN" altLang="en-US" sz="1800" dirty="0"/>
              <a:t>一对多关系</a:t>
            </a:r>
          </a:p>
          <a:p>
            <a:pPr lvl="2"/>
            <a:r>
              <a:rPr lang="zh-CN" altLang="en-US" sz="1800" dirty="0"/>
              <a:t>多对多关系</a:t>
            </a:r>
          </a:p>
          <a:p>
            <a:r>
              <a:rPr lang="zh-CN" altLang="en-US" dirty="0"/>
              <a:t>数据库模型图</a:t>
            </a:r>
          </a:p>
          <a:p>
            <a:r>
              <a:rPr lang="zh-CN" altLang="en-US" dirty="0"/>
              <a:t>数据库设计的三大规范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开发用例</a:t>
            </a:r>
            <a:endParaRPr lang="en-US" altLang="zh-CN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：数据库设计 </a:t>
            </a:r>
            <a:endParaRPr lang="en-US" altLang="zh-CN" dirty="0"/>
          </a:p>
          <a:p>
            <a:r>
              <a:rPr lang="zh-CN" altLang="en-US" dirty="0"/>
              <a:t>用例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创建数据库及登录用户并授权</a:t>
            </a:r>
            <a:endParaRPr lang="en-US" altLang="zh-CN" dirty="0"/>
          </a:p>
          <a:p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：建表、建约束 </a:t>
            </a:r>
            <a:endParaRPr lang="en-US" altLang="zh-CN" dirty="0"/>
          </a:p>
          <a:p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：插入测试数据 </a:t>
            </a:r>
            <a:endParaRPr lang="en-US" altLang="zh-CN" dirty="0"/>
          </a:p>
          <a:p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：模拟常规业务 </a:t>
            </a:r>
            <a:endParaRPr lang="en-US" altLang="zh-CN" dirty="0"/>
          </a:p>
          <a:p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：创建、使用客户友好信息视图</a:t>
            </a:r>
            <a:endParaRPr lang="en-US" altLang="zh-CN" dirty="0"/>
          </a:p>
          <a:p>
            <a:r>
              <a:rPr lang="zh-CN" altLang="en-US" dirty="0"/>
              <a:t>用例</a:t>
            </a:r>
            <a:r>
              <a:rPr lang="en-US" altLang="zh-CN" dirty="0"/>
              <a:t>7</a:t>
            </a:r>
            <a:r>
              <a:rPr lang="zh-CN" altLang="en-US" dirty="0"/>
              <a:t>：使用事务完成存款或取款业务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：数据库设计</a:t>
            </a:r>
            <a:r>
              <a:rPr lang="en-US" altLang="zh-CN"/>
              <a:t>8-1 </a:t>
            </a:r>
            <a:endParaRPr lang="en-US" altLang="zh-CN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833859"/>
            <a:ext cx="7762875" cy="3394075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根据银行</a:t>
            </a:r>
            <a:r>
              <a:rPr lang="en-US" altLang="zh-CN" dirty="0"/>
              <a:t>ATM</a:t>
            </a:r>
            <a:r>
              <a:rPr lang="zh-CN" altLang="en-US" dirty="0"/>
              <a:t>取款机业务处理流程设计数据库</a:t>
            </a:r>
          </a:p>
          <a:p>
            <a:pPr lvl="2"/>
            <a:r>
              <a:rPr lang="zh-CN" altLang="en-US" dirty="0"/>
              <a:t>绘制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r>
              <a:rPr lang="en-US" altLang="zh-CN" dirty="0"/>
              <a:t>[15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en-US" dirty="0"/>
          </a:p>
          <a:p>
            <a:pPr lvl="2"/>
            <a:r>
              <a:rPr lang="zh-CN" altLang="en-US" dirty="0"/>
              <a:t>绘制数据库模型图</a:t>
            </a:r>
            <a:r>
              <a:rPr lang="en-US" altLang="zh-CN" dirty="0"/>
              <a:t>[15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en-US" dirty="0"/>
          </a:p>
          <a:p>
            <a:pPr lvl="2"/>
            <a:r>
              <a:rPr lang="zh-CN" altLang="en-US" dirty="0"/>
              <a:t>使用第三范式规范数据库表结构</a:t>
            </a:r>
            <a:r>
              <a:rPr lang="en-US" altLang="zh-CN" dirty="0"/>
              <a:t>[10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思路分析</a:t>
            </a:r>
          </a:p>
          <a:p>
            <a:pPr lvl="1"/>
            <a:r>
              <a:rPr lang="zh-CN" altLang="en-US" dirty="0"/>
              <a:t>按照数据库设计步骤确定实体及实体关系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Visio</a:t>
            </a:r>
            <a:r>
              <a:rPr lang="zh-CN" altLang="en-US" dirty="0"/>
              <a:t>绘制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Visio</a:t>
            </a:r>
            <a:r>
              <a:rPr lang="zh-CN" altLang="en-US" dirty="0"/>
              <a:t>绘制数据库模型图</a:t>
            </a:r>
          </a:p>
          <a:p>
            <a:pPr lvl="1"/>
            <a:r>
              <a:rPr lang="zh-CN" altLang="en-US" dirty="0"/>
              <a:t>使用第三范式规范数据库设计</a:t>
            </a: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r>
              <a:rPr lang="en-US" altLang="zh-CN" dirty="0"/>
              <a:t>/50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：数据库设计</a:t>
            </a:r>
            <a:r>
              <a:rPr lang="en-US" altLang="zh-CN"/>
              <a:t>8-2 </a:t>
            </a:r>
            <a:endParaRPr lang="en-US" altLang="zh-CN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难点提示</a:t>
            </a:r>
          </a:p>
          <a:p>
            <a:pPr lvl="1"/>
            <a:r>
              <a:rPr lang="zh-CN" altLang="en-US" dirty="0"/>
              <a:t>寻找、确定</a:t>
            </a:r>
            <a:r>
              <a:rPr lang="en-US" altLang="zh-CN" dirty="0"/>
              <a:t>ATM</a:t>
            </a:r>
            <a:r>
              <a:rPr lang="zh-CN" altLang="en-US" dirty="0"/>
              <a:t>取款机系统的实体及实体间关系</a:t>
            </a:r>
          </a:p>
          <a:p>
            <a:pPr lvl="2"/>
            <a:r>
              <a:rPr lang="zh-CN" altLang="en-US" dirty="0"/>
              <a:t>根据业务确定实体</a:t>
            </a:r>
          </a:p>
          <a:p>
            <a:pPr lvl="2"/>
            <a:r>
              <a:rPr lang="zh-CN" altLang="en-US" dirty="0"/>
              <a:t>确定实体之间关系</a:t>
            </a:r>
          </a:p>
          <a:p>
            <a:pPr lvl="1"/>
            <a:r>
              <a:rPr lang="zh-CN" altLang="en-US" dirty="0"/>
              <a:t>使用三大范式规范数据库设计</a:t>
            </a:r>
          </a:p>
          <a:p>
            <a:pPr lvl="2"/>
            <a:r>
              <a:rPr lang="zh-CN" altLang="en-US" dirty="0"/>
              <a:t>表内的每一个值都只能被表达一次</a:t>
            </a:r>
          </a:p>
          <a:p>
            <a:pPr lvl="2"/>
            <a:r>
              <a:rPr lang="zh-CN" altLang="en-US" dirty="0"/>
              <a:t>表内的每一行都应该被唯一的标识（主键）</a:t>
            </a:r>
          </a:p>
          <a:p>
            <a:pPr lvl="2"/>
            <a:r>
              <a:rPr lang="zh-CN" altLang="en-US" dirty="0"/>
              <a:t>表内不应该存储依赖于其他键的非键信息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：数据库设计</a:t>
            </a:r>
            <a:r>
              <a:rPr lang="en-US" altLang="zh-CN"/>
              <a:t>8-3</a:t>
            </a:r>
            <a:endParaRPr lang="zh-CN" alt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提交设计文档</a:t>
            </a:r>
          </a:p>
          <a:p>
            <a:pPr lvl="1"/>
            <a:r>
              <a:rPr lang="zh-CN" altLang="en-US"/>
              <a:t>小组讨论确定实体及实体关系</a:t>
            </a:r>
          </a:p>
          <a:p>
            <a:pPr lvl="1"/>
            <a:r>
              <a:rPr lang="zh-CN" altLang="en-US"/>
              <a:t>绘制</a:t>
            </a:r>
            <a:r>
              <a:rPr lang="en-US" altLang="zh-CN"/>
              <a:t>E-R</a:t>
            </a:r>
            <a:r>
              <a:rPr lang="zh-CN" altLang="en-US"/>
              <a:t>图</a:t>
            </a:r>
          </a:p>
          <a:p>
            <a:pPr lvl="1"/>
            <a:r>
              <a:rPr lang="zh-CN" altLang="en-US"/>
              <a:t>绘制数据库模型图</a:t>
            </a:r>
          </a:p>
          <a:p>
            <a:pPr lvl="1"/>
            <a:r>
              <a:rPr lang="zh-CN" altLang="en-US"/>
              <a:t>使用第三范式规范数据库设计</a:t>
            </a:r>
            <a:endParaRPr lang="en-US" altLang="zh-CN"/>
          </a:p>
          <a:p>
            <a:r>
              <a:rPr lang="zh-CN" altLang="en-US"/>
              <a:t>要求</a:t>
            </a:r>
            <a:endParaRPr lang="en-US" altLang="zh-CN"/>
          </a:p>
          <a:p>
            <a:pPr lvl="1"/>
            <a:r>
              <a:rPr lang="zh-CN" altLang="en-US"/>
              <a:t>互相验证完成的程序功能</a:t>
            </a:r>
            <a:endParaRPr lang="en-US" altLang="zh-CN"/>
          </a:p>
          <a:p>
            <a:pPr lvl="1"/>
            <a:r>
              <a:rPr lang="zh-CN" altLang="en-US"/>
              <a:t>小组长检查本组完成情况</a:t>
            </a:r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7504" y="843558"/>
            <a:ext cx="690880" cy="598170"/>
            <a:chOff x="1475423" y="2376805"/>
            <a:chExt cx="690880" cy="598170"/>
          </a:xfrm>
        </p:grpSpPr>
        <p:sp>
          <p:nvSpPr>
            <p:cNvPr id="11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2" name="图片 11" descr="C:\Users\Lenovo\Desktop\icon\游戏.png游戏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84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1" y="1491630"/>
            <a:ext cx="5760640" cy="3598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32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：数据库设计</a:t>
            </a:r>
            <a:r>
              <a:rPr lang="en-US" altLang="zh-CN"/>
              <a:t>8-4</a:t>
            </a:r>
            <a:endParaRPr lang="en-US" altLang="zh-CN" dirty="0"/>
          </a:p>
        </p:txBody>
      </p:sp>
      <p:sp>
        <p:nvSpPr>
          <p:cNvPr id="6328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r>
              <a:rPr lang="en-US" altLang="zh-CN" dirty="0"/>
              <a:t>E-R</a:t>
            </a:r>
            <a:r>
              <a:rPr lang="zh-CN" altLang="en-US" dirty="0"/>
              <a:t>图、数据库模型图、规范数据库表结构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7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：数据库设计</a:t>
            </a:r>
            <a:r>
              <a:rPr lang="en-US" altLang="zh-CN"/>
              <a:t>8-5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客户信息表结构（</a:t>
            </a:r>
            <a:r>
              <a:rPr lang="en-US" altLang="zh-CN"/>
              <a:t>userInfo</a:t>
            </a:r>
            <a:r>
              <a:rPr lang="zh-CN" altLang="en-US"/>
              <a:t>） </a:t>
            </a:r>
          </a:p>
          <a:p>
            <a:endParaRPr lang="zh-CN" altLang="en-US" dirty="0"/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571472" y="1491630"/>
          <a:ext cx="8176992" cy="2151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列名称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客户编号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自动编号（标识列），从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开始，主键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开户名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身份证号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必填，只能是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位，身份证号唯一约束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telephone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联系电话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必填，手机号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address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居住地址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可选输入</a:t>
                      </a:r>
                    </a:p>
                  </a:txBody>
                  <a:tcPr marL="81673" marR="8167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323528" y="1635646"/>
          <a:ext cx="8390165" cy="279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列名称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cardID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卡号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必填，主键，银行的卡号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货币种类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外键，必填，默认为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RMB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savingID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存款类型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外键，必填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openDate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开户日期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必填，默认为系统当前日期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openMoney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开户金额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必填，不低于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balance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余额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必填，不低于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password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位数字，开户时默认为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个“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8”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IsReportLoss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BIT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是否挂失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必填，是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否值，默认为“否”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客户编号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外键，必填</a:t>
                      </a:r>
                    </a:p>
                  </a:txBody>
                  <a:tcPr marL="82860" marR="82860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6993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：数据库设计</a:t>
            </a:r>
            <a:r>
              <a:rPr lang="en-US" altLang="zh-CN"/>
              <a:t>8-6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76800" y="1015200"/>
            <a:ext cx="7762875" cy="548273"/>
          </a:xfrm>
        </p:spPr>
        <p:txBody>
          <a:bodyPr/>
          <a:lstStyle/>
          <a:p>
            <a:r>
              <a:rPr lang="zh-CN" altLang="en-US" dirty="0"/>
              <a:t>银行卡信息表结构（</a:t>
            </a:r>
            <a:r>
              <a:rPr lang="en-US" altLang="zh-CN" dirty="0" err="1"/>
              <a:t>cardInfo</a:t>
            </a:r>
            <a:r>
              <a:rPr lang="zh-CN" altLang="en-US" dirty="0"/>
              <a:t>）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017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：数据库设计</a:t>
            </a:r>
            <a:r>
              <a:rPr lang="en-US" altLang="zh-CN"/>
              <a:t>8-7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交易信息表结构 （</a:t>
            </a:r>
            <a:r>
              <a:rPr lang="en-US" altLang="zh-CN"/>
              <a:t>tradeInfo</a:t>
            </a:r>
            <a:r>
              <a:rPr lang="zh-CN" altLang="en-US"/>
              <a:t>）</a:t>
            </a:r>
          </a:p>
          <a:p>
            <a:endParaRPr lang="zh-CN" altLang="en-US" dirty="0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36675"/>
            <a:ext cx="4038600" cy="3395663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endParaRPr lang="zh-CN" altLang="en-US" sz="2400"/>
          </a:p>
          <a:p>
            <a:pPr marL="533400" indent="-533400"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/>
          </p:nvPr>
        </p:nvGraphicFramePr>
        <p:xfrm>
          <a:off x="571473" y="1491630"/>
          <a:ext cx="8215371" cy="170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7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字段名称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transDate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交易日期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必填，默认为系统当前日期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cardID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卡号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外键，必填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transType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交易类型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transMoney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交易金额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remark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可选输入，其他说明</a:t>
                      </a:r>
                    </a:p>
                  </a:txBody>
                  <a:tcPr marL="85323" marR="85323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：数据库设计</a:t>
            </a:r>
            <a:r>
              <a:rPr lang="en-US" altLang="zh-CN"/>
              <a:t>8-8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存款类型表结构（</a:t>
            </a:r>
            <a:r>
              <a:rPr lang="en-US" altLang="zh-CN"/>
              <a:t>deposit</a:t>
            </a:r>
            <a:r>
              <a:rPr lang="zh-CN" altLang="en-US"/>
              <a:t>） </a:t>
            </a:r>
          </a:p>
          <a:p>
            <a:endParaRPr lang="zh-CN" altLang="en-US" dirty="0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36675"/>
            <a:ext cx="4038600" cy="3395663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endParaRPr lang="zh-CN" altLang="en-US" sz="2400"/>
          </a:p>
          <a:p>
            <a:pPr marL="533400" indent="-533400"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/>
          </p:nvPr>
        </p:nvGraphicFramePr>
        <p:xfrm>
          <a:off x="785787" y="1491630"/>
          <a:ext cx="7890669" cy="134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字段名称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savingID</a:t>
                      </a:r>
                      <a:endParaRPr kumimoji="0" lang="en-US" alt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存款类型号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自动编号（标识列）从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开始，主键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savingName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存款类型名称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必填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可空</a:t>
                      </a:r>
                    </a:p>
                  </a:txBody>
                  <a:tcPr marL="85256" marR="85256" marT="35100" marB="351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2</a:t>
            </a:r>
            <a:r>
              <a:rPr lang="zh-CN" altLang="en-US"/>
              <a:t>：创建数据库及登录用户并授权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需求说明</a:t>
            </a:r>
          </a:p>
          <a:p>
            <a:pPr lvl="1"/>
            <a:r>
              <a:rPr lang="zh-CN" altLang="en-US" sz="1800" dirty="0"/>
              <a:t>创建</a:t>
            </a:r>
            <a:r>
              <a:rPr lang="en-US" altLang="zh-CN" sz="1800" dirty="0"/>
              <a:t>ATM</a:t>
            </a:r>
            <a:r>
              <a:rPr lang="zh-CN" altLang="en-US" sz="1800" dirty="0"/>
              <a:t>存取款机系统数据库</a:t>
            </a:r>
            <a:r>
              <a:rPr lang="en-US" altLang="zh-CN" sz="1800" dirty="0" err="1"/>
              <a:t>bankDB</a:t>
            </a:r>
            <a:endParaRPr lang="en-US" altLang="zh-CN" sz="1800" dirty="0"/>
          </a:p>
          <a:p>
            <a:pPr lvl="1"/>
            <a:r>
              <a:rPr lang="zh-CN" altLang="en-US" sz="1800" dirty="0"/>
              <a:t>创建登录用户并授权</a:t>
            </a:r>
            <a:endParaRPr lang="en-US" altLang="zh-CN" sz="1800" dirty="0"/>
          </a:p>
          <a:p>
            <a:pPr lvl="2"/>
            <a:r>
              <a:rPr lang="zh-CN" altLang="en-US" sz="1600" dirty="0"/>
              <a:t>普通用户</a:t>
            </a:r>
            <a:r>
              <a:rPr lang="en-US" altLang="zh-CN" sz="1600" dirty="0" err="1"/>
              <a:t>bankMaster</a:t>
            </a:r>
            <a:r>
              <a:rPr lang="zh-CN" altLang="en-US" sz="1600" dirty="0"/>
              <a:t>，密码为</a:t>
            </a:r>
            <a:r>
              <a:rPr lang="en-US" altLang="zh-CN" sz="1600" dirty="0"/>
              <a:t>1234</a:t>
            </a:r>
          </a:p>
          <a:p>
            <a:pPr lvl="2"/>
            <a:r>
              <a:rPr lang="zh-CN" altLang="en-US" sz="1600" dirty="0"/>
              <a:t>可以在任意主机登录</a:t>
            </a:r>
            <a:r>
              <a:rPr lang="en-US" altLang="zh-CN" sz="1600" dirty="0"/>
              <a:t>MySQL</a:t>
            </a:r>
            <a:r>
              <a:rPr lang="zh-CN" altLang="en-US" sz="1600" dirty="0"/>
              <a:t>服务器</a:t>
            </a:r>
            <a:endParaRPr lang="en-US" altLang="zh-CN" sz="1600" dirty="0"/>
          </a:p>
          <a:p>
            <a:pPr lvl="2"/>
            <a:r>
              <a:rPr lang="zh-CN" altLang="en-US" sz="1600" dirty="0"/>
              <a:t>具有数据库</a:t>
            </a:r>
            <a:r>
              <a:rPr lang="en-US" altLang="zh-CN" sz="1600" dirty="0" err="1"/>
              <a:t>bankDB</a:t>
            </a:r>
            <a:r>
              <a:rPr lang="zh-CN" altLang="en-US" sz="1600" dirty="0"/>
              <a:t>的所有权限</a:t>
            </a:r>
            <a:endParaRPr lang="en-US" altLang="zh-CN" sz="1600" dirty="0"/>
          </a:p>
          <a:p>
            <a:pPr lvl="2"/>
            <a:endParaRPr lang="en-US" altLang="zh-CN" sz="1600" dirty="0"/>
          </a:p>
          <a:p>
            <a:r>
              <a:rPr lang="zh-CN" altLang="en-US" sz="1800" dirty="0"/>
              <a:t>思路分析</a:t>
            </a:r>
          </a:p>
          <a:p>
            <a:pPr lvl="1"/>
            <a:r>
              <a:rPr lang="zh-CN" altLang="en-US" sz="1800" dirty="0"/>
              <a:t>创建数据库使用</a:t>
            </a:r>
            <a:r>
              <a:rPr lang="en-US" altLang="zh-CN" sz="1800" dirty="0"/>
              <a:t>CREATE DATABASE</a:t>
            </a:r>
          </a:p>
          <a:p>
            <a:pPr lvl="1"/>
            <a:r>
              <a:rPr lang="zh-CN" altLang="en-US" sz="1800" dirty="0"/>
              <a:t>创建普通用户语句</a:t>
            </a:r>
            <a:r>
              <a:rPr lang="en-US" altLang="zh-CN" sz="1800" dirty="0"/>
              <a:t>CREATE USER</a:t>
            </a:r>
          </a:p>
          <a:p>
            <a:pPr lvl="1"/>
            <a:r>
              <a:rPr lang="zh-CN" altLang="en-US" sz="1800" dirty="0"/>
              <a:t>创建用户并授权使用</a:t>
            </a:r>
            <a:r>
              <a:rPr lang="en-US" altLang="zh-CN" sz="1800" dirty="0"/>
              <a:t>GRANT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2</a:t>
            </a:r>
            <a:r>
              <a:rPr lang="zh-CN" altLang="en-US"/>
              <a:t>：创建数据库及登录用户并授权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755629" y="987574"/>
            <a:ext cx="7762875" cy="3394075"/>
          </a:xfrm>
        </p:spPr>
        <p:txBody>
          <a:bodyPr/>
          <a:lstStyle/>
          <a:p>
            <a:r>
              <a:rPr lang="zh-CN" altLang="en-US" dirty="0"/>
              <a:t>代码审查</a:t>
            </a:r>
          </a:p>
          <a:p>
            <a:pPr lvl="1"/>
            <a:r>
              <a:rPr lang="zh-CN" altLang="en-US" dirty="0"/>
              <a:t>使用新创建的普通用户登录</a:t>
            </a:r>
            <a:r>
              <a:rPr lang="en-US" altLang="zh-CN" dirty="0" err="1"/>
              <a:t>mybankDB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通过系统数据库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user</a:t>
            </a:r>
            <a:r>
              <a:rPr lang="zh-CN" altLang="en-US" dirty="0"/>
              <a:t>表查看用户信息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/>
            <a:r>
              <a:rPr lang="zh-CN" altLang="en-US" dirty="0"/>
              <a:t>小组长检查本组完成情况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8473" y="987574"/>
            <a:ext cx="690880" cy="598170"/>
            <a:chOff x="1475423" y="2376805"/>
            <a:chExt cx="690880" cy="598170"/>
          </a:xfrm>
        </p:grpSpPr>
        <p:sp>
          <p:nvSpPr>
            <p:cNvPr id="12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3" name="图片 12" descr="C:\Users\Lenovo\Desktop\icon\游戏.png游戏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3</a:t>
            </a:r>
            <a:r>
              <a:rPr lang="zh-CN" altLang="en-US"/>
              <a:t>：建表、建约束</a:t>
            </a:r>
            <a:r>
              <a:rPr lang="en-US" altLang="zh-CN"/>
              <a:t>4-1 </a:t>
            </a:r>
            <a:endParaRPr lang="en-US" altLang="zh-CN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SQL</a:t>
            </a:r>
            <a:r>
              <a:rPr lang="zh-CN" altLang="en-US"/>
              <a:t>语句创建表</a:t>
            </a:r>
          </a:p>
          <a:p>
            <a:pPr lvl="2"/>
            <a:r>
              <a:rPr lang="zh-CN" altLang="en-US"/>
              <a:t>存款类型表（</a:t>
            </a:r>
            <a:r>
              <a:rPr lang="en-US" altLang="zh-CN"/>
              <a:t> deposit </a:t>
            </a:r>
            <a:r>
              <a:rPr lang="zh-CN" altLang="en-US"/>
              <a:t>）</a:t>
            </a:r>
          </a:p>
          <a:p>
            <a:pPr lvl="2"/>
            <a:r>
              <a:rPr lang="zh-CN" altLang="en-US"/>
              <a:t>客户信息表（</a:t>
            </a:r>
            <a:r>
              <a:rPr lang="en-US" altLang="zh-CN"/>
              <a:t> userInfo </a:t>
            </a:r>
            <a:r>
              <a:rPr lang="zh-CN" altLang="en-US"/>
              <a:t>）</a:t>
            </a:r>
          </a:p>
          <a:p>
            <a:pPr lvl="2"/>
            <a:r>
              <a:rPr lang="zh-CN" altLang="en-US"/>
              <a:t>银行卡信息表（</a:t>
            </a:r>
            <a:r>
              <a:rPr lang="en-US" altLang="zh-CN"/>
              <a:t> cardInfo </a:t>
            </a:r>
            <a:r>
              <a:rPr lang="zh-CN" altLang="en-US"/>
              <a:t>）</a:t>
            </a:r>
          </a:p>
          <a:p>
            <a:pPr lvl="2"/>
            <a:r>
              <a:rPr lang="zh-CN" altLang="en-US"/>
              <a:t>交易信息表（</a:t>
            </a:r>
            <a:r>
              <a:rPr lang="en-US" altLang="zh-CN"/>
              <a:t> tradeInfo 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根据银行业务，为相应表添加外键约束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  <a:endParaRPr lang="en-US" altLang="zh-CN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语句创建数据库和表结构</a:t>
            </a:r>
          </a:p>
          <a:p>
            <a:r>
              <a:rPr lang="zh-CN" altLang="en-US" dirty="0"/>
              <a:t>使用事务处理保障数据的完整性</a:t>
            </a:r>
          </a:p>
          <a:p>
            <a:r>
              <a:rPr lang="zh-CN" altLang="en-US" dirty="0"/>
              <a:t>使用视图简化复杂的数据查询</a:t>
            </a:r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用户管理和授权</a:t>
            </a:r>
            <a:endParaRPr lang="en-US" altLang="zh-CN" dirty="0"/>
          </a:p>
        </p:txBody>
      </p:sp>
      <p:pic>
        <p:nvPicPr>
          <p:cNvPr id="12" name="Picture 3" descr="C:\Users\Lenovo\Desktop\修改版\难点.png难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20272" y="2211710"/>
            <a:ext cx="534035" cy="537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88222" y="177966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88223" y="1387103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58245" y="1027063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3</a:t>
            </a:r>
            <a:r>
              <a:rPr lang="zh-CN" altLang="en-US"/>
              <a:t>：建表、建约束</a:t>
            </a:r>
            <a:r>
              <a:rPr lang="en-US" altLang="zh-CN"/>
              <a:t>4-2 </a:t>
            </a:r>
            <a:endParaRPr lang="en-US" altLang="zh-CN" dirty="0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874711"/>
            <a:ext cx="7762875" cy="3394075"/>
          </a:xfrm>
        </p:spPr>
        <p:txBody>
          <a:bodyPr/>
          <a:lstStyle/>
          <a:p>
            <a:r>
              <a:rPr lang="zh-CN" altLang="en-US"/>
              <a:t>建表</a:t>
            </a:r>
            <a:endParaRPr lang="zh-CN" altLang="en-US" dirty="0"/>
          </a:p>
        </p:txBody>
      </p:sp>
      <p:sp>
        <p:nvSpPr>
          <p:cNvPr id="646149" name="AutoShape 5"/>
          <p:cNvSpPr>
            <a:spLocks noChangeArrowheads="1"/>
          </p:cNvSpPr>
          <p:nvPr/>
        </p:nvSpPr>
        <p:spPr bwMode="auto">
          <a:xfrm>
            <a:off x="515938" y="1321728"/>
            <a:ext cx="7296422" cy="346248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--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建库语句：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CREATE TABLE `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userInfo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`  #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用户信息表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`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customerID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` INT(4) PRIMARY KEY AUTO_INCREMENT COMMENT 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用户编号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',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`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customerName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` CHAR(8) NOT NULL COMMENT 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用户编号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',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`PID` CHAR(18) UNIQUE NOT NULL COMMENT 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身份证号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',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`telephone` CHAR(20) NOT NULL COMMENT 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手机号码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',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`address` VARCHAR(50) COMMENT 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居住地址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'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)ENGINE = INNODB,COMMENT='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用户表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';</a:t>
            </a:r>
          </a:p>
        </p:txBody>
      </p:sp>
      <p:sp>
        <p:nvSpPr>
          <p:cNvPr id="646151" name="AutoShape 7"/>
          <p:cNvSpPr>
            <a:spLocks noChangeArrowheads="1"/>
          </p:cNvSpPr>
          <p:nvPr/>
        </p:nvSpPr>
        <p:spPr bwMode="auto">
          <a:xfrm>
            <a:off x="5107303" y="1591672"/>
            <a:ext cx="561722" cy="332006"/>
          </a:xfrm>
          <a:prstGeom prst="wedgeRoundRectCallout">
            <a:avLst>
              <a:gd name="adj1" fmla="val -27943"/>
              <a:gd name="adj2" fmla="val -3994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主键</a:t>
            </a:r>
          </a:p>
        </p:txBody>
      </p:sp>
      <p:sp>
        <p:nvSpPr>
          <p:cNvPr id="646152" name="Rectangle 8"/>
          <p:cNvSpPr>
            <a:spLocks noChangeArrowheads="1"/>
          </p:cNvSpPr>
          <p:nvPr/>
        </p:nvSpPr>
        <p:spPr bwMode="auto">
          <a:xfrm>
            <a:off x="2339348" y="2571749"/>
            <a:ext cx="1310480" cy="27863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3275856" y="1919369"/>
            <a:ext cx="1768694" cy="65238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5932284" y="2079555"/>
            <a:ext cx="731274" cy="332006"/>
          </a:xfrm>
          <a:prstGeom prst="wedgeRoundRectCallout">
            <a:avLst>
              <a:gd name="adj1" fmla="val -31023"/>
              <a:gd name="adj2" fmla="val -35796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自增列</a:t>
            </a:r>
          </a:p>
        </p:txBody>
      </p:sp>
      <p:cxnSp>
        <p:nvCxnSpPr>
          <p:cNvPr id="25" name="直接箭头连接符 24"/>
          <p:cNvCxnSpPr>
            <a:endCxn id="24" idx="1"/>
          </p:cNvCxnSpPr>
          <p:nvPr/>
        </p:nvCxnSpPr>
        <p:spPr bwMode="auto">
          <a:xfrm flipV="1">
            <a:off x="5251947" y="2245558"/>
            <a:ext cx="680337" cy="249169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649827" y="2571750"/>
            <a:ext cx="2621849" cy="27863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83569" y="4381347"/>
            <a:ext cx="1584176" cy="27863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4246250" y="4315469"/>
            <a:ext cx="1080760" cy="332006"/>
          </a:xfrm>
          <a:prstGeom prst="wedgeRoundRectCallout">
            <a:avLst>
              <a:gd name="adj1" fmla="val -31525"/>
              <a:gd name="adj2" fmla="val -42815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表存储类型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2405071" y="4381347"/>
            <a:ext cx="1643349" cy="49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1" grpId="0" animBg="1"/>
      <p:bldP spid="646152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建约束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03970" y="1707654"/>
            <a:ext cx="7296422" cy="1568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#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建约束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ALTER TABLE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tradeInfo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ADD CONSTRAINT 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FK_cardID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FOREIGN KEY(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) REFERENCES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cardInfo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：建表、建约束</a:t>
            </a:r>
            <a:r>
              <a:rPr lang="en-US" altLang="zh-CN" dirty="0"/>
              <a:t>4-3 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3</a:t>
            </a:r>
            <a:r>
              <a:rPr lang="zh-CN" altLang="en-US"/>
              <a:t>：建表、建约束</a:t>
            </a:r>
            <a:r>
              <a:rPr lang="en-US" altLang="zh-CN"/>
              <a:t>4-4 </a:t>
            </a:r>
            <a:endParaRPr lang="en-US" altLang="zh-CN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676800" y="1015200"/>
            <a:ext cx="7762875" cy="3394075"/>
          </a:xfrm>
        </p:spPr>
        <p:txBody>
          <a:bodyPr/>
          <a:lstStyle/>
          <a:p>
            <a:r>
              <a:rPr lang="zh-CN" altLang="en-US" dirty="0"/>
              <a:t>代码审查</a:t>
            </a:r>
          </a:p>
          <a:p>
            <a:pPr lvl="1"/>
            <a:r>
              <a:rPr lang="zh-CN" altLang="en-US" dirty="0"/>
              <a:t>审查创建表的</a:t>
            </a:r>
            <a:r>
              <a:rPr lang="en-US" altLang="zh-CN" dirty="0"/>
              <a:t>SQL</a:t>
            </a:r>
            <a:r>
              <a:rPr lang="zh-CN" altLang="en-US" dirty="0"/>
              <a:t>代码</a:t>
            </a:r>
          </a:p>
          <a:p>
            <a:pPr lvl="1"/>
            <a:r>
              <a:rPr lang="zh-CN" altLang="en-US" dirty="0"/>
              <a:t>审查添加约束的</a:t>
            </a:r>
            <a:r>
              <a:rPr lang="en-US" altLang="zh-CN" dirty="0"/>
              <a:t>SQL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/>
            <a:r>
              <a:rPr lang="zh-CN" altLang="en-US" dirty="0"/>
              <a:t>小组长检查本组完成情况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07504" y="915566"/>
            <a:ext cx="690880" cy="598170"/>
            <a:chOff x="1475423" y="2376805"/>
            <a:chExt cx="690880" cy="598170"/>
          </a:xfrm>
        </p:grpSpPr>
        <p:sp>
          <p:nvSpPr>
            <p:cNvPr id="12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3" name="图片 12" descr="C:\Users\Lenovo\Desktop\icon\游戏.png游戏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4</a:t>
            </a:r>
            <a:r>
              <a:rPr lang="zh-CN" altLang="en-US"/>
              <a:t>：插入测试数据</a:t>
            </a:r>
            <a:r>
              <a:rPr lang="en-US" altLang="zh-CN"/>
              <a:t>4-1 </a:t>
            </a:r>
            <a:endParaRPr lang="en-US" altLang="zh-CN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语句向每个表中插入至少</a:t>
            </a:r>
            <a:r>
              <a:rPr lang="en-US" altLang="zh-CN" dirty="0"/>
              <a:t>5</a:t>
            </a:r>
            <a:r>
              <a:rPr lang="zh-CN" altLang="en-US" dirty="0"/>
              <a:t>条记录</a:t>
            </a:r>
          </a:p>
          <a:p>
            <a:r>
              <a:rPr lang="zh-CN" altLang="en-US" dirty="0"/>
              <a:t>思路分析</a:t>
            </a:r>
          </a:p>
          <a:p>
            <a:pPr lvl="1"/>
            <a:r>
              <a:rPr lang="zh-CN" altLang="en-US" dirty="0"/>
              <a:t>先插入主表的记录，后插入子表的记录</a:t>
            </a:r>
          </a:p>
          <a:p>
            <a:r>
              <a:rPr lang="zh-CN" altLang="en-US" dirty="0"/>
              <a:t>难点提示</a:t>
            </a:r>
          </a:p>
          <a:p>
            <a:pPr lvl="1"/>
            <a:r>
              <a:rPr lang="zh-CN" altLang="en-US" dirty="0"/>
              <a:t>插入数据表的先后顺序</a:t>
            </a:r>
          </a:p>
          <a:p>
            <a:pPr lvl="1"/>
            <a:r>
              <a:rPr lang="zh-CN" altLang="en-US" dirty="0"/>
              <a:t>插入客户记录时，先要查询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4</a:t>
            </a:r>
            <a:r>
              <a:rPr lang="zh-CN" altLang="en-US"/>
              <a:t>：插入测试数据</a:t>
            </a:r>
            <a:r>
              <a:rPr lang="en-US" altLang="zh-CN"/>
              <a:t>4-2</a:t>
            </a:r>
            <a:endParaRPr lang="zh-CN" alt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684214" y="768927"/>
            <a:ext cx="7762875" cy="3394075"/>
          </a:xfrm>
        </p:spPr>
        <p:txBody>
          <a:bodyPr/>
          <a:lstStyle/>
          <a:p>
            <a:r>
              <a:rPr lang="zh-CN" altLang="en-US" dirty="0"/>
              <a:t>张三和李四开户</a:t>
            </a:r>
          </a:p>
        </p:txBody>
      </p:sp>
      <p:sp>
        <p:nvSpPr>
          <p:cNvPr id="700420" name="AutoShape 4"/>
          <p:cNvSpPr>
            <a:spLocks noChangeArrowheads="1"/>
          </p:cNvSpPr>
          <p:nvPr/>
        </p:nvSpPr>
        <p:spPr bwMode="auto">
          <a:xfrm>
            <a:off x="684214" y="1275606"/>
            <a:ext cx="8064251" cy="206120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INSERT INTO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userInfo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customerName,PID,telephone,address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)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   VALUES('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张三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','123456789012345','010-67898978','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北京海淀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');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INSERT INTO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cardInfo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cardID,savingID,openMoney,balance,customerID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   VALUES('1010357612345678',1,1000,1000,1);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INSERT INTO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userInfo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customerName,PID,telephone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   VALUES('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李四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','321245678912345678','0478-44443333');  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INSERT INTO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cardInfo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cardID,savingID,openMoney,balance,customerID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   VALUES('1010357612121134',2,1,1,2);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7854"/>
            <a:ext cx="8705448" cy="113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4</a:t>
            </a:r>
            <a:r>
              <a:rPr lang="zh-CN" altLang="en-US"/>
              <a:t>：插入测试数据</a:t>
            </a:r>
            <a:r>
              <a:rPr lang="en-US" altLang="zh-CN"/>
              <a:t>4-3</a:t>
            </a:r>
            <a:endParaRPr lang="zh-CN" altLang="en-US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>
          <a:xfrm>
            <a:off x="792192" y="853988"/>
            <a:ext cx="7762875" cy="3394075"/>
          </a:xfrm>
        </p:spPr>
        <p:txBody>
          <a:bodyPr/>
          <a:lstStyle/>
          <a:p>
            <a:r>
              <a:rPr lang="zh-CN" altLang="en-US" dirty="0"/>
              <a:t>张三的卡号取款</a:t>
            </a:r>
            <a:r>
              <a:rPr lang="en-US" altLang="zh-CN" dirty="0"/>
              <a:t>900</a:t>
            </a:r>
            <a:r>
              <a:rPr lang="zh-CN" altLang="en-US" dirty="0"/>
              <a:t>元，李四的卡号存款</a:t>
            </a:r>
            <a:r>
              <a:rPr lang="en-US" altLang="zh-CN" dirty="0"/>
              <a:t>5000</a:t>
            </a:r>
            <a:r>
              <a:rPr lang="zh-CN" altLang="en-US" dirty="0"/>
              <a:t>元</a:t>
            </a:r>
          </a:p>
        </p:txBody>
      </p:sp>
      <p:sp>
        <p:nvSpPr>
          <p:cNvPr id="702468" name="AutoShape 4"/>
          <p:cNvSpPr>
            <a:spLocks noChangeArrowheads="1"/>
          </p:cNvSpPr>
          <p:nvPr/>
        </p:nvSpPr>
        <p:spPr bwMode="auto">
          <a:xfrm>
            <a:off x="560418" y="1275606"/>
            <a:ext cx="8226425" cy="25533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/*--------------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交易信息表插入交易记录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--------------------------*/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INSERT INTO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tradeInfo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tradeType,cardID,tradeMoney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)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    VALUES('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支取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','1010357612345678',900); 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/*-------------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更新银行卡信息表中的现有余额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-------------------*/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UPDATE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cardInfo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SET balance=balance-900 WHERE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cardID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='1010357612345678';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/*--------------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交易信息表插入交易记录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--------------------------*/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INSERT INTO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tradeInfo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tradeType,cardID,tradeMoney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)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    VALUES('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存入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','1010357612121134',5000);  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/*-------------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更新银行卡信息表中的现有余额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-------------------*/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UPDATE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cardInfo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SET balance=balance+5000 WHERE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cardID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='1010357612121134';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8" y="3795886"/>
            <a:ext cx="8710154" cy="13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4</a:t>
            </a:r>
            <a:r>
              <a:rPr lang="zh-CN" altLang="en-US"/>
              <a:t>：插入测试数据</a:t>
            </a:r>
            <a:r>
              <a:rPr lang="en-US" altLang="zh-CN"/>
              <a:t>4-4</a:t>
            </a:r>
            <a:endParaRPr lang="en-US" altLang="zh-CN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676800" y="1015200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功能测试</a:t>
            </a:r>
          </a:p>
          <a:p>
            <a:pPr lvl="1"/>
            <a:r>
              <a:rPr lang="zh-CN" altLang="en-US" dirty="0"/>
              <a:t>使用查询语句测试插入的数据是否正确</a:t>
            </a:r>
          </a:p>
          <a:p>
            <a:r>
              <a:rPr lang="zh-CN" altLang="en-US" dirty="0"/>
              <a:t>代码审查</a:t>
            </a:r>
          </a:p>
          <a:p>
            <a:pPr lvl="1"/>
            <a:r>
              <a:rPr lang="zh-CN" altLang="en-US" dirty="0"/>
              <a:t>审查插入测试数据的</a:t>
            </a:r>
            <a:r>
              <a:rPr lang="en-US" altLang="zh-CN" dirty="0"/>
              <a:t>SQL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/>
            <a:r>
              <a:rPr lang="zh-CN" altLang="en-US" dirty="0"/>
              <a:t>小组长检查本组完成情况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7504" y="918994"/>
            <a:ext cx="690880" cy="598170"/>
            <a:chOff x="1475423" y="2376805"/>
            <a:chExt cx="690880" cy="598170"/>
          </a:xfrm>
        </p:grpSpPr>
        <p:sp>
          <p:nvSpPr>
            <p:cNvPr id="11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2" name="图片 11" descr="C:\Users\Lenovo\Desktop\icon\游戏.png游戏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：模拟常规业务</a:t>
            </a:r>
            <a:r>
              <a:rPr lang="en-US" altLang="zh-CN" dirty="0"/>
              <a:t>5-1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15365"/>
            <a:ext cx="7762875" cy="3394075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修改客户密码</a:t>
            </a:r>
            <a:endParaRPr lang="en-US" altLang="zh-CN" dirty="0"/>
          </a:p>
          <a:p>
            <a:pPr lvl="1"/>
            <a:r>
              <a:rPr lang="zh-CN" altLang="en-US" dirty="0"/>
              <a:t>办理银行卡挂失</a:t>
            </a:r>
            <a:endParaRPr lang="en-US" altLang="zh-CN" dirty="0"/>
          </a:p>
          <a:p>
            <a:pPr lvl="1"/>
            <a:r>
              <a:rPr lang="zh-CN" altLang="en-US" dirty="0"/>
              <a:t>统计银行总存入金额和总支取金额</a:t>
            </a:r>
            <a:endParaRPr lang="en-US" altLang="zh-CN" dirty="0"/>
          </a:p>
          <a:p>
            <a:pPr lvl="1"/>
            <a:r>
              <a:rPr lang="zh-CN" altLang="en-US" dirty="0"/>
              <a:t>查询本周开户信息</a:t>
            </a:r>
            <a:endParaRPr lang="en-US" altLang="zh-CN" dirty="0"/>
          </a:p>
          <a:p>
            <a:pPr lvl="1"/>
            <a:r>
              <a:rPr lang="zh-CN" altLang="en-US" dirty="0"/>
              <a:t>查询本月交易金额最高的卡号</a:t>
            </a:r>
            <a:endParaRPr lang="en-US" altLang="zh-CN" dirty="0"/>
          </a:p>
          <a:p>
            <a:pPr lvl="1"/>
            <a:r>
              <a:rPr lang="zh-CN" altLang="zh-CN" dirty="0"/>
              <a:t>查询挂失客户</a:t>
            </a:r>
            <a:endParaRPr lang="en-US" altLang="zh-CN" dirty="0"/>
          </a:p>
          <a:p>
            <a:pPr lvl="1"/>
            <a:r>
              <a:rPr lang="zh-CN" altLang="zh-CN" dirty="0"/>
              <a:t>催款提醒业务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：模拟常规业务</a:t>
            </a:r>
            <a:r>
              <a:rPr lang="en-US" altLang="zh-CN" dirty="0"/>
              <a:t>5-2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  <a:p>
            <a:pPr lvl="1"/>
            <a:r>
              <a:rPr lang="zh-CN" altLang="en-US" sz="1800" dirty="0"/>
              <a:t>修改客户密码</a:t>
            </a:r>
          </a:p>
          <a:p>
            <a:pPr lvl="1"/>
            <a:r>
              <a:rPr lang="zh-CN" altLang="en-US" sz="1800" dirty="0"/>
              <a:t>办理银行卡挂失</a:t>
            </a:r>
          </a:p>
          <a:p>
            <a:pPr lvl="2"/>
            <a:r>
              <a:rPr lang="zh-CN" altLang="en-US" sz="1800" dirty="0"/>
              <a:t>使用</a:t>
            </a:r>
            <a:r>
              <a:rPr lang="en-US" altLang="zh-CN" sz="1800" dirty="0"/>
              <a:t>UPDATE</a:t>
            </a:r>
            <a:r>
              <a:rPr lang="zh-CN" altLang="en-US" sz="1800" dirty="0"/>
              <a:t>语句实现密码变更和卡挂失</a:t>
            </a: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1264077" y="2481327"/>
            <a:ext cx="7121525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UPDATE</a:t>
            </a: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… WHERE …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784255" y="3003798"/>
            <a:ext cx="7931150" cy="11882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统计银行总存入金额和总支取金额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使用聚合函数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SUM()</a:t>
            </a:r>
          </a:p>
        </p:txBody>
      </p:sp>
      <p:sp>
        <p:nvSpPr>
          <p:cNvPr id="676871" name="AutoShape 7"/>
          <p:cNvSpPr>
            <a:spLocks noChangeArrowheads="1"/>
          </p:cNvSpPr>
          <p:nvPr/>
        </p:nvSpPr>
        <p:spPr bwMode="auto">
          <a:xfrm>
            <a:off x="1264294" y="3651870"/>
            <a:ext cx="7196138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SELECT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tradeType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资金流向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, SUM(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tradeMoney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)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总金额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FROM…</a:t>
            </a:r>
          </a:p>
        </p:txBody>
      </p:sp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755576" y="4119810"/>
            <a:ext cx="7573960" cy="11882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查询本周开户的卡号，显示该卡相关信息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264294" y="4486349"/>
            <a:ext cx="7196138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SELECT …FROM…WHERE WEEK(NOW()) = WEEK(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openDate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bldLvl="0" animBg="1"/>
      <p:bldP spid="676870" grpId="0"/>
      <p:bldP spid="676871" grpId="0" bldLvl="0" animBg="1"/>
      <p:bldP spid="676872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：模拟常规业务</a:t>
            </a:r>
            <a:r>
              <a:rPr lang="en-US" altLang="zh-CN" dirty="0"/>
              <a:t>5-3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648000" y="1051200"/>
            <a:ext cx="7762875" cy="3394075"/>
          </a:xfrm>
        </p:spPr>
        <p:txBody>
          <a:bodyPr/>
          <a:lstStyle/>
          <a:p>
            <a:r>
              <a:rPr lang="zh-CN" altLang="en-US" dirty="0"/>
              <a:t>思路分析</a:t>
            </a:r>
          </a:p>
          <a:p>
            <a:pPr lvl="1"/>
            <a:r>
              <a:rPr lang="zh-CN" altLang="en-US" dirty="0"/>
              <a:t>查询本月交易金额最高的卡号</a:t>
            </a:r>
            <a:endParaRPr lang="en-US" altLang="zh-CN" dirty="0"/>
          </a:p>
          <a:p>
            <a:pPr lvl="2"/>
            <a:r>
              <a:rPr lang="zh-CN" altLang="en-US" dirty="0"/>
              <a:t>使用子查询和</a:t>
            </a:r>
            <a:r>
              <a:rPr lang="en-US" altLang="zh-CN" dirty="0"/>
              <a:t>DISTINCT</a:t>
            </a:r>
            <a:r>
              <a:rPr lang="zh-CN" altLang="en-US" dirty="0"/>
              <a:t>关键字去掉重复的卡号</a:t>
            </a:r>
          </a:p>
        </p:txBody>
      </p:sp>
      <p:sp>
        <p:nvSpPr>
          <p:cNvPr id="681989" name="AutoShape 5"/>
          <p:cNvSpPr>
            <a:spLocks noChangeArrowheads="1"/>
          </p:cNvSpPr>
          <p:nvPr/>
        </p:nvSpPr>
        <p:spPr bwMode="auto">
          <a:xfrm>
            <a:off x="1376252" y="2274927"/>
            <a:ext cx="7462611" cy="5835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 fontAlgn="auto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SELECT DISTINCT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cardID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FROM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transInfo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</a:t>
            </a:r>
          </a:p>
          <a:p>
            <a:pPr indent="-342900" defTabSz="381000" fontAlgn="auto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 WHERE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transMoney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= ( SELECT … FROM … )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827584" y="2913583"/>
            <a:ext cx="8353425" cy="1026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查询挂失账号的客户信息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使用子查询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或内联接查询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INNER JOIN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1991" name="AutoShape 7"/>
          <p:cNvSpPr>
            <a:spLocks noChangeArrowheads="1"/>
          </p:cNvSpPr>
          <p:nvPr/>
        </p:nvSpPr>
        <p:spPr bwMode="auto">
          <a:xfrm>
            <a:off x="1376045" y="3723640"/>
            <a:ext cx="7588250" cy="5835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 fontAlgn="auto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SELECT … FROM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userInfo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WHERE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customerID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IN </a:t>
            </a:r>
          </a:p>
          <a:p>
            <a:pPr indent="-342900" defTabSz="381000" fontAlgn="auto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    ( SELECT … FROM … 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9" grpId="0" bldLvl="0" animBg="1"/>
      <p:bldP spid="681990" grpId="0"/>
      <p:bldP spid="68199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任务描述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系统功能概述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85852" y="1329612"/>
          <a:ext cx="6454500" cy="327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：模拟常规业务</a:t>
            </a:r>
            <a:r>
              <a:rPr lang="en-US" altLang="zh-CN" dirty="0"/>
              <a:t>5-4</a:t>
            </a:r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1520" y="1203598"/>
            <a:ext cx="7633345" cy="5131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催款提醒业务</a:t>
            </a:r>
          </a:p>
          <a:p>
            <a: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使用子查询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或内联接查询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INNER JOIN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043608" y="2038077"/>
            <a:ext cx="7275513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SELECT … FROM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userInfo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INNER JOIN 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：模拟常规业务</a:t>
            </a:r>
            <a:r>
              <a:rPr lang="en-US" altLang="zh-CN" dirty="0"/>
              <a:t>5-5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功能测试</a:t>
            </a:r>
          </a:p>
          <a:p>
            <a:pPr lvl="1"/>
            <a:r>
              <a:rPr lang="zh-CN" altLang="en-US" sz="2000" dirty="0"/>
              <a:t>检查点</a:t>
            </a:r>
            <a:r>
              <a:rPr lang="en-US" altLang="zh-CN" sz="2000" dirty="0"/>
              <a:t> </a:t>
            </a:r>
          </a:p>
          <a:p>
            <a:pPr lvl="2"/>
            <a:r>
              <a:rPr lang="zh-CN" altLang="en-US" sz="1800" dirty="0"/>
              <a:t>正确修改客户密码</a:t>
            </a:r>
          </a:p>
          <a:p>
            <a:pPr lvl="2"/>
            <a:r>
              <a:rPr lang="zh-CN" altLang="en-US" sz="1800" dirty="0"/>
              <a:t>正确办理银行卡挂失，查询获得挂失账号的客户信息</a:t>
            </a:r>
          </a:p>
          <a:p>
            <a:pPr lvl="2"/>
            <a:r>
              <a:rPr lang="zh-CN" altLang="en-US" sz="1800" dirty="0"/>
              <a:t>正确查询本月交易金额最高的卡号</a:t>
            </a:r>
          </a:p>
          <a:p>
            <a:pPr lvl="2"/>
            <a:r>
              <a:rPr lang="zh-CN" altLang="en-US" sz="1800" dirty="0"/>
              <a:t>正确统计银行总存入金额和总支取金额</a:t>
            </a:r>
          </a:p>
          <a:p>
            <a:pPr lvl="2"/>
            <a:r>
              <a:rPr lang="zh-CN" altLang="en-US" sz="1800" dirty="0"/>
              <a:t>正确查询本周开户的卡号，显示该卡相关信息</a:t>
            </a:r>
          </a:p>
          <a:p>
            <a:pPr lvl="2"/>
            <a:r>
              <a:rPr lang="zh-CN" altLang="en-US" sz="1800" dirty="0"/>
              <a:t>正确催款提醒业务</a:t>
            </a:r>
            <a:endParaRPr lang="en-US" altLang="zh-CN" sz="1800" dirty="0"/>
          </a:p>
          <a:p>
            <a:r>
              <a:rPr lang="zh-CN" altLang="en-US" sz="2000" dirty="0"/>
              <a:t>要求</a:t>
            </a:r>
            <a:endParaRPr lang="en-US" altLang="zh-CN" sz="2000" dirty="0"/>
          </a:p>
          <a:p>
            <a:pPr lvl="1"/>
            <a:r>
              <a:rPr lang="zh-CN" altLang="en-US" sz="2000" dirty="0"/>
              <a:t>互相验证完成的程序功能</a:t>
            </a:r>
            <a:endParaRPr lang="en-US" altLang="zh-CN" sz="2000" dirty="0"/>
          </a:p>
          <a:p>
            <a:pPr lvl="1"/>
            <a:r>
              <a:rPr lang="zh-CN" altLang="en-US" sz="2000" dirty="0"/>
              <a:t>小组长检查本组完成情况</a:t>
            </a:r>
            <a:endParaRPr lang="en-US" altLang="zh-CN" sz="2000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2310" y="987574"/>
            <a:ext cx="690880" cy="598170"/>
            <a:chOff x="1475423" y="2376805"/>
            <a:chExt cx="690880" cy="598170"/>
          </a:xfrm>
        </p:grpSpPr>
        <p:sp>
          <p:nvSpPr>
            <p:cNvPr id="11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2" name="图片 11" descr="C:\Users\Lenovo\Desktop\icon\游戏.png游戏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6</a:t>
            </a:r>
            <a:r>
              <a:rPr lang="zh-CN" altLang="en-US"/>
              <a:t>：创建、使用客户友好信息视图</a:t>
            </a:r>
            <a:r>
              <a:rPr lang="en-US" altLang="zh-CN"/>
              <a:t>3-1</a:t>
            </a:r>
            <a:endParaRPr lang="en-US" altLang="zh-CN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为客户提供以下</a:t>
            </a:r>
            <a:r>
              <a:rPr lang="en-US" altLang="zh-CN"/>
              <a:t>3</a:t>
            </a:r>
            <a:r>
              <a:rPr lang="zh-CN" altLang="en-US"/>
              <a:t>个视图供其查询该客户数据</a:t>
            </a:r>
          </a:p>
          <a:p>
            <a:pPr lvl="2"/>
            <a:r>
              <a:rPr lang="zh-CN" altLang="en-US"/>
              <a:t>输出银行客户记录：</a:t>
            </a:r>
            <a:r>
              <a:rPr lang="en-US" altLang="zh-CN"/>
              <a:t>view_userInfo</a:t>
            </a:r>
          </a:p>
          <a:p>
            <a:pPr lvl="2"/>
            <a:r>
              <a:rPr lang="zh-CN" altLang="en-US"/>
              <a:t>输出银行卡记录：</a:t>
            </a:r>
            <a:r>
              <a:rPr lang="en-US" altLang="zh-CN"/>
              <a:t>view _cardInfo</a:t>
            </a:r>
          </a:p>
          <a:p>
            <a:pPr lvl="2"/>
            <a:r>
              <a:rPr lang="zh-CN" altLang="en-US"/>
              <a:t>银行卡的交易记录：</a:t>
            </a:r>
            <a:r>
              <a:rPr lang="en-US" altLang="zh-CN"/>
              <a:t>view _transInfo</a:t>
            </a:r>
          </a:p>
          <a:p>
            <a:pPr lvl="1"/>
            <a:r>
              <a:rPr lang="zh-CN" altLang="en-US"/>
              <a:t>提供友好界面，要求各列名称为中文描述</a:t>
            </a:r>
          </a:p>
          <a:p>
            <a:pPr lvl="1"/>
            <a:r>
              <a:rPr lang="zh-CN" altLang="en-US"/>
              <a:t>调用创建的视图获得查询结果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6</a:t>
            </a:r>
            <a:r>
              <a:rPr lang="zh-CN" altLang="en-US"/>
              <a:t>：创建、使用客户友好信息视图</a:t>
            </a:r>
            <a:r>
              <a:rPr lang="en-US" altLang="zh-CN"/>
              <a:t>3-2</a:t>
            </a:r>
            <a:endParaRPr lang="en-US" altLang="zh-CN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  <a:p>
            <a:pPr lvl="1"/>
            <a:r>
              <a:rPr lang="zh-CN" altLang="en-US"/>
              <a:t>创建视图</a:t>
            </a:r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调用视图</a:t>
            </a:r>
            <a:endParaRPr lang="zh-CN" altLang="en-US" dirty="0"/>
          </a:p>
        </p:txBody>
      </p:sp>
      <p:sp>
        <p:nvSpPr>
          <p:cNvPr id="680965" name="AutoShape 5"/>
          <p:cNvSpPr>
            <a:spLocks noChangeArrowheads="1"/>
          </p:cNvSpPr>
          <p:nvPr/>
        </p:nvSpPr>
        <p:spPr bwMode="auto">
          <a:xfrm>
            <a:off x="1315221" y="1883825"/>
            <a:ext cx="7132638" cy="12372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CREATE VIEW …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AS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     …;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80966" name="AutoShape 6"/>
          <p:cNvSpPr>
            <a:spLocks noChangeArrowheads="1"/>
          </p:cNvSpPr>
          <p:nvPr/>
        </p:nvSpPr>
        <p:spPr bwMode="auto">
          <a:xfrm>
            <a:off x="1315221" y="4011910"/>
            <a:ext cx="7191375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SELECT … FROM …;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6</a:t>
            </a:r>
            <a:r>
              <a:rPr lang="zh-CN" altLang="en-US"/>
              <a:t>：创建、使用客户友好信息视图</a:t>
            </a:r>
            <a:r>
              <a:rPr lang="en-US" altLang="zh-CN"/>
              <a:t>3-3</a:t>
            </a:r>
            <a:endParaRPr lang="en-US" altLang="zh-CN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676800" y="1015200"/>
            <a:ext cx="7762875" cy="3394075"/>
          </a:xfrm>
        </p:spPr>
        <p:txBody>
          <a:bodyPr/>
          <a:lstStyle/>
          <a:p>
            <a:r>
              <a:rPr lang="zh-CN" altLang="en-US" dirty="0"/>
              <a:t>功能测试</a:t>
            </a:r>
          </a:p>
          <a:p>
            <a:pPr lvl="1"/>
            <a:r>
              <a:rPr lang="zh-CN" altLang="en-US" dirty="0"/>
              <a:t>检查点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正确创建视图</a:t>
            </a:r>
          </a:p>
          <a:p>
            <a:pPr lvl="2"/>
            <a:r>
              <a:rPr lang="zh-CN" altLang="en-US" dirty="0"/>
              <a:t>正确使用视图获得查询数据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/>
            <a:r>
              <a:rPr lang="zh-CN" altLang="en-US" dirty="0"/>
              <a:t>小组长检查本组完成情况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7504" y="843558"/>
            <a:ext cx="690880" cy="598170"/>
            <a:chOff x="1475423" y="2376805"/>
            <a:chExt cx="690880" cy="598170"/>
          </a:xfrm>
        </p:grpSpPr>
        <p:sp>
          <p:nvSpPr>
            <p:cNvPr id="11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2" name="图片 11" descr="C:\Users\Lenovo\Desktop\icon\游戏.png游戏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用例</a:t>
            </a:r>
            <a:r>
              <a:rPr lang="en-US" altLang="zh-CN"/>
              <a:t>7</a:t>
            </a:r>
            <a:r>
              <a:rPr lang="zh-CN" altLang="zh-CN"/>
              <a:t>：使用事务完成存款或取款业务</a:t>
            </a:r>
            <a:r>
              <a:rPr lang="en-US" altLang="zh-CN"/>
              <a:t>2-1</a:t>
            </a:r>
            <a:endParaRPr lang="en-US" altLang="zh-CN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使用事务实现转账业务</a:t>
            </a:r>
          </a:p>
          <a:p>
            <a:r>
              <a:rPr lang="zh-CN" altLang="en-US" dirty="0"/>
              <a:t>思路分析</a:t>
            </a:r>
          </a:p>
          <a:p>
            <a:pPr lvl="1"/>
            <a:r>
              <a:rPr lang="zh-CN" altLang="en-US" dirty="0"/>
              <a:t>模拟转账成功时，提交事务</a:t>
            </a:r>
          </a:p>
          <a:p>
            <a:pPr lvl="1"/>
            <a:r>
              <a:rPr lang="zh-CN" altLang="en-US" dirty="0"/>
              <a:t>模拟转账失败时，回滚事务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用例</a:t>
            </a:r>
            <a:r>
              <a:rPr lang="en-US" altLang="zh-CN"/>
              <a:t>7</a:t>
            </a:r>
            <a:r>
              <a:rPr lang="zh-CN" altLang="zh-CN"/>
              <a:t>：使用事务完成存款或取款业务</a:t>
            </a:r>
            <a:r>
              <a:rPr lang="en-US" altLang="zh-CN"/>
              <a:t>2-2</a:t>
            </a:r>
            <a:endParaRPr lang="en-US" altLang="zh-CN" dirty="0"/>
          </a:p>
        </p:txBody>
      </p:sp>
      <p:sp>
        <p:nvSpPr>
          <p:cNvPr id="72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  <a:p>
            <a:pPr lvl="1"/>
            <a:r>
              <a:rPr lang="zh-CN" altLang="en-US" dirty="0"/>
              <a:t>检查点</a:t>
            </a:r>
            <a:endParaRPr lang="en-US" altLang="zh-CN" dirty="0"/>
          </a:p>
          <a:p>
            <a:pPr lvl="2"/>
            <a:r>
              <a:rPr lang="zh-CN" altLang="en-US" dirty="0"/>
              <a:t>正确使用事务以保证数据的完整性</a:t>
            </a:r>
            <a:endParaRPr lang="en-US" altLang="zh-CN" dirty="0"/>
          </a:p>
          <a:p>
            <a:pPr lvl="2"/>
            <a:r>
              <a:rPr lang="zh-CN" altLang="en-US" dirty="0"/>
              <a:t>事务提交或回滚后，查看相关表数据的变化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/>
            <a:r>
              <a:rPr lang="zh-CN" altLang="en-US" dirty="0"/>
              <a:t>小组长检查本组完成情况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79512" y="843558"/>
            <a:ext cx="690880" cy="598170"/>
            <a:chOff x="1475423" y="2376805"/>
            <a:chExt cx="690880" cy="598170"/>
          </a:xfrm>
        </p:grpSpPr>
        <p:sp>
          <p:nvSpPr>
            <p:cNvPr id="11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2" name="图片 11" descr="C:\Users\Lenovo\Desktop\icon\游戏.png游戏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讲解要点</a:t>
            </a:r>
            <a:endParaRPr lang="en-US" altLang="zh-CN" dirty="0"/>
          </a:p>
          <a:p>
            <a:pPr lvl="1"/>
            <a:r>
              <a:rPr lang="zh-CN" altLang="en-US" dirty="0"/>
              <a:t>完成情况、技能总结、经验分享、项目收获</a:t>
            </a:r>
            <a:endParaRPr lang="en-US" altLang="zh-CN" dirty="0"/>
          </a:p>
          <a:p>
            <a:r>
              <a:rPr lang="zh-CN" altLang="en-US" dirty="0"/>
              <a:t>表达要求</a:t>
            </a:r>
            <a:endParaRPr lang="en-US" altLang="zh-CN" dirty="0"/>
          </a:p>
          <a:p>
            <a:pPr lvl="1"/>
            <a:r>
              <a:rPr lang="zh-CN" altLang="en-US" dirty="0"/>
              <a:t>清晰流畅、有条理、重点突出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巩固的知识点</a:t>
            </a:r>
            <a:endParaRPr lang="en-US" altLang="zh-CN"/>
          </a:p>
          <a:p>
            <a:pPr lvl="1"/>
            <a:r>
              <a:rPr lang="zh-CN" altLang="en-US"/>
              <a:t>用户管理：创建普通用户并设置权限</a:t>
            </a:r>
          </a:p>
          <a:p>
            <a:pPr lvl="1"/>
            <a:r>
              <a:rPr lang="en-US" altLang="zh-CN"/>
              <a:t>SQL</a:t>
            </a:r>
            <a:r>
              <a:rPr lang="zh-CN" altLang="en-US"/>
              <a:t>语句：建库、建表、建主外键约束</a:t>
            </a:r>
            <a:endParaRPr lang="en-US" altLang="zh-CN"/>
          </a:p>
          <a:p>
            <a:pPr lvl="1"/>
            <a:r>
              <a:rPr lang="zh-CN" altLang="en-US"/>
              <a:t>高级查询：内部连接、子查询、</a:t>
            </a:r>
            <a:endParaRPr lang="en-US" altLang="zh-CN"/>
          </a:p>
          <a:p>
            <a:pPr lvl="1"/>
            <a:r>
              <a:rPr lang="zh-CN" altLang="en-US"/>
              <a:t>视图：限制数据访问范围，提供友好界面</a:t>
            </a:r>
          </a:p>
          <a:p>
            <a:pPr lvl="1"/>
            <a:r>
              <a:rPr lang="zh-CN" altLang="en-US"/>
              <a:t>事务：显示事务的应用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r>
              <a:rPr lang="en-US" altLang="zh-CN" dirty="0"/>
              <a:t>/50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补充技能点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MySQL</a:t>
            </a:r>
            <a:r>
              <a:rPr lang="zh-CN" altLang="en-US" dirty="0"/>
              <a:t>用户管理</a:t>
            </a:r>
            <a:endParaRPr lang="en-US" altLang="zh-CN" dirty="0"/>
          </a:p>
          <a:p>
            <a:pPr lvl="1"/>
            <a:r>
              <a:rPr lang="zh-CN" altLang="en-US" dirty="0"/>
              <a:t>创建普通用户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GRANT</a:t>
            </a:r>
            <a:r>
              <a:rPr lang="zh-CN" altLang="en-US" dirty="0"/>
              <a:t>语句创建用户并授权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mysqladmin</a:t>
            </a:r>
            <a:r>
              <a:rPr lang="zh-CN" altLang="en-US" dirty="0"/>
              <a:t>命令修改</a:t>
            </a:r>
            <a:r>
              <a:rPr lang="en-US" altLang="zh-CN" dirty="0"/>
              <a:t>root</a:t>
            </a:r>
            <a:r>
              <a:rPr lang="zh-CN" altLang="en-US" dirty="0"/>
              <a:t>账户密码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SET</a:t>
            </a:r>
            <a:r>
              <a:rPr lang="zh-CN" altLang="en-US" dirty="0"/>
              <a:t>命令修改用户密码</a:t>
            </a:r>
            <a:endParaRPr lang="en-US" altLang="zh-CN" dirty="0"/>
          </a:p>
          <a:p>
            <a:pPr lvl="1"/>
            <a:r>
              <a:rPr lang="zh-CN" altLang="zh-CN" dirty="0"/>
              <a:t>删除普通用户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r>
              <a:rPr lang="en-US" altLang="zh-CN" dirty="0"/>
              <a:t>/44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为什么需要用户管理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root</a:t>
            </a:r>
            <a:r>
              <a:rPr lang="zh-CN" altLang="en-US" dirty="0"/>
              <a:t>是超级管理员用户，很容易引发由于误操作所导致的数据不安全问题，怎么办？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86593" y="2701231"/>
            <a:ext cx="2682182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数据库管理员（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DBA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395537" y="3781351"/>
            <a:ext cx="2682183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一般用户、项目开发者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3707904" y="2685988"/>
            <a:ext cx="2088232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超级管理员用户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3707904" y="3781351"/>
            <a:ext cx="2088232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普通用户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467544" y="1869673"/>
            <a:ext cx="8005166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</a:rPr>
              <a:t>针对不同用户进行合理的用户角色权限分配，即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用户管理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6444208" y="2679762"/>
            <a:ext cx="2088232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全部数据库权限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6444208" y="3489853"/>
            <a:ext cx="2172518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指定数据库对象权限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gray">
          <a:xfrm>
            <a:off x="6503938" y="4038047"/>
            <a:ext cx="2028502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指定操作权限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gray">
          <a:xfrm>
            <a:off x="6503938" y="4515967"/>
            <a:ext cx="2028502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……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8" name="右箭头 17"/>
          <p:cNvSpPr/>
          <p:nvPr/>
        </p:nvSpPr>
        <p:spPr bwMode="gray">
          <a:xfrm>
            <a:off x="3149728" y="2825511"/>
            <a:ext cx="558177" cy="232293"/>
          </a:xfrm>
          <a:prstGeom prst="rightArrow">
            <a:avLst/>
          </a:prstGeom>
          <a:solidFill>
            <a:srgbClr val="0099D8"/>
          </a:solidFill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 bwMode="gray">
          <a:xfrm>
            <a:off x="5796137" y="2825511"/>
            <a:ext cx="558177" cy="232293"/>
          </a:xfrm>
          <a:prstGeom prst="rightArrow">
            <a:avLst/>
          </a:prstGeom>
          <a:solidFill>
            <a:srgbClr val="0099D8"/>
          </a:solidFill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箭头 20"/>
          <p:cNvSpPr/>
          <p:nvPr/>
        </p:nvSpPr>
        <p:spPr bwMode="gray">
          <a:xfrm>
            <a:off x="3149728" y="3905631"/>
            <a:ext cx="558177" cy="232293"/>
          </a:xfrm>
          <a:prstGeom prst="rightArrow">
            <a:avLst/>
          </a:prstGeom>
          <a:solidFill>
            <a:srgbClr val="0099D8"/>
          </a:solidFill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21"/>
          <p:cNvSpPr/>
          <p:nvPr/>
        </p:nvSpPr>
        <p:spPr bwMode="gray">
          <a:xfrm>
            <a:off x="5796136" y="3921900"/>
            <a:ext cx="630185" cy="232293"/>
          </a:xfrm>
          <a:prstGeom prst="rightArrow">
            <a:avLst/>
          </a:prstGeom>
          <a:solidFill>
            <a:srgbClr val="0099D8"/>
          </a:solidFill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14008" y="938530"/>
            <a:ext cx="436880" cy="549275"/>
            <a:chOff x="314008" y="938530"/>
            <a:chExt cx="436880" cy="549275"/>
          </a:xfrm>
        </p:grpSpPr>
        <p:sp>
          <p:nvSpPr>
            <p:cNvPr id="25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26" name="图片 25" descr="疑问 gra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创建普通用户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34059"/>
            <a:ext cx="7762875" cy="3394075"/>
          </a:xfrm>
        </p:spPr>
        <p:txBody>
          <a:bodyPr/>
          <a:lstStyle/>
          <a:p>
            <a:r>
              <a:rPr lang="zh-CN" altLang="en-US" dirty="0"/>
              <a:t>创建本地用户</a:t>
            </a:r>
            <a:r>
              <a:rPr lang="en-US" altLang="zh-CN" dirty="0"/>
              <a:t>teacher,</a:t>
            </a:r>
            <a:r>
              <a:rPr lang="zh-CN" altLang="en-US" dirty="0"/>
              <a:t>密码为</a:t>
            </a:r>
            <a:r>
              <a:rPr lang="en-US" altLang="zh-CN" dirty="0"/>
              <a:t>123456</a:t>
            </a:r>
            <a:r>
              <a:rPr lang="zh-CN" altLang="en-US" dirty="0"/>
              <a:t>，本地用户</a:t>
            </a:r>
            <a:r>
              <a:rPr lang="en-US" altLang="zh-CN" dirty="0"/>
              <a:t>student</a:t>
            </a:r>
            <a:r>
              <a:rPr lang="zh-CN" altLang="en-US" dirty="0"/>
              <a:t>，无密码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659143" y="987574"/>
            <a:ext cx="8017313" cy="4860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 USER 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`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user`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@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`host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` [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IDENTIFIED </a:t>
            </a:r>
            <a:r>
              <a:rPr lang="en-US" altLang="zh-CN" sz="2000" b="1" dirty="0">
                <a:ea typeface="黑体" panose="02010609060101010101" pitchFamily="49" charset="-122"/>
              </a:rPr>
              <a:t>'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password</a:t>
            </a:r>
            <a:r>
              <a:rPr lang="en-US" altLang="zh-CN" sz="2000" b="1" dirty="0">
                <a:ea typeface="黑体" panose="02010609060101010101" pitchFamily="49" charset="-122"/>
              </a:rPr>
              <a:t>'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];</a:t>
            </a:r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51318" y="1095586"/>
            <a:ext cx="678656" cy="324036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935295" y="1875095"/>
            <a:ext cx="1008112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2239738" y="1473629"/>
            <a:ext cx="399226" cy="327394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087423" y="1068108"/>
            <a:ext cx="576064" cy="32498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3087422" y="1875095"/>
            <a:ext cx="985807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主机名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3231438" y="1497054"/>
            <a:ext cx="219422" cy="37804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031638" y="1086751"/>
            <a:ext cx="1132530" cy="32498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6147762" y="1875095"/>
            <a:ext cx="900100" cy="408623"/>
          </a:xfrm>
          <a:prstGeom prst="wedgeRoundRectCallout">
            <a:avLst>
              <a:gd name="adj1" fmla="val -14194"/>
              <a:gd name="adj2" fmla="val -48510"/>
              <a:gd name="adj3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5859730" y="1458985"/>
            <a:ext cx="752686" cy="320677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611561" y="3597864"/>
            <a:ext cx="8017313" cy="8100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 USER 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`teacher`@`</a:t>
            </a:r>
            <a:r>
              <a:rPr lang="en-US" altLang="zh-CN" sz="2000" b="1" dirty="0" err="1">
                <a:latin typeface="+mn-lt"/>
                <a:ea typeface="黑体" panose="02010609060101010101" pitchFamily="49" charset="-122"/>
              </a:rPr>
              <a:t>localhost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` IDENTIFIED BY '123456';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 USER 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`student`@`</a:t>
            </a:r>
            <a:r>
              <a:rPr lang="en-US" altLang="zh-CN" sz="2000" b="1" dirty="0" err="1">
                <a:latin typeface="+mn-lt"/>
                <a:ea typeface="黑体" panose="02010609060101010101" pitchFamily="49" charset="-122"/>
              </a:rPr>
              <a:t>localhost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`; 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101256" y="3723878"/>
            <a:ext cx="1394937" cy="594066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6302884" y="3944893"/>
            <a:ext cx="2397997" cy="646986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本地用户</a:t>
            </a:r>
            <a:r>
              <a:rPr lang="en-US" altLang="zh-CN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允许登录其他主机可省略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4620217" y="4155926"/>
            <a:ext cx="1535959" cy="135232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463" y="843558"/>
            <a:ext cx="436880" cy="549275"/>
            <a:chOff x="2960053" y="2405380"/>
            <a:chExt cx="436880" cy="549275"/>
          </a:xfrm>
        </p:grpSpPr>
        <p:sp>
          <p:nvSpPr>
            <p:cNvPr id="34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40" name="图片 39" descr="C:\Users\Lenovo\Desktop\icon\书籍.png书籍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35496" y="2355726"/>
            <a:ext cx="436880" cy="531495"/>
            <a:chOff x="3548698" y="2423160"/>
            <a:chExt cx="436880" cy="531495"/>
          </a:xfrm>
        </p:grpSpPr>
        <p:sp>
          <p:nvSpPr>
            <p:cNvPr id="42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43" name="图片 42" descr="C:\Users\Lenovo\Desktop\icon\电脑.png电脑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1210540" y="4591675"/>
            <a:ext cx="5714808" cy="371891"/>
            <a:chOff x="1403648" y="3795886"/>
            <a:chExt cx="5714808" cy="371891"/>
          </a:xfrm>
        </p:grpSpPr>
        <p:sp>
          <p:nvSpPr>
            <p:cNvPr id="45" name="圆角矩形 4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 bwMode="auto">
            <a:xfrm>
              <a:off x="2195083" y="3829223"/>
              <a:ext cx="401603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 USER</a:t>
              </a:r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创建普通用户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22" grpId="0" animBg="1"/>
      <p:bldP spid="23" grpId="0" animBg="1"/>
      <p:bldP spid="25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创建普通用户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15365"/>
            <a:ext cx="7762875" cy="3394075"/>
          </a:xfrm>
        </p:spPr>
        <p:txBody>
          <a:bodyPr/>
          <a:lstStyle/>
          <a:p>
            <a:r>
              <a:rPr lang="zh-CN" altLang="en-US" dirty="0"/>
              <a:t>通过查看系统数据库</a:t>
            </a:r>
            <a:r>
              <a:rPr lang="en-US" altLang="zh-CN" dirty="0" err="1"/>
              <a:t>mysql</a:t>
            </a:r>
            <a:r>
              <a:rPr lang="zh-CN" altLang="en-US" dirty="0"/>
              <a:t>中的</a:t>
            </a:r>
            <a:r>
              <a:rPr lang="en-US" altLang="zh-CN" dirty="0"/>
              <a:t>user</a:t>
            </a:r>
            <a:r>
              <a:rPr lang="zh-CN" altLang="en-US" dirty="0"/>
              <a:t>表查看存在用户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187624" y="1653648"/>
            <a:ext cx="3168352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USE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mysql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SELECT  * FROM user;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2" y="2701716"/>
            <a:ext cx="8770444" cy="124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987824" y="3075806"/>
            <a:ext cx="5616624" cy="360040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156176" y="1453232"/>
            <a:ext cx="2844430" cy="646986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USER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语句创建的用户是未授权的</a:t>
            </a:r>
          </a:p>
        </p:txBody>
      </p:sp>
      <p:cxnSp>
        <p:nvCxnSpPr>
          <p:cNvPr id="11" name="直接箭头连接符 10"/>
          <p:cNvCxnSpPr>
            <a:endCxn id="10" idx="2"/>
          </p:cNvCxnSpPr>
          <p:nvPr/>
        </p:nvCxnSpPr>
        <p:spPr bwMode="auto">
          <a:xfrm flipV="1">
            <a:off x="6876257" y="2100218"/>
            <a:ext cx="702134" cy="741563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AutoShape 4"/>
          <p:cNvSpPr>
            <a:spLocks noChangeArrowheads="1"/>
          </p:cNvSpPr>
          <p:nvPr/>
        </p:nvSpPr>
        <p:spPr bwMode="gray">
          <a:xfrm>
            <a:off x="1693690" y="4357419"/>
            <a:ext cx="5470599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如何为用户授权？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8696" y="1563638"/>
            <a:ext cx="436880" cy="531495"/>
            <a:chOff x="3548698" y="2423160"/>
            <a:chExt cx="436880" cy="531495"/>
          </a:xfrm>
        </p:grpSpPr>
        <p:sp>
          <p:nvSpPr>
            <p:cNvPr id="14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5" name="图片 14" descr="C:\Users\Lenovo\Desktop\icon\电脑.png电脑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创建用户并授权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GRANT</a:t>
            </a:r>
            <a:r>
              <a:rPr lang="zh-CN" altLang="en-US" dirty="0"/>
              <a:t>语句可实现创建用户同时授权或为已存在的用户授权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常用操作权限</a:t>
            </a:r>
            <a:endParaRPr lang="en-US" altLang="zh-CN" dirty="0"/>
          </a:p>
          <a:p>
            <a:pPr lvl="1"/>
            <a:r>
              <a:rPr lang="en-US" altLang="zh-CN" sz="1800" dirty="0"/>
              <a:t>CREATE</a:t>
            </a:r>
            <a:r>
              <a:rPr lang="zh-CN" altLang="en-US" sz="1800" dirty="0"/>
              <a:t>和</a:t>
            </a:r>
            <a:r>
              <a:rPr lang="en-US" altLang="zh-CN" sz="1800" dirty="0"/>
              <a:t>DROP</a:t>
            </a:r>
            <a:r>
              <a:rPr lang="zh-CN" altLang="en-US" sz="1800" dirty="0"/>
              <a:t>权限</a:t>
            </a:r>
            <a:endParaRPr lang="en-US" altLang="zh-CN" sz="1800" dirty="0"/>
          </a:p>
          <a:p>
            <a:pPr lvl="1"/>
            <a:r>
              <a:rPr lang="en-US" altLang="zh-CN" sz="1800" dirty="0"/>
              <a:t>INSERT</a:t>
            </a:r>
            <a:r>
              <a:rPr lang="zh-CN" altLang="en-US" sz="1800" dirty="0"/>
              <a:t>、</a:t>
            </a:r>
            <a:r>
              <a:rPr lang="en-US" altLang="zh-CN" sz="1800" dirty="0"/>
              <a:t>DELETE</a:t>
            </a:r>
            <a:r>
              <a:rPr lang="zh-CN" altLang="en-US" sz="1800" dirty="0"/>
              <a:t>、</a:t>
            </a:r>
            <a:r>
              <a:rPr lang="en-US" altLang="zh-CN" sz="1800" dirty="0"/>
              <a:t>SELECT</a:t>
            </a:r>
            <a:r>
              <a:rPr lang="zh-CN" altLang="en-US" sz="1800" dirty="0"/>
              <a:t>和</a:t>
            </a:r>
            <a:r>
              <a:rPr lang="en-US" altLang="zh-CN" sz="1800" dirty="0"/>
              <a:t>UPDATE</a:t>
            </a:r>
            <a:r>
              <a:rPr lang="zh-CN" altLang="en-US" sz="1800" dirty="0"/>
              <a:t>权限</a:t>
            </a:r>
            <a:endParaRPr lang="en-US" altLang="zh-CN" sz="1800" dirty="0"/>
          </a:p>
          <a:p>
            <a:pPr lvl="1"/>
            <a:r>
              <a:rPr lang="en-US" altLang="zh-CN" sz="1800" dirty="0"/>
              <a:t>ALTER</a:t>
            </a:r>
            <a:r>
              <a:rPr lang="zh-CN" altLang="en-US" sz="1800" dirty="0"/>
              <a:t>权限</a:t>
            </a:r>
            <a:endParaRPr lang="en-US" altLang="zh-CN" sz="1800" dirty="0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115616" y="1869673"/>
            <a:ext cx="7272808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GRANT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priv_type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ON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databasename.tablename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TO `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user`@`host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`[IDENTIFIED BY 'password']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[WITH GRANT OPTION];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059831" y="1930396"/>
            <a:ext cx="1272717" cy="32498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491880" y="1371039"/>
            <a:ext cx="2160240" cy="374571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用户操作权限列表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3347864" y="1596701"/>
            <a:ext cx="144016" cy="272972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332549" y="1922730"/>
            <a:ext cx="1578619" cy="324036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6084168" y="1419622"/>
            <a:ext cx="2736304" cy="374571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权限范围，即库名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5652120" y="1649895"/>
            <a:ext cx="360040" cy="21977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157657" y="2733768"/>
            <a:ext cx="2880320" cy="324036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5076056" y="2629227"/>
            <a:ext cx="2016224" cy="374571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赋予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4211960" y="2895786"/>
            <a:ext cx="792088" cy="0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AutoShape 4"/>
          <p:cNvSpPr>
            <a:spLocks noChangeArrowheads="1"/>
          </p:cNvSpPr>
          <p:nvPr/>
        </p:nvSpPr>
        <p:spPr bwMode="gray">
          <a:xfrm>
            <a:off x="1403511" y="4523070"/>
            <a:ext cx="4176738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如果授予所有权限，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1350" b="1" dirty="0" err="1">
                <a:solidFill>
                  <a:schemeClr val="bg1"/>
                </a:solidFill>
                <a:ea typeface="黑体" panose="02010609060101010101" pitchFamily="49" charset="-122"/>
              </a:rPr>
              <a:t>priv_type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可使用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ALL</a:t>
            </a: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为所有数据库和表授权，权限范围可使用*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.*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18696" y="4265136"/>
            <a:ext cx="436880" cy="610870"/>
            <a:chOff x="2993073" y="869950"/>
            <a:chExt cx="436880" cy="610870"/>
          </a:xfrm>
        </p:grpSpPr>
        <p:sp>
          <p:nvSpPr>
            <p:cNvPr id="24" name="TextBox 65"/>
            <p:cNvSpPr txBox="1"/>
            <p:nvPr/>
          </p:nvSpPr>
          <p:spPr>
            <a:xfrm>
              <a:off x="2993073" y="1235710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提示</a:t>
              </a:r>
            </a:p>
          </p:txBody>
        </p:sp>
        <p:pic>
          <p:nvPicPr>
            <p:cNvPr id="26" name="图片 25" descr="C:\Users\Lenovo\Desktop\icon\提示.png提示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023553" y="869950"/>
              <a:ext cx="375920" cy="375920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269097" y="1169981"/>
            <a:ext cx="436880" cy="549275"/>
            <a:chOff x="2960053" y="2405380"/>
            <a:chExt cx="436880" cy="549275"/>
          </a:xfrm>
        </p:grpSpPr>
        <p:sp>
          <p:nvSpPr>
            <p:cNvPr id="31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32" name="图片 31" descr="C:\Users\Lenovo\Desktop\icon\书籍.png书籍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r>
              <a:rPr lang="zh-CN" altLang="en-US"/>
              <a:t>/</a:t>
            </a:r>
            <a:r>
              <a:rPr lang="en-US" altLang="zh-CN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20" grpId="0" animBg="1"/>
      <p:bldP spid="21" grpId="0" animBg="1"/>
      <p:bldP spid="25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2994</Words>
  <Application>Microsoft Office PowerPoint</Application>
  <PresentationFormat>全屏显示(16:9)</PresentationFormat>
  <Paragraphs>586</Paragraphs>
  <Slides>50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微软雅黑</vt:lpstr>
      <vt:lpstr>Arial</vt:lpstr>
      <vt:lpstr>Calibri</vt:lpstr>
      <vt:lpstr>Webdings</vt:lpstr>
      <vt:lpstr>Wingdings</vt:lpstr>
      <vt:lpstr>1_自定义设计方案</vt:lpstr>
      <vt:lpstr>银行ATM存取款机系统</vt:lpstr>
      <vt:lpstr>PowerPoint 演示文稿</vt:lpstr>
      <vt:lpstr>学完本次课程后，你能够：</vt:lpstr>
      <vt:lpstr>任务描述</vt:lpstr>
      <vt:lpstr>补充技能点</vt:lpstr>
      <vt:lpstr>为什么需要用户管理 </vt:lpstr>
      <vt:lpstr>创建普通用户</vt:lpstr>
      <vt:lpstr>创建普通用户</vt:lpstr>
      <vt:lpstr>创建用户并授权</vt:lpstr>
      <vt:lpstr>创建用户并授权</vt:lpstr>
      <vt:lpstr>使用mysqladmin命令修改root账户密码</vt:lpstr>
      <vt:lpstr>使用SET命令修改用户密码</vt:lpstr>
      <vt:lpstr>删除用户</vt:lpstr>
      <vt:lpstr>小结</vt:lpstr>
      <vt:lpstr>问题分析：整体开发思路2-1</vt:lpstr>
      <vt:lpstr>问题分析：整体开发思路2-2</vt:lpstr>
      <vt:lpstr>难点分析：数据库设计</vt:lpstr>
      <vt:lpstr>开发用例</vt:lpstr>
      <vt:lpstr>用例1：数据库设计8-1 </vt:lpstr>
      <vt:lpstr>用例1：数据库设计8-2 </vt:lpstr>
      <vt:lpstr>用例1：数据库设计8-3</vt:lpstr>
      <vt:lpstr>用例1：数据库设计8-4</vt:lpstr>
      <vt:lpstr>用例1：数据库设计8-5</vt:lpstr>
      <vt:lpstr>用例1：数据库设计8-6</vt:lpstr>
      <vt:lpstr>用例1：数据库设计8-7</vt:lpstr>
      <vt:lpstr>用例1：数据库设计8-8</vt:lpstr>
      <vt:lpstr>用例2：创建数据库及登录用户并授权2-1</vt:lpstr>
      <vt:lpstr>用例2：创建数据库及登录用户并授权2-2</vt:lpstr>
      <vt:lpstr>用例3：建表、建约束4-1 </vt:lpstr>
      <vt:lpstr>用例3：建表、建约束4-2 </vt:lpstr>
      <vt:lpstr>用例3：建表、建约束4-3 </vt:lpstr>
      <vt:lpstr>用例3：建表、建约束4-4 </vt:lpstr>
      <vt:lpstr>用例4：插入测试数据4-1 </vt:lpstr>
      <vt:lpstr>用例4：插入测试数据4-2</vt:lpstr>
      <vt:lpstr>用例4：插入测试数据4-3</vt:lpstr>
      <vt:lpstr>用例4：插入测试数据4-4</vt:lpstr>
      <vt:lpstr>用例5：模拟常规业务5-1</vt:lpstr>
      <vt:lpstr>用例5：模拟常规业务5-2</vt:lpstr>
      <vt:lpstr>用例5：模拟常规业务5-3</vt:lpstr>
      <vt:lpstr>用例5：模拟常规业务5-4</vt:lpstr>
      <vt:lpstr>用例5：模拟常规业务5-5</vt:lpstr>
      <vt:lpstr>用例6：创建、使用客户友好信息视图3-1</vt:lpstr>
      <vt:lpstr>用例6：创建、使用客户友好信息视图3-2</vt:lpstr>
      <vt:lpstr>用例6：创建、使用客户友好信息视图3-3</vt:lpstr>
      <vt:lpstr>用例7：使用事务完成存款或取款业务2-1</vt:lpstr>
      <vt:lpstr>用例7：使用事务完成存款或取款业务2-2</vt:lpstr>
      <vt:lpstr>项目总结</vt:lpstr>
      <vt:lpstr>技能总结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568</cp:revision>
  <dcterms:created xsi:type="dcterms:W3CDTF">2013-09-17T02:35:00Z</dcterms:created>
  <dcterms:modified xsi:type="dcterms:W3CDTF">2019-02-18T08:30:29Z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