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5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00C8-89C6-4B7B-A79C-019AEEA2F65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D7B0-3611-4C32-8681-A1B5DCE4B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8578" y="1505950"/>
            <a:ext cx="9144000" cy="361469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호텔 예약 사이트 리뷰 분석을 통한</a:t>
            </a:r>
            <a:endParaRPr lang="en-US" altLang="ko-KR" sz="4800" b="1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48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고객 맞춤형 호텔 추천 시스템</a:t>
            </a:r>
            <a:endParaRPr lang="en-US" altLang="ko-KR" sz="4800" b="1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000500" lvl="8" indent="-342900" algn="r">
              <a:lnSpc>
                <a:spcPct val="150000"/>
              </a:lnSpc>
              <a:buFontTx/>
              <a:buChar char="-"/>
            </a:pPr>
            <a:r>
              <a:rPr lang="ko-KR" altLang="en-US" sz="36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강남 지역</a:t>
            </a:r>
            <a:endParaRPr lang="ko-KR" altLang="en-US" sz="36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646" y="215223"/>
            <a:ext cx="10515600" cy="894049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01 </a:t>
            </a:r>
            <a:r>
              <a:rPr lang="ko-KR" altLang="en-US" sz="4000" b="1" dirty="0" smtClean="0"/>
              <a:t>주제 선정 배경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7" y="1855041"/>
            <a:ext cx="7300209" cy="455700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39646" y="1035132"/>
            <a:ext cx="10837888" cy="89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 smtClean="0"/>
              <a:t>‘MZ</a:t>
            </a:r>
            <a:r>
              <a:rPr lang="ko-KR" altLang="en-US" sz="2600" b="1" dirty="0" smtClean="0"/>
              <a:t>세대</a:t>
            </a:r>
            <a:r>
              <a:rPr lang="en-US" altLang="ko-KR" sz="2600" b="1" dirty="0" smtClean="0"/>
              <a:t>’</a:t>
            </a:r>
            <a:r>
              <a:rPr lang="ko-KR" altLang="en-US" sz="2600" b="1" dirty="0" smtClean="0"/>
              <a:t>가 선호하는 여행숙소는 호텔 〮〮〮 중요하게 여기는 포인트는</a:t>
            </a:r>
            <a:r>
              <a:rPr lang="en-US" altLang="ko-KR" sz="2600" b="1" dirty="0" smtClean="0"/>
              <a:t>?</a:t>
            </a:r>
            <a:endParaRPr lang="en-US" altLang="ko-KR" sz="2600" b="1" dirty="0" smtClean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02801" y="1619255"/>
            <a:ext cx="2954655" cy="40979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안전하고 깨끗하며 비교적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위생적인 시스템을 갖춘 호텔을 선호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고객이 숙소를 결정할 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중요하게 고려하는 요인들을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조사하여 알맞게 호텔 추천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21310" y="1618938"/>
            <a:ext cx="6107243" cy="43631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여행예약사이트 이용률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위 플랫폼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‘</a:t>
            </a:r>
            <a:r>
              <a:rPr lang="ko-KR" altLang="en-US" sz="2400" b="1" u="sng" dirty="0" err="1" smtClean="0"/>
              <a:t>여기어때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선정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호텔 숙박 만족도 조사를 위해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</a:t>
            </a:r>
            <a:r>
              <a:rPr lang="ko-KR" altLang="en-US" sz="2400" u="sng" dirty="0" smtClean="0"/>
              <a:t>호텔 리뷰</a:t>
            </a:r>
            <a:r>
              <a:rPr lang="en-US" altLang="ko-KR" sz="2400" u="sng" dirty="0"/>
              <a:t> </a:t>
            </a:r>
            <a:r>
              <a:rPr lang="ko-KR" altLang="en-US" sz="2400" u="sng" dirty="0" smtClean="0"/>
              <a:t>데이터</a:t>
            </a:r>
            <a:r>
              <a:rPr lang="ko-KR" altLang="en-US" sz="2400" dirty="0" smtClean="0"/>
              <a:t>를 기반으로 고객맞춤형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 호텔 추천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시스템 개발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6" y="1235907"/>
            <a:ext cx="4798619" cy="48950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646" y="215223"/>
            <a:ext cx="10515600" cy="894049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01 </a:t>
            </a:r>
            <a:r>
              <a:rPr lang="ko-KR" altLang="en-US" sz="4000" b="1" dirty="0" smtClean="0"/>
              <a:t>주제 선정 배경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7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761" y="1469036"/>
            <a:ext cx="5051685" cy="46019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분석 목표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사용자 리뷰를 기반으로 호텔을 평가하여 호텔 </a:t>
            </a:r>
            <a:r>
              <a:rPr lang="ko-KR" altLang="en-US" sz="2400" dirty="0" err="1" smtClean="0"/>
              <a:t>이용자별</a:t>
            </a:r>
            <a:r>
              <a:rPr lang="ko-KR" altLang="en-US" sz="2400" dirty="0" smtClean="0"/>
              <a:t> 선호에 맞춘 호텔 추천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 smtClean="0"/>
              <a:t>분석 채널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b="1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646" y="215223"/>
            <a:ext cx="10515600" cy="894049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02 </a:t>
            </a:r>
            <a:r>
              <a:rPr lang="ko-KR" altLang="en-US" sz="4000" b="1" dirty="0" smtClean="0"/>
              <a:t>분석 개요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1" y="5142406"/>
            <a:ext cx="3705225" cy="143827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504482" y="1469035"/>
            <a:ext cx="5051685" cy="460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smtClean="0"/>
              <a:t>분석 도구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 smtClean="0"/>
              <a:t>분석 채널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28" y="2009774"/>
            <a:ext cx="2330189" cy="7395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563" y="2075212"/>
            <a:ext cx="1540628" cy="599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28" y="2907963"/>
            <a:ext cx="1280879" cy="8894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693" y="2811158"/>
            <a:ext cx="2023637" cy="4788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285" y="3499025"/>
            <a:ext cx="1631664" cy="9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eaVert"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106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한컴 윤고딕 240</vt:lpstr>
      <vt:lpstr>Arial</vt:lpstr>
      <vt:lpstr>Office 테마</vt:lpstr>
      <vt:lpstr>PowerPoint 프레젠테이션</vt:lpstr>
      <vt:lpstr>01 주제 선정 배경</vt:lpstr>
      <vt:lpstr>01 주제 선정 배경</vt:lpstr>
      <vt:lpstr>02 분석 개요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19</cp:revision>
  <dcterms:created xsi:type="dcterms:W3CDTF">2023-03-16T05:17:12Z</dcterms:created>
  <dcterms:modified xsi:type="dcterms:W3CDTF">2023-03-16T12:02:51Z</dcterms:modified>
</cp:coreProperties>
</file>