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9B00-DE49-40B4-BD13-B2803873A385}" type="datetimeFigureOut">
              <a:rPr lang="en-US" smtClean="0"/>
              <a:t>20-Nov-2021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8C72-65A2-4B0A-BA96-4E63A70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50" l="8927" r="91973">
                        <a14:foregroundMark x1="17479" y1="66800" x2="31433" y2="72150"/>
                        <a14:foregroundMark x1="27307" y1="53500" x2="42311" y2="53950"/>
                        <a14:foregroundMark x1="67517" y1="31600" x2="69917" y2="3930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400" y="165357"/>
            <a:ext cx="4151086" cy="6228186"/>
          </a:xfrm>
          <a:prstGeom prst="rect">
            <a:avLst/>
          </a:prstGeom>
        </p:spPr>
      </p:pic>
      <p:pic>
        <p:nvPicPr>
          <p:cNvPr id="1030" name="Picture 6" descr="Watercolor Gift Box png images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78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282" y="4781688"/>
            <a:ext cx="2471511" cy="16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tercolor Star png images | PNGEg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9943" y1="55409" x2="54885" y2="72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89" y="325418"/>
            <a:ext cx="381454" cy="46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atercolor Star png images | PNGEg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9943" y1="55409" x2="54885" y2="72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15" y="2585627"/>
            <a:ext cx="381454" cy="46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8807" y="2632389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8751" y="408345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Paddle</a:t>
            </a:r>
            <a:endParaRPr lang="en-US" dirty="0"/>
          </a:p>
        </p:txBody>
      </p:sp>
      <p:pic>
        <p:nvPicPr>
          <p:cNvPr id="13" name="Picture 6" descr="Watercolor Gift Box png images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78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86" y="3339550"/>
            <a:ext cx="2471511" cy="16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-335" t="78722" r="68742" b="6596"/>
          <a:stretch/>
        </p:blipFill>
        <p:spPr>
          <a:xfrm>
            <a:off x="5271861" y="5099158"/>
            <a:ext cx="4110717" cy="1074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0343" y="1097659"/>
            <a:ext cx="616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Merry Christmas!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Lieu Man Thy</dc:creator>
  <cp:lastModifiedBy>Lieu Man Thy</cp:lastModifiedBy>
  <cp:revision>8</cp:revision>
  <dcterms:created xsi:type="dcterms:W3CDTF">2021-11-20T08:25:24Z</dcterms:created>
  <dcterms:modified xsi:type="dcterms:W3CDTF">2021-11-20T08:33:37Z</dcterms:modified>
</cp:coreProperties>
</file>