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2" r:id="rId6"/>
    <p:sldId id="259" r:id="rId7"/>
    <p:sldId id="277" r:id="rId8"/>
    <p:sldId id="276" r:id="rId9"/>
    <p:sldId id="284" r:id="rId10"/>
    <p:sldId id="285" r:id="rId11"/>
    <p:sldId id="260" r:id="rId12"/>
    <p:sldId id="271" r:id="rId13"/>
    <p:sldId id="278" r:id="rId14"/>
    <p:sldId id="261" r:id="rId15"/>
    <p:sldId id="274" r:id="rId16"/>
    <p:sldId id="280" r:id="rId17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ACBE"/>
    <a:srgbClr val="663A77"/>
    <a:srgbClr val="E87071"/>
    <a:srgbClr val="FFB850"/>
    <a:srgbClr val="1783B0"/>
    <a:srgbClr val="7B25A1"/>
    <a:srgbClr val="BE309C"/>
    <a:srgbClr val="DE7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08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43FD-4F2B-437D-8C0E-9FDEC8AC85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A86D-DC60-49F7-8F99-E97EA91E40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vortex dir="r"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43FD-4F2B-437D-8C0E-9FDEC8AC85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A86D-DC60-49F7-8F99-E97EA91E40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vortex dir="r"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43FD-4F2B-437D-8C0E-9FDEC8AC85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A86D-DC60-49F7-8F99-E97EA91E40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vortex dir="r"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43FD-4F2B-437D-8C0E-9FDEC8AC85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A86D-DC60-49F7-8F99-E97EA91E40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vortex dir="r"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43FD-4F2B-437D-8C0E-9FDEC8AC85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A86D-DC60-49F7-8F99-E97EA91E40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vortex dir="r"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43FD-4F2B-437D-8C0E-9FDEC8AC85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A86D-DC60-49F7-8F99-E97EA91E40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vortex dir="r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43FD-4F2B-437D-8C0E-9FDEC8AC85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A86D-DC60-49F7-8F99-E97EA91E40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vortex dir="r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43FD-4F2B-437D-8C0E-9FDEC8AC85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A86D-DC60-49F7-8F99-E97EA91E40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vortex dir="r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43FD-4F2B-437D-8C0E-9FDEC8AC85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A86D-DC60-49F7-8F99-E97EA91E40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vortex dir="r"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43FD-4F2B-437D-8C0E-9FDEC8AC85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A86D-DC60-49F7-8F99-E97EA91E40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vortex dir="r"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43FD-4F2B-437D-8C0E-9FDEC8AC85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A86D-DC60-49F7-8F99-E97EA91E40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vortex dir="r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443FD-4F2B-437D-8C0E-9FDEC8AC85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EA86D-DC60-49F7-8F99-E97EA91E404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50">
        <p14:vortex dir="r"/>
      </p:transition>
    </mc:Choice>
    <mc:Fallback>
      <p:transition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hdphoto1.wdp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hdphoto1.wdp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组合 265"/>
          <p:cNvGrpSpPr>
            <a:grpSpLocks noChangeAspect="1"/>
          </p:cNvGrpSpPr>
          <p:nvPr/>
        </p:nvGrpSpPr>
        <p:grpSpPr>
          <a:xfrm>
            <a:off x="1109237" y="1027297"/>
            <a:ext cx="320418" cy="351679"/>
            <a:chOff x="5115661" y="2074341"/>
            <a:chExt cx="234595" cy="257483"/>
          </a:xfrm>
          <a:solidFill>
            <a:srgbClr val="7B25A1"/>
          </a:solidFill>
        </p:grpSpPr>
        <p:sp>
          <p:nvSpPr>
            <p:cNvPr id="267" name="Freeform 5"/>
            <p:cNvSpPr/>
            <p:nvPr/>
          </p:nvSpPr>
          <p:spPr bwMode="auto">
            <a:xfrm>
              <a:off x="5115661" y="2211665"/>
              <a:ext cx="99178" cy="120158"/>
            </a:xfrm>
            <a:custGeom>
              <a:avLst/>
              <a:gdLst>
                <a:gd name="T0" fmla="*/ 1 w 22"/>
                <a:gd name="T1" fmla="*/ 0 h 26"/>
                <a:gd name="T2" fmla="*/ 20 w 22"/>
                <a:gd name="T3" fmla="*/ 0 h 26"/>
                <a:gd name="T4" fmla="*/ 22 w 22"/>
                <a:gd name="T5" fmla="*/ 2 h 26"/>
                <a:gd name="T6" fmla="*/ 20 w 22"/>
                <a:gd name="T7" fmla="*/ 3 h 26"/>
                <a:gd name="T8" fmla="*/ 2 w 22"/>
                <a:gd name="T9" fmla="*/ 3 h 26"/>
                <a:gd name="T10" fmla="*/ 2 w 22"/>
                <a:gd name="T11" fmla="*/ 25 h 26"/>
                <a:gd name="T12" fmla="*/ 1 w 22"/>
                <a:gd name="T13" fmla="*/ 26 h 26"/>
                <a:gd name="T14" fmla="*/ 0 w 22"/>
                <a:gd name="T15" fmla="*/ 25 h 26"/>
                <a:gd name="T16" fmla="*/ 0 w 22"/>
                <a:gd name="T17" fmla="*/ 2 h 26"/>
                <a:gd name="T18" fmla="*/ 1 w 22"/>
                <a:gd name="T1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6">
                  <a:moveTo>
                    <a:pt x="1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1" y="0"/>
                    <a:pt x="22" y="1"/>
                    <a:pt x="22" y="2"/>
                  </a:cubicBezTo>
                  <a:cubicBezTo>
                    <a:pt x="22" y="2"/>
                    <a:pt x="21" y="3"/>
                    <a:pt x="2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6"/>
                    <a:pt x="1" y="26"/>
                  </a:cubicBezTo>
                  <a:cubicBezTo>
                    <a:pt x="1" y="26"/>
                    <a:pt x="0" y="25"/>
                    <a:pt x="0" y="2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68" name="Freeform 6"/>
            <p:cNvSpPr/>
            <p:nvPr/>
          </p:nvSpPr>
          <p:spPr bwMode="auto">
            <a:xfrm>
              <a:off x="5123290" y="2080062"/>
              <a:ext cx="36239" cy="127787"/>
            </a:xfrm>
            <a:custGeom>
              <a:avLst/>
              <a:gdLst>
                <a:gd name="T0" fmla="*/ 8 w 8"/>
                <a:gd name="T1" fmla="*/ 24 h 28"/>
                <a:gd name="T2" fmla="*/ 8 w 8"/>
                <a:gd name="T3" fmla="*/ 4 h 28"/>
                <a:gd name="T4" fmla="*/ 4 w 8"/>
                <a:gd name="T5" fmla="*/ 0 h 28"/>
                <a:gd name="T6" fmla="*/ 0 w 8"/>
                <a:gd name="T7" fmla="*/ 4 h 28"/>
                <a:gd name="T8" fmla="*/ 0 w 8"/>
                <a:gd name="T9" fmla="*/ 24 h 28"/>
                <a:gd name="T10" fmla="*/ 4 w 8"/>
                <a:gd name="T11" fmla="*/ 28 h 28"/>
                <a:gd name="T12" fmla="*/ 8 w 8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8">
                  <a:moveTo>
                    <a:pt x="8" y="24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6"/>
                    <a:pt x="2" y="28"/>
                    <a:pt x="4" y="28"/>
                  </a:cubicBezTo>
                  <a:cubicBezTo>
                    <a:pt x="6" y="28"/>
                    <a:pt x="8" y="26"/>
                    <a:pt x="8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69" name="Freeform 7"/>
            <p:cNvSpPr/>
            <p:nvPr/>
          </p:nvSpPr>
          <p:spPr bwMode="auto">
            <a:xfrm>
              <a:off x="5174787" y="2074341"/>
              <a:ext cx="154490" cy="257483"/>
            </a:xfrm>
            <a:custGeom>
              <a:avLst/>
              <a:gdLst>
                <a:gd name="T0" fmla="*/ 3 w 34"/>
                <a:gd name="T1" fmla="*/ 50 h 56"/>
                <a:gd name="T2" fmla="*/ 4 w 34"/>
                <a:gd name="T3" fmla="*/ 55 h 56"/>
                <a:gd name="T4" fmla="*/ 7 w 34"/>
                <a:gd name="T5" fmla="*/ 56 h 56"/>
                <a:gd name="T6" fmla="*/ 10 w 34"/>
                <a:gd name="T7" fmla="*/ 54 h 56"/>
                <a:gd name="T8" fmla="*/ 18 w 34"/>
                <a:gd name="T9" fmla="*/ 41 h 56"/>
                <a:gd name="T10" fmla="*/ 33 w 34"/>
                <a:gd name="T11" fmla="*/ 41 h 56"/>
                <a:gd name="T12" fmla="*/ 34 w 34"/>
                <a:gd name="T13" fmla="*/ 40 h 56"/>
                <a:gd name="T14" fmla="*/ 34 w 34"/>
                <a:gd name="T15" fmla="*/ 30 h 56"/>
                <a:gd name="T16" fmla="*/ 23 w 34"/>
                <a:gd name="T17" fmla="*/ 13 h 56"/>
                <a:gd name="T18" fmla="*/ 21 w 34"/>
                <a:gd name="T19" fmla="*/ 14 h 56"/>
                <a:gd name="T20" fmla="*/ 25 w 34"/>
                <a:gd name="T21" fmla="*/ 7 h 56"/>
                <a:gd name="T22" fmla="*/ 18 w 34"/>
                <a:gd name="T23" fmla="*/ 0 h 56"/>
                <a:gd name="T24" fmla="*/ 10 w 34"/>
                <a:gd name="T25" fmla="*/ 7 h 56"/>
                <a:gd name="T26" fmla="*/ 18 w 34"/>
                <a:gd name="T27" fmla="*/ 15 h 56"/>
                <a:gd name="T28" fmla="*/ 20 w 34"/>
                <a:gd name="T29" fmla="*/ 14 h 56"/>
                <a:gd name="T30" fmla="*/ 15 w 34"/>
                <a:gd name="T31" fmla="*/ 19 h 56"/>
                <a:gd name="T32" fmla="*/ 4 w 34"/>
                <a:gd name="T33" fmla="*/ 22 h 56"/>
                <a:gd name="T34" fmla="*/ 1 w 34"/>
                <a:gd name="T35" fmla="*/ 24 h 56"/>
                <a:gd name="T36" fmla="*/ 1 w 34"/>
                <a:gd name="T37" fmla="*/ 27 h 56"/>
                <a:gd name="T38" fmla="*/ 5 w 34"/>
                <a:gd name="T39" fmla="*/ 30 h 56"/>
                <a:gd name="T40" fmla="*/ 5 w 34"/>
                <a:gd name="T41" fmla="*/ 30 h 56"/>
                <a:gd name="T42" fmla="*/ 13 w 34"/>
                <a:gd name="T43" fmla="*/ 28 h 56"/>
                <a:gd name="T44" fmla="*/ 13 w 34"/>
                <a:gd name="T45" fmla="*/ 30 h 56"/>
                <a:gd name="T46" fmla="*/ 13 w 34"/>
                <a:gd name="T47" fmla="*/ 33 h 56"/>
                <a:gd name="T48" fmla="*/ 3 w 34"/>
                <a:gd name="T49" fmla="*/ 5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" h="56">
                  <a:moveTo>
                    <a:pt x="3" y="50"/>
                  </a:moveTo>
                  <a:cubicBezTo>
                    <a:pt x="2" y="51"/>
                    <a:pt x="3" y="54"/>
                    <a:pt x="4" y="55"/>
                  </a:cubicBezTo>
                  <a:cubicBezTo>
                    <a:pt x="5" y="56"/>
                    <a:pt x="6" y="56"/>
                    <a:pt x="7" y="56"/>
                  </a:cubicBezTo>
                  <a:cubicBezTo>
                    <a:pt x="8" y="56"/>
                    <a:pt x="9" y="55"/>
                    <a:pt x="10" y="54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0"/>
                    <a:pt x="34" y="4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0"/>
                    <a:pt x="29" y="13"/>
                    <a:pt x="23" y="13"/>
                  </a:cubicBezTo>
                  <a:cubicBezTo>
                    <a:pt x="23" y="13"/>
                    <a:pt x="22" y="13"/>
                    <a:pt x="21" y="14"/>
                  </a:cubicBezTo>
                  <a:cubicBezTo>
                    <a:pt x="24" y="12"/>
                    <a:pt x="25" y="10"/>
                    <a:pt x="25" y="7"/>
                  </a:cubicBezTo>
                  <a:cubicBezTo>
                    <a:pt x="25" y="3"/>
                    <a:pt x="22" y="0"/>
                    <a:pt x="18" y="0"/>
                  </a:cubicBezTo>
                  <a:cubicBezTo>
                    <a:pt x="14" y="0"/>
                    <a:pt x="10" y="3"/>
                    <a:pt x="10" y="7"/>
                  </a:cubicBezTo>
                  <a:cubicBezTo>
                    <a:pt x="10" y="11"/>
                    <a:pt x="14" y="15"/>
                    <a:pt x="18" y="15"/>
                  </a:cubicBezTo>
                  <a:cubicBezTo>
                    <a:pt x="18" y="15"/>
                    <a:pt x="19" y="15"/>
                    <a:pt x="20" y="14"/>
                  </a:cubicBezTo>
                  <a:cubicBezTo>
                    <a:pt x="18" y="15"/>
                    <a:pt x="16" y="17"/>
                    <a:pt x="15" y="19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3" y="22"/>
                    <a:pt x="2" y="23"/>
                    <a:pt x="1" y="24"/>
                  </a:cubicBezTo>
                  <a:cubicBezTo>
                    <a:pt x="0" y="25"/>
                    <a:pt x="0" y="26"/>
                    <a:pt x="1" y="27"/>
                  </a:cubicBezTo>
                  <a:cubicBezTo>
                    <a:pt x="1" y="29"/>
                    <a:pt x="3" y="30"/>
                    <a:pt x="5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9"/>
                    <a:pt x="13" y="30"/>
                    <a:pt x="13" y="30"/>
                  </a:cubicBezTo>
                  <a:cubicBezTo>
                    <a:pt x="13" y="33"/>
                    <a:pt x="13" y="33"/>
                    <a:pt x="13" y="33"/>
                  </a:cubicBezTo>
                  <a:lnTo>
                    <a:pt x="3" y="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70" name="Freeform 8"/>
            <p:cNvSpPr/>
            <p:nvPr/>
          </p:nvSpPr>
          <p:spPr bwMode="auto">
            <a:xfrm>
              <a:off x="5264428" y="2184963"/>
              <a:ext cx="85828" cy="101085"/>
            </a:xfrm>
            <a:custGeom>
              <a:avLst/>
              <a:gdLst>
                <a:gd name="T0" fmla="*/ 1 w 19"/>
                <a:gd name="T1" fmla="*/ 19 h 22"/>
                <a:gd name="T2" fmla="*/ 17 w 19"/>
                <a:gd name="T3" fmla="*/ 19 h 22"/>
                <a:gd name="T4" fmla="*/ 17 w 19"/>
                <a:gd name="T5" fmla="*/ 1 h 22"/>
                <a:gd name="T6" fmla="*/ 18 w 19"/>
                <a:gd name="T7" fmla="*/ 0 h 22"/>
                <a:gd name="T8" fmla="*/ 19 w 19"/>
                <a:gd name="T9" fmla="*/ 1 h 22"/>
                <a:gd name="T10" fmla="*/ 19 w 19"/>
                <a:gd name="T11" fmla="*/ 20 h 22"/>
                <a:gd name="T12" fmla="*/ 18 w 19"/>
                <a:gd name="T13" fmla="*/ 22 h 22"/>
                <a:gd name="T14" fmla="*/ 1 w 19"/>
                <a:gd name="T15" fmla="*/ 22 h 22"/>
                <a:gd name="T16" fmla="*/ 0 w 19"/>
                <a:gd name="T17" fmla="*/ 20 h 22"/>
                <a:gd name="T18" fmla="*/ 1 w 19"/>
                <a:gd name="T19" fmla="*/ 1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2">
                  <a:moveTo>
                    <a:pt x="1" y="19"/>
                  </a:moveTo>
                  <a:cubicBezTo>
                    <a:pt x="17" y="19"/>
                    <a:pt x="17" y="19"/>
                    <a:pt x="17" y="19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0"/>
                    <a:pt x="18" y="0"/>
                  </a:cubicBezTo>
                  <a:cubicBezTo>
                    <a:pt x="19" y="0"/>
                    <a:pt x="19" y="1"/>
                    <a:pt x="19" y="1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1"/>
                    <a:pt x="19" y="22"/>
                    <a:pt x="18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0" y="21"/>
                    <a:pt x="0" y="20"/>
                  </a:cubicBezTo>
                  <a:cubicBezTo>
                    <a:pt x="0" y="20"/>
                    <a:pt x="1" y="19"/>
                    <a:pt x="1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  <p:sp>
        <p:nvSpPr>
          <p:cNvPr id="271" name="Rectangle 9"/>
          <p:cNvSpPr>
            <a:spLocks noChangeArrowheads="1"/>
          </p:cNvSpPr>
          <p:nvPr/>
        </p:nvSpPr>
        <p:spPr bwMode="auto">
          <a:xfrm>
            <a:off x="1733841" y="426711"/>
            <a:ext cx="221890" cy="386191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72" name="Rectangle 10"/>
          <p:cNvSpPr>
            <a:spLocks noChangeArrowheads="1"/>
          </p:cNvSpPr>
          <p:nvPr/>
        </p:nvSpPr>
        <p:spPr bwMode="auto">
          <a:xfrm>
            <a:off x="1733841" y="426711"/>
            <a:ext cx="221890" cy="386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73" name="Freeform 11"/>
          <p:cNvSpPr/>
          <p:nvPr/>
        </p:nvSpPr>
        <p:spPr bwMode="auto">
          <a:xfrm>
            <a:off x="1511952" y="426711"/>
            <a:ext cx="221890" cy="386191"/>
          </a:xfrm>
          <a:custGeom>
            <a:avLst/>
            <a:gdLst>
              <a:gd name="T0" fmla="*/ 67 w 131"/>
              <a:gd name="T1" fmla="*/ 0 h 228"/>
              <a:gd name="T2" fmla="*/ 0 w 131"/>
              <a:gd name="T3" fmla="*/ 68 h 228"/>
              <a:gd name="T4" fmla="*/ 0 w 131"/>
              <a:gd name="T5" fmla="*/ 228 h 228"/>
              <a:gd name="T6" fmla="*/ 67 w 131"/>
              <a:gd name="T7" fmla="*/ 228 h 228"/>
              <a:gd name="T8" fmla="*/ 131 w 131"/>
              <a:gd name="T9" fmla="*/ 228 h 228"/>
              <a:gd name="T10" fmla="*/ 131 w 131"/>
              <a:gd name="T11" fmla="*/ 68 h 228"/>
              <a:gd name="T12" fmla="*/ 131 w 131"/>
              <a:gd name="T13" fmla="*/ 0 h 228"/>
              <a:gd name="T14" fmla="*/ 67 w 131"/>
              <a:gd name="T15" fmla="*/ 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1" h="228">
                <a:moveTo>
                  <a:pt x="67" y="0"/>
                </a:moveTo>
                <a:lnTo>
                  <a:pt x="0" y="68"/>
                </a:lnTo>
                <a:lnTo>
                  <a:pt x="0" y="228"/>
                </a:lnTo>
                <a:lnTo>
                  <a:pt x="67" y="228"/>
                </a:lnTo>
                <a:lnTo>
                  <a:pt x="131" y="228"/>
                </a:lnTo>
                <a:lnTo>
                  <a:pt x="131" y="68"/>
                </a:lnTo>
                <a:lnTo>
                  <a:pt x="131" y="0"/>
                </a:lnTo>
                <a:lnTo>
                  <a:pt x="6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74" name="Freeform 12"/>
          <p:cNvSpPr/>
          <p:nvPr/>
        </p:nvSpPr>
        <p:spPr bwMode="auto">
          <a:xfrm>
            <a:off x="1511952" y="426711"/>
            <a:ext cx="221890" cy="386191"/>
          </a:xfrm>
          <a:custGeom>
            <a:avLst/>
            <a:gdLst>
              <a:gd name="T0" fmla="*/ 67 w 131"/>
              <a:gd name="T1" fmla="*/ 0 h 228"/>
              <a:gd name="T2" fmla="*/ 0 w 131"/>
              <a:gd name="T3" fmla="*/ 68 h 228"/>
              <a:gd name="T4" fmla="*/ 0 w 131"/>
              <a:gd name="T5" fmla="*/ 228 h 228"/>
              <a:gd name="T6" fmla="*/ 67 w 131"/>
              <a:gd name="T7" fmla="*/ 228 h 228"/>
              <a:gd name="T8" fmla="*/ 131 w 131"/>
              <a:gd name="T9" fmla="*/ 228 h 228"/>
              <a:gd name="T10" fmla="*/ 131 w 131"/>
              <a:gd name="T11" fmla="*/ 68 h 228"/>
              <a:gd name="T12" fmla="*/ 131 w 131"/>
              <a:gd name="T13" fmla="*/ 0 h 228"/>
              <a:gd name="T14" fmla="*/ 67 w 131"/>
              <a:gd name="T15" fmla="*/ 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1" h="228">
                <a:moveTo>
                  <a:pt x="67" y="0"/>
                </a:moveTo>
                <a:lnTo>
                  <a:pt x="0" y="68"/>
                </a:lnTo>
                <a:lnTo>
                  <a:pt x="0" y="228"/>
                </a:lnTo>
                <a:lnTo>
                  <a:pt x="67" y="228"/>
                </a:lnTo>
                <a:lnTo>
                  <a:pt x="131" y="228"/>
                </a:lnTo>
                <a:lnTo>
                  <a:pt x="131" y="68"/>
                </a:lnTo>
                <a:lnTo>
                  <a:pt x="131" y="0"/>
                </a:lnTo>
                <a:lnTo>
                  <a:pt x="6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75" name="Freeform 13"/>
          <p:cNvSpPr/>
          <p:nvPr/>
        </p:nvSpPr>
        <p:spPr bwMode="auto">
          <a:xfrm>
            <a:off x="1955729" y="426711"/>
            <a:ext cx="218502" cy="386191"/>
          </a:xfrm>
          <a:custGeom>
            <a:avLst/>
            <a:gdLst>
              <a:gd name="T0" fmla="*/ 64 w 129"/>
              <a:gd name="T1" fmla="*/ 0 h 228"/>
              <a:gd name="T2" fmla="*/ 0 w 129"/>
              <a:gd name="T3" fmla="*/ 0 h 228"/>
              <a:gd name="T4" fmla="*/ 0 w 129"/>
              <a:gd name="T5" fmla="*/ 68 h 228"/>
              <a:gd name="T6" fmla="*/ 0 w 129"/>
              <a:gd name="T7" fmla="*/ 228 h 228"/>
              <a:gd name="T8" fmla="*/ 64 w 129"/>
              <a:gd name="T9" fmla="*/ 228 h 228"/>
              <a:gd name="T10" fmla="*/ 129 w 129"/>
              <a:gd name="T11" fmla="*/ 228 h 228"/>
              <a:gd name="T12" fmla="*/ 129 w 129"/>
              <a:gd name="T13" fmla="*/ 68 h 228"/>
              <a:gd name="T14" fmla="*/ 64 w 129"/>
              <a:gd name="T15" fmla="*/ 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9" h="228">
                <a:moveTo>
                  <a:pt x="64" y="0"/>
                </a:moveTo>
                <a:lnTo>
                  <a:pt x="0" y="0"/>
                </a:lnTo>
                <a:lnTo>
                  <a:pt x="0" y="68"/>
                </a:lnTo>
                <a:lnTo>
                  <a:pt x="0" y="228"/>
                </a:lnTo>
                <a:lnTo>
                  <a:pt x="64" y="228"/>
                </a:lnTo>
                <a:lnTo>
                  <a:pt x="129" y="228"/>
                </a:lnTo>
                <a:lnTo>
                  <a:pt x="129" y="68"/>
                </a:lnTo>
                <a:lnTo>
                  <a:pt x="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76" name="Freeform 14"/>
          <p:cNvSpPr/>
          <p:nvPr/>
        </p:nvSpPr>
        <p:spPr bwMode="auto">
          <a:xfrm>
            <a:off x="1955729" y="426711"/>
            <a:ext cx="218502" cy="386191"/>
          </a:xfrm>
          <a:custGeom>
            <a:avLst/>
            <a:gdLst>
              <a:gd name="T0" fmla="*/ 64 w 129"/>
              <a:gd name="T1" fmla="*/ 0 h 228"/>
              <a:gd name="T2" fmla="*/ 0 w 129"/>
              <a:gd name="T3" fmla="*/ 0 h 228"/>
              <a:gd name="T4" fmla="*/ 0 w 129"/>
              <a:gd name="T5" fmla="*/ 68 h 228"/>
              <a:gd name="T6" fmla="*/ 0 w 129"/>
              <a:gd name="T7" fmla="*/ 228 h 228"/>
              <a:gd name="T8" fmla="*/ 64 w 129"/>
              <a:gd name="T9" fmla="*/ 228 h 228"/>
              <a:gd name="T10" fmla="*/ 129 w 129"/>
              <a:gd name="T11" fmla="*/ 228 h 228"/>
              <a:gd name="T12" fmla="*/ 129 w 129"/>
              <a:gd name="T13" fmla="*/ 68 h 228"/>
              <a:gd name="T14" fmla="*/ 64 w 129"/>
              <a:gd name="T15" fmla="*/ 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9" h="228">
                <a:moveTo>
                  <a:pt x="64" y="0"/>
                </a:moveTo>
                <a:lnTo>
                  <a:pt x="0" y="0"/>
                </a:lnTo>
                <a:lnTo>
                  <a:pt x="0" y="68"/>
                </a:lnTo>
                <a:lnTo>
                  <a:pt x="0" y="228"/>
                </a:lnTo>
                <a:lnTo>
                  <a:pt x="64" y="228"/>
                </a:lnTo>
                <a:lnTo>
                  <a:pt x="129" y="228"/>
                </a:lnTo>
                <a:lnTo>
                  <a:pt x="129" y="68"/>
                </a:lnTo>
                <a:lnTo>
                  <a:pt x="6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77" name="Rectangle 15"/>
          <p:cNvSpPr>
            <a:spLocks noChangeArrowheads="1"/>
          </p:cNvSpPr>
          <p:nvPr/>
        </p:nvSpPr>
        <p:spPr bwMode="auto">
          <a:xfrm>
            <a:off x="1511952" y="812901"/>
            <a:ext cx="221890" cy="226972"/>
          </a:xfrm>
          <a:prstGeom prst="rect">
            <a:avLst/>
          </a:pr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78" name="Rectangle 16"/>
          <p:cNvSpPr>
            <a:spLocks noChangeArrowheads="1"/>
          </p:cNvSpPr>
          <p:nvPr/>
        </p:nvSpPr>
        <p:spPr bwMode="auto">
          <a:xfrm>
            <a:off x="1511952" y="812901"/>
            <a:ext cx="221890" cy="226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79" name="Rectangle 17"/>
          <p:cNvSpPr>
            <a:spLocks noChangeArrowheads="1"/>
          </p:cNvSpPr>
          <p:nvPr/>
        </p:nvSpPr>
        <p:spPr bwMode="auto">
          <a:xfrm>
            <a:off x="1733841" y="812901"/>
            <a:ext cx="221890" cy="226972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80" name="Rectangle 18"/>
          <p:cNvSpPr>
            <a:spLocks noChangeArrowheads="1"/>
          </p:cNvSpPr>
          <p:nvPr/>
        </p:nvSpPr>
        <p:spPr bwMode="auto">
          <a:xfrm>
            <a:off x="1733841" y="812901"/>
            <a:ext cx="221890" cy="226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81" name="Rectangle 19"/>
          <p:cNvSpPr>
            <a:spLocks noChangeArrowheads="1"/>
          </p:cNvSpPr>
          <p:nvPr/>
        </p:nvSpPr>
        <p:spPr bwMode="auto">
          <a:xfrm>
            <a:off x="1955729" y="812901"/>
            <a:ext cx="218502" cy="226972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82" name="Rectangle 20"/>
          <p:cNvSpPr>
            <a:spLocks noChangeArrowheads="1"/>
          </p:cNvSpPr>
          <p:nvPr/>
        </p:nvSpPr>
        <p:spPr bwMode="auto">
          <a:xfrm>
            <a:off x="1955729" y="812901"/>
            <a:ext cx="218502" cy="226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83" name="Rectangle 21"/>
          <p:cNvSpPr>
            <a:spLocks noChangeArrowheads="1"/>
          </p:cNvSpPr>
          <p:nvPr/>
        </p:nvSpPr>
        <p:spPr bwMode="auto">
          <a:xfrm>
            <a:off x="2334721" y="906060"/>
            <a:ext cx="160913" cy="167688"/>
          </a:xfrm>
          <a:prstGeom prst="rect">
            <a:avLst/>
          </a:prstGeom>
          <a:solidFill>
            <a:srgbClr val="7B25A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84" name="Rectangle 22"/>
          <p:cNvSpPr>
            <a:spLocks noChangeArrowheads="1"/>
          </p:cNvSpPr>
          <p:nvPr/>
        </p:nvSpPr>
        <p:spPr bwMode="auto">
          <a:xfrm>
            <a:off x="2387651" y="906060"/>
            <a:ext cx="160913" cy="16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85" name="Freeform 23"/>
          <p:cNvSpPr/>
          <p:nvPr/>
        </p:nvSpPr>
        <p:spPr bwMode="auto">
          <a:xfrm>
            <a:off x="1733841" y="541889"/>
            <a:ext cx="221890" cy="271011"/>
          </a:xfrm>
          <a:custGeom>
            <a:avLst/>
            <a:gdLst>
              <a:gd name="T0" fmla="*/ 131 w 131"/>
              <a:gd name="T1" fmla="*/ 0 h 160"/>
              <a:gd name="T2" fmla="*/ 0 w 131"/>
              <a:gd name="T3" fmla="*/ 0 h 160"/>
              <a:gd name="T4" fmla="*/ 0 w 131"/>
              <a:gd name="T5" fmla="*/ 0 h 160"/>
              <a:gd name="T6" fmla="*/ 0 w 131"/>
              <a:gd name="T7" fmla="*/ 160 h 160"/>
              <a:gd name="T8" fmla="*/ 131 w 131"/>
              <a:gd name="T9" fmla="*/ 160 h 160"/>
              <a:gd name="T10" fmla="*/ 131 w 131"/>
              <a:gd name="T11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" h="160">
                <a:moveTo>
                  <a:pt x="131" y="0"/>
                </a:moveTo>
                <a:lnTo>
                  <a:pt x="0" y="0"/>
                </a:lnTo>
                <a:lnTo>
                  <a:pt x="0" y="0"/>
                </a:lnTo>
                <a:lnTo>
                  <a:pt x="0" y="160"/>
                </a:lnTo>
                <a:lnTo>
                  <a:pt x="131" y="160"/>
                </a:lnTo>
                <a:lnTo>
                  <a:pt x="131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86" name="Freeform 24"/>
          <p:cNvSpPr/>
          <p:nvPr/>
        </p:nvSpPr>
        <p:spPr bwMode="auto">
          <a:xfrm>
            <a:off x="1733841" y="541889"/>
            <a:ext cx="221890" cy="271011"/>
          </a:xfrm>
          <a:custGeom>
            <a:avLst/>
            <a:gdLst>
              <a:gd name="T0" fmla="*/ 131 w 131"/>
              <a:gd name="T1" fmla="*/ 0 h 160"/>
              <a:gd name="T2" fmla="*/ 0 w 131"/>
              <a:gd name="T3" fmla="*/ 0 h 160"/>
              <a:gd name="T4" fmla="*/ 0 w 131"/>
              <a:gd name="T5" fmla="*/ 0 h 160"/>
              <a:gd name="T6" fmla="*/ 0 w 131"/>
              <a:gd name="T7" fmla="*/ 160 h 160"/>
              <a:gd name="T8" fmla="*/ 131 w 131"/>
              <a:gd name="T9" fmla="*/ 160 h 160"/>
              <a:gd name="T10" fmla="*/ 131 w 131"/>
              <a:gd name="T11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" h="160">
                <a:moveTo>
                  <a:pt x="131" y="0"/>
                </a:moveTo>
                <a:lnTo>
                  <a:pt x="0" y="0"/>
                </a:lnTo>
                <a:lnTo>
                  <a:pt x="0" y="0"/>
                </a:lnTo>
                <a:lnTo>
                  <a:pt x="0" y="160"/>
                </a:lnTo>
                <a:lnTo>
                  <a:pt x="131" y="160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87" name="Freeform 25"/>
          <p:cNvSpPr/>
          <p:nvPr/>
        </p:nvSpPr>
        <p:spPr bwMode="auto">
          <a:xfrm>
            <a:off x="1511952" y="541889"/>
            <a:ext cx="3388" cy="0"/>
          </a:xfrm>
          <a:custGeom>
            <a:avLst/>
            <a:gdLst>
              <a:gd name="T0" fmla="*/ 2 w 2"/>
              <a:gd name="T1" fmla="*/ 2 w 2"/>
              <a:gd name="T2" fmla="*/ 0 w 2"/>
              <a:gd name="T3" fmla="*/ 2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88" name="Freeform 26"/>
          <p:cNvSpPr/>
          <p:nvPr/>
        </p:nvSpPr>
        <p:spPr bwMode="auto">
          <a:xfrm>
            <a:off x="1511952" y="541889"/>
            <a:ext cx="3388" cy="0"/>
          </a:xfrm>
          <a:custGeom>
            <a:avLst/>
            <a:gdLst>
              <a:gd name="T0" fmla="*/ 2 w 2"/>
              <a:gd name="T1" fmla="*/ 2 w 2"/>
              <a:gd name="T2" fmla="*/ 0 w 2"/>
              <a:gd name="T3" fmla="*/ 2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89" name="Freeform 27"/>
          <p:cNvSpPr/>
          <p:nvPr/>
        </p:nvSpPr>
        <p:spPr bwMode="auto">
          <a:xfrm>
            <a:off x="1511952" y="541889"/>
            <a:ext cx="221890" cy="271011"/>
          </a:xfrm>
          <a:custGeom>
            <a:avLst/>
            <a:gdLst>
              <a:gd name="T0" fmla="*/ 131 w 131"/>
              <a:gd name="T1" fmla="*/ 0 h 160"/>
              <a:gd name="T2" fmla="*/ 2 w 131"/>
              <a:gd name="T3" fmla="*/ 0 h 160"/>
              <a:gd name="T4" fmla="*/ 0 w 131"/>
              <a:gd name="T5" fmla="*/ 0 h 160"/>
              <a:gd name="T6" fmla="*/ 0 w 131"/>
              <a:gd name="T7" fmla="*/ 160 h 160"/>
              <a:gd name="T8" fmla="*/ 67 w 131"/>
              <a:gd name="T9" fmla="*/ 160 h 160"/>
              <a:gd name="T10" fmla="*/ 131 w 131"/>
              <a:gd name="T11" fmla="*/ 160 h 160"/>
              <a:gd name="T12" fmla="*/ 131 w 131"/>
              <a:gd name="T13" fmla="*/ 0 h 160"/>
              <a:gd name="T14" fmla="*/ 131 w 131"/>
              <a:gd name="T15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1" h="160">
                <a:moveTo>
                  <a:pt x="131" y="0"/>
                </a:moveTo>
                <a:lnTo>
                  <a:pt x="2" y="0"/>
                </a:lnTo>
                <a:lnTo>
                  <a:pt x="0" y="0"/>
                </a:lnTo>
                <a:lnTo>
                  <a:pt x="0" y="160"/>
                </a:lnTo>
                <a:lnTo>
                  <a:pt x="67" y="160"/>
                </a:lnTo>
                <a:lnTo>
                  <a:pt x="131" y="160"/>
                </a:lnTo>
                <a:lnTo>
                  <a:pt x="131" y="0"/>
                </a:lnTo>
                <a:lnTo>
                  <a:pt x="131" y="0"/>
                </a:lnTo>
                <a:close/>
              </a:path>
            </a:pathLst>
          </a:custGeom>
          <a:solidFill>
            <a:srgbClr val="A3A3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90" name="Freeform 28"/>
          <p:cNvSpPr/>
          <p:nvPr/>
        </p:nvSpPr>
        <p:spPr bwMode="auto">
          <a:xfrm>
            <a:off x="1511952" y="541889"/>
            <a:ext cx="221890" cy="271011"/>
          </a:xfrm>
          <a:custGeom>
            <a:avLst/>
            <a:gdLst>
              <a:gd name="T0" fmla="*/ 131 w 131"/>
              <a:gd name="T1" fmla="*/ 0 h 160"/>
              <a:gd name="T2" fmla="*/ 2 w 131"/>
              <a:gd name="T3" fmla="*/ 0 h 160"/>
              <a:gd name="T4" fmla="*/ 0 w 131"/>
              <a:gd name="T5" fmla="*/ 0 h 160"/>
              <a:gd name="T6" fmla="*/ 0 w 131"/>
              <a:gd name="T7" fmla="*/ 160 h 160"/>
              <a:gd name="T8" fmla="*/ 67 w 131"/>
              <a:gd name="T9" fmla="*/ 160 h 160"/>
              <a:gd name="T10" fmla="*/ 131 w 131"/>
              <a:gd name="T11" fmla="*/ 160 h 160"/>
              <a:gd name="T12" fmla="*/ 131 w 131"/>
              <a:gd name="T13" fmla="*/ 0 h 160"/>
              <a:gd name="T14" fmla="*/ 131 w 131"/>
              <a:gd name="T15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1" h="160">
                <a:moveTo>
                  <a:pt x="131" y="0"/>
                </a:moveTo>
                <a:lnTo>
                  <a:pt x="2" y="0"/>
                </a:lnTo>
                <a:lnTo>
                  <a:pt x="0" y="0"/>
                </a:lnTo>
                <a:lnTo>
                  <a:pt x="0" y="160"/>
                </a:lnTo>
                <a:lnTo>
                  <a:pt x="67" y="160"/>
                </a:lnTo>
                <a:lnTo>
                  <a:pt x="131" y="160"/>
                </a:lnTo>
                <a:lnTo>
                  <a:pt x="131" y="0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91" name="Freeform 29"/>
          <p:cNvSpPr/>
          <p:nvPr/>
        </p:nvSpPr>
        <p:spPr bwMode="auto">
          <a:xfrm>
            <a:off x="1955729" y="541889"/>
            <a:ext cx="218502" cy="271011"/>
          </a:xfrm>
          <a:custGeom>
            <a:avLst/>
            <a:gdLst>
              <a:gd name="T0" fmla="*/ 129 w 129"/>
              <a:gd name="T1" fmla="*/ 0 h 160"/>
              <a:gd name="T2" fmla="*/ 0 w 129"/>
              <a:gd name="T3" fmla="*/ 0 h 160"/>
              <a:gd name="T4" fmla="*/ 0 w 129"/>
              <a:gd name="T5" fmla="*/ 0 h 160"/>
              <a:gd name="T6" fmla="*/ 0 w 129"/>
              <a:gd name="T7" fmla="*/ 160 h 160"/>
              <a:gd name="T8" fmla="*/ 64 w 129"/>
              <a:gd name="T9" fmla="*/ 160 h 160"/>
              <a:gd name="T10" fmla="*/ 129 w 129"/>
              <a:gd name="T11" fmla="*/ 160 h 160"/>
              <a:gd name="T12" fmla="*/ 129 w 129"/>
              <a:gd name="T13" fmla="*/ 0 h 160"/>
              <a:gd name="T14" fmla="*/ 129 w 129"/>
              <a:gd name="T15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9" h="160">
                <a:moveTo>
                  <a:pt x="129" y="0"/>
                </a:moveTo>
                <a:lnTo>
                  <a:pt x="0" y="0"/>
                </a:lnTo>
                <a:lnTo>
                  <a:pt x="0" y="0"/>
                </a:lnTo>
                <a:lnTo>
                  <a:pt x="0" y="160"/>
                </a:lnTo>
                <a:lnTo>
                  <a:pt x="64" y="160"/>
                </a:lnTo>
                <a:lnTo>
                  <a:pt x="129" y="160"/>
                </a:lnTo>
                <a:lnTo>
                  <a:pt x="129" y="0"/>
                </a:lnTo>
                <a:lnTo>
                  <a:pt x="1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92" name="Freeform 30"/>
          <p:cNvSpPr/>
          <p:nvPr/>
        </p:nvSpPr>
        <p:spPr bwMode="auto">
          <a:xfrm>
            <a:off x="1879532" y="541889"/>
            <a:ext cx="218502" cy="271011"/>
          </a:xfrm>
          <a:custGeom>
            <a:avLst/>
            <a:gdLst>
              <a:gd name="T0" fmla="*/ 129 w 129"/>
              <a:gd name="T1" fmla="*/ 0 h 160"/>
              <a:gd name="T2" fmla="*/ 0 w 129"/>
              <a:gd name="T3" fmla="*/ 0 h 160"/>
              <a:gd name="T4" fmla="*/ 0 w 129"/>
              <a:gd name="T5" fmla="*/ 0 h 160"/>
              <a:gd name="T6" fmla="*/ 0 w 129"/>
              <a:gd name="T7" fmla="*/ 160 h 160"/>
              <a:gd name="T8" fmla="*/ 64 w 129"/>
              <a:gd name="T9" fmla="*/ 160 h 160"/>
              <a:gd name="T10" fmla="*/ 129 w 129"/>
              <a:gd name="T11" fmla="*/ 160 h 160"/>
              <a:gd name="T12" fmla="*/ 129 w 129"/>
              <a:gd name="T13" fmla="*/ 0 h 160"/>
              <a:gd name="T14" fmla="*/ 129 w 129"/>
              <a:gd name="T15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9" h="160">
                <a:moveTo>
                  <a:pt x="129" y="0"/>
                </a:moveTo>
                <a:lnTo>
                  <a:pt x="0" y="0"/>
                </a:lnTo>
                <a:lnTo>
                  <a:pt x="0" y="0"/>
                </a:lnTo>
                <a:lnTo>
                  <a:pt x="0" y="160"/>
                </a:lnTo>
                <a:lnTo>
                  <a:pt x="64" y="160"/>
                </a:lnTo>
                <a:lnTo>
                  <a:pt x="129" y="160"/>
                </a:lnTo>
                <a:lnTo>
                  <a:pt x="129" y="0"/>
                </a:lnTo>
                <a:lnTo>
                  <a:pt x="12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93" name="Freeform 31"/>
          <p:cNvSpPr/>
          <p:nvPr/>
        </p:nvSpPr>
        <p:spPr bwMode="auto">
          <a:xfrm>
            <a:off x="2334541" y="906060"/>
            <a:ext cx="160913" cy="167688"/>
          </a:xfrm>
          <a:custGeom>
            <a:avLst/>
            <a:gdLst>
              <a:gd name="T0" fmla="*/ 0 w 95"/>
              <a:gd name="T1" fmla="*/ 0 h 99"/>
              <a:gd name="T2" fmla="*/ 0 w 95"/>
              <a:gd name="T3" fmla="*/ 0 h 99"/>
              <a:gd name="T4" fmla="*/ 0 w 95"/>
              <a:gd name="T5" fmla="*/ 99 h 99"/>
              <a:gd name="T6" fmla="*/ 95 w 95"/>
              <a:gd name="T7" fmla="*/ 99 h 99"/>
              <a:gd name="T8" fmla="*/ 0 w 95"/>
              <a:gd name="T9" fmla="*/ 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" h="99">
                <a:moveTo>
                  <a:pt x="0" y="0"/>
                </a:moveTo>
                <a:lnTo>
                  <a:pt x="0" y="0"/>
                </a:lnTo>
                <a:lnTo>
                  <a:pt x="0" y="99"/>
                </a:lnTo>
                <a:lnTo>
                  <a:pt x="95" y="99"/>
                </a:lnTo>
                <a:lnTo>
                  <a:pt x="0" y="0"/>
                </a:lnTo>
                <a:close/>
              </a:path>
            </a:pathLst>
          </a:custGeom>
          <a:solidFill>
            <a:srgbClr val="BE30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94" name="Freeform 32"/>
          <p:cNvSpPr/>
          <p:nvPr/>
        </p:nvSpPr>
        <p:spPr bwMode="auto">
          <a:xfrm>
            <a:off x="2387651" y="906060"/>
            <a:ext cx="160913" cy="167688"/>
          </a:xfrm>
          <a:custGeom>
            <a:avLst/>
            <a:gdLst>
              <a:gd name="T0" fmla="*/ 0 w 95"/>
              <a:gd name="T1" fmla="*/ 0 h 99"/>
              <a:gd name="T2" fmla="*/ 0 w 95"/>
              <a:gd name="T3" fmla="*/ 0 h 99"/>
              <a:gd name="T4" fmla="*/ 0 w 95"/>
              <a:gd name="T5" fmla="*/ 99 h 99"/>
              <a:gd name="T6" fmla="*/ 95 w 95"/>
              <a:gd name="T7" fmla="*/ 99 h 99"/>
              <a:gd name="T8" fmla="*/ 0 w 95"/>
              <a:gd name="T9" fmla="*/ 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" h="99">
                <a:moveTo>
                  <a:pt x="0" y="0"/>
                </a:moveTo>
                <a:lnTo>
                  <a:pt x="0" y="0"/>
                </a:lnTo>
                <a:lnTo>
                  <a:pt x="0" y="99"/>
                </a:lnTo>
                <a:lnTo>
                  <a:pt x="95" y="9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grpSp>
        <p:nvGrpSpPr>
          <p:cNvPr id="295" name="组合 294"/>
          <p:cNvGrpSpPr>
            <a:grpSpLocks noChangeAspect="1"/>
          </p:cNvGrpSpPr>
          <p:nvPr/>
        </p:nvGrpSpPr>
        <p:grpSpPr>
          <a:xfrm>
            <a:off x="1088978" y="2818527"/>
            <a:ext cx="360933" cy="351679"/>
            <a:chOff x="5256799" y="4239109"/>
            <a:chExt cx="223152" cy="217430"/>
          </a:xfrm>
          <a:solidFill>
            <a:srgbClr val="01ACBE"/>
          </a:solidFill>
        </p:grpSpPr>
        <p:sp>
          <p:nvSpPr>
            <p:cNvPr id="296" name="Freeform 40"/>
            <p:cNvSpPr>
              <a:spLocks noEditPoints="1"/>
            </p:cNvSpPr>
            <p:nvPr/>
          </p:nvSpPr>
          <p:spPr bwMode="auto">
            <a:xfrm>
              <a:off x="5256799" y="4239109"/>
              <a:ext cx="223152" cy="217430"/>
            </a:xfrm>
            <a:custGeom>
              <a:avLst/>
              <a:gdLst>
                <a:gd name="T0" fmla="*/ 44 w 49"/>
                <a:gd name="T1" fmla="*/ 33 h 48"/>
                <a:gd name="T2" fmla="*/ 49 w 49"/>
                <a:gd name="T3" fmla="*/ 28 h 48"/>
                <a:gd name="T4" fmla="*/ 49 w 49"/>
                <a:gd name="T5" fmla="*/ 5 h 48"/>
                <a:gd name="T6" fmla="*/ 44 w 49"/>
                <a:gd name="T7" fmla="*/ 0 h 48"/>
                <a:gd name="T8" fmla="*/ 5 w 49"/>
                <a:gd name="T9" fmla="*/ 0 h 48"/>
                <a:gd name="T10" fmla="*/ 0 w 49"/>
                <a:gd name="T11" fmla="*/ 5 h 48"/>
                <a:gd name="T12" fmla="*/ 0 w 49"/>
                <a:gd name="T13" fmla="*/ 28 h 48"/>
                <a:gd name="T14" fmla="*/ 5 w 49"/>
                <a:gd name="T15" fmla="*/ 33 h 48"/>
                <a:gd name="T16" fmla="*/ 20 w 49"/>
                <a:gd name="T17" fmla="*/ 33 h 48"/>
                <a:gd name="T18" fmla="*/ 20 w 49"/>
                <a:gd name="T19" fmla="*/ 38 h 48"/>
                <a:gd name="T20" fmla="*/ 5 w 49"/>
                <a:gd name="T21" fmla="*/ 38 h 48"/>
                <a:gd name="T22" fmla="*/ 0 w 49"/>
                <a:gd name="T23" fmla="*/ 43 h 48"/>
                <a:gd name="T24" fmla="*/ 0 w 49"/>
                <a:gd name="T25" fmla="*/ 47 h 48"/>
                <a:gd name="T26" fmla="*/ 1 w 49"/>
                <a:gd name="T27" fmla="*/ 48 h 48"/>
                <a:gd name="T28" fmla="*/ 48 w 49"/>
                <a:gd name="T29" fmla="*/ 48 h 48"/>
                <a:gd name="T30" fmla="*/ 49 w 49"/>
                <a:gd name="T31" fmla="*/ 47 h 48"/>
                <a:gd name="T32" fmla="*/ 49 w 49"/>
                <a:gd name="T33" fmla="*/ 43 h 48"/>
                <a:gd name="T34" fmla="*/ 44 w 49"/>
                <a:gd name="T35" fmla="*/ 38 h 48"/>
                <a:gd name="T36" fmla="*/ 29 w 49"/>
                <a:gd name="T37" fmla="*/ 38 h 48"/>
                <a:gd name="T38" fmla="*/ 29 w 49"/>
                <a:gd name="T39" fmla="*/ 33 h 48"/>
                <a:gd name="T40" fmla="*/ 44 w 49"/>
                <a:gd name="T41" fmla="*/ 33 h 48"/>
                <a:gd name="T42" fmla="*/ 2 w 49"/>
                <a:gd name="T43" fmla="*/ 28 h 48"/>
                <a:gd name="T44" fmla="*/ 2 w 49"/>
                <a:gd name="T45" fmla="*/ 5 h 48"/>
                <a:gd name="T46" fmla="*/ 5 w 49"/>
                <a:gd name="T47" fmla="*/ 2 h 48"/>
                <a:gd name="T48" fmla="*/ 44 w 49"/>
                <a:gd name="T49" fmla="*/ 2 h 48"/>
                <a:gd name="T50" fmla="*/ 47 w 49"/>
                <a:gd name="T51" fmla="*/ 5 h 48"/>
                <a:gd name="T52" fmla="*/ 47 w 49"/>
                <a:gd name="T53" fmla="*/ 28 h 48"/>
                <a:gd name="T54" fmla="*/ 44 w 49"/>
                <a:gd name="T55" fmla="*/ 31 h 48"/>
                <a:gd name="T56" fmla="*/ 5 w 49"/>
                <a:gd name="T57" fmla="*/ 31 h 48"/>
                <a:gd name="T58" fmla="*/ 2 w 49"/>
                <a:gd name="T59" fmla="*/ 2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9" h="48">
                  <a:moveTo>
                    <a:pt x="44" y="33"/>
                  </a:moveTo>
                  <a:cubicBezTo>
                    <a:pt x="47" y="33"/>
                    <a:pt x="49" y="31"/>
                    <a:pt x="49" y="28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2"/>
                    <a:pt x="47" y="0"/>
                    <a:pt x="4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1"/>
                    <a:pt x="2" y="33"/>
                    <a:pt x="5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2" y="38"/>
                    <a:pt x="0" y="40"/>
                    <a:pt x="0" y="43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1" y="48"/>
                    <a:pt x="1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9" y="48"/>
                    <a:pt x="49" y="47"/>
                    <a:pt x="49" y="47"/>
                  </a:cubicBezTo>
                  <a:cubicBezTo>
                    <a:pt x="49" y="43"/>
                    <a:pt x="49" y="43"/>
                    <a:pt x="49" y="43"/>
                  </a:cubicBezTo>
                  <a:cubicBezTo>
                    <a:pt x="49" y="40"/>
                    <a:pt x="47" y="38"/>
                    <a:pt x="44" y="3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3"/>
                    <a:pt x="29" y="33"/>
                    <a:pt x="29" y="33"/>
                  </a:cubicBezTo>
                  <a:lnTo>
                    <a:pt x="44" y="33"/>
                  </a:lnTo>
                  <a:close/>
                  <a:moveTo>
                    <a:pt x="2" y="28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4" y="2"/>
                    <a:pt x="5" y="2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6" y="2"/>
                    <a:pt x="47" y="3"/>
                    <a:pt x="47" y="5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30"/>
                    <a:pt x="46" y="31"/>
                    <a:pt x="44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4" y="31"/>
                    <a:pt x="2" y="30"/>
                    <a:pt x="2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97" name="Freeform 41"/>
            <p:cNvSpPr/>
            <p:nvPr/>
          </p:nvSpPr>
          <p:spPr bwMode="auto">
            <a:xfrm>
              <a:off x="5273965" y="4256274"/>
              <a:ext cx="186913" cy="114437"/>
            </a:xfrm>
            <a:custGeom>
              <a:avLst/>
              <a:gdLst>
                <a:gd name="T0" fmla="*/ 41 w 41"/>
                <a:gd name="T1" fmla="*/ 24 h 25"/>
                <a:gd name="T2" fmla="*/ 41 w 41"/>
                <a:gd name="T3" fmla="*/ 1 h 25"/>
                <a:gd name="T4" fmla="*/ 40 w 41"/>
                <a:gd name="T5" fmla="*/ 0 h 25"/>
                <a:gd name="T6" fmla="*/ 1 w 41"/>
                <a:gd name="T7" fmla="*/ 0 h 25"/>
                <a:gd name="T8" fmla="*/ 0 w 41"/>
                <a:gd name="T9" fmla="*/ 1 h 25"/>
                <a:gd name="T10" fmla="*/ 0 w 41"/>
                <a:gd name="T11" fmla="*/ 24 h 25"/>
                <a:gd name="T12" fmla="*/ 1 w 41"/>
                <a:gd name="T13" fmla="*/ 25 h 25"/>
                <a:gd name="T14" fmla="*/ 40 w 41"/>
                <a:gd name="T15" fmla="*/ 25 h 25"/>
                <a:gd name="T16" fmla="*/ 41 w 41"/>
                <a:gd name="T17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25">
                  <a:moveTo>
                    <a:pt x="41" y="24"/>
                  </a:move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1" y="0"/>
                    <a:pt x="4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5"/>
                    <a:pt x="1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1" y="25"/>
                    <a:pt x="41" y="25"/>
                    <a:pt x="41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  <p:sp>
        <p:nvSpPr>
          <p:cNvPr id="298" name="Rectangle 42"/>
          <p:cNvSpPr>
            <a:spLocks noChangeArrowheads="1"/>
          </p:cNvSpPr>
          <p:nvPr/>
        </p:nvSpPr>
        <p:spPr bwMode="auto">
          <a:xfrm>
            <a:off x="1569542" y="1195703"/>
            <a:ext cx="221890" cy="225278"/>
          </a:xfrm>
          <a:prstGeom prst="rect">
            <a:avLst/>
          </a:pr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99" name="Rectangle 43"/>
          <p:cNvSpPr>
            <a:spLocks noChangeArrowheads="1"/>
          </p:cNvSpPr>
          <p:nvPr/>
        </p:nvSpPr>
        <p:spPr bwMode="auto">
          <a:xfrm>
            <a:off x="1791431" y="1195703"/>
            <a:ext cx="221890" cy="225278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00" name="Rectangle 44"/>
          <p:cNvSpPr>
            <a:spLocks noChangeArrowheads="1"/>
          </p:cNvSpPr>
          <p:nvPr/>
        </p:nvSpPr>
        <p:spPr bwMode="auto">
          <a:xfrm>
            <a:off x="2013320" y="1195703"/>
            <a:ext cx="216807" cy="225278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01" name="Rectangle 45"/>
          <p:cNvSpPr>
            <a:spLocks noChangeArrowheads="1"/>
          </p:cNvSpPr>
          <p:nvPr/>
        </p:nvSpPr>
        <p:spPr bwMode="auto">
          <a:xfrm>
            <a:off x="1782961" y="1453164"/>
            <a:ext cx="221890" cy="228666"/>
          </a:xfrm>
          <a:prstGeom prst="rect">
            <a:avLst/>
          </a:prstGeom>
          <a:solidFill>
            <a:srgbClr val="7B25A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02" name="Rectangle 46"/>
          <p:cNvSpPr>
            <a:spLocks noChangeArrowheads="1"/>
          </p:cNvSpPr>
          <p:nvPr/>
        </p:nvSpPr>
        <p:spPr bwMode="auto">
          <a:xfrm>
            <a:off x="1782961" y="1453164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03" name="Rectangle 47"/>
          <p:cNvSpPr>
            <a:spLocks noChangeArrowheads="1"/>
          </p:cNvSpPr>
          <p:nvPr/>
        </p:nvSpPr>
        <p:spPr bwMode="auto">
          <a:xfrm>
            <a:off x="1572929" y="1453165"/>
            <a:ext cx="165993" cy="172769"/>
          </a:xfrm>
          <a:prstGeom prst="rect">
            <a:avLst/>
          </a:prstGeom>
          <a:solidFill>
            <a:srgbClr val="663A77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04" name="Rectangle 48"/>
          <p:cNvSpPr>
            <a:spLocks noChangeArrowheads="1"/>
          </p:cNvSpPr>
          <p:nvPr/>
        </p:nvSpPr>
        <p:spPr bwMode="auto">
          <a:xfrm>
            <a:off x="1572929" y="1453165"/>
            <a:ext cx="165993" cy="172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05" name="Rectangle 49"/>
          <p:cNvSpPr>
            <a:spLocks noChangeArrowheads="1"/>
          </p:cNvSpPr>
          <p:nvPr/>
        </p:nvSpPr>
        <p:spPr bwMode="auto">
          <a:xfrm>
            <a:off x="2004851" y="1453164"/>
            <a:ext cx="216807" cy="228666"/>
          </a:xfrm>
          <a:prstGeom prst="rect">
            <a:avLst/>
          </a:prstGeom>
          <a:solidFill>
            <a:srgbClr val="BE30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06" name="Rectangle 50"/>
          <p:cNvSpPr>
            <a:spLocks noChangeArrowheads="1"/>
          </p:cNvSpPr>
          <p:nvPr/>
        </p:nvSpPr>
        <p:spPr bwMode="auto">
          <a:xfrm>
            <a:off x="2004851" y="1453164"/>
            <a:ext cx="216807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07" name="Rectangle 51"/>
          <p:cNvSpPr>
            <a:spLocks noChangeArrowheads="1"/>
          </p:cNvSpPr>
          <p:nvPr/>
        </p:nvSpPr>
        <p:spPr bwMode="auto">
          <a:xfrm>
            <a:off x="2221659" y="1453164"/>
            <a:ext cx="221890" cy="228666"/>
          </a:xfrm>
          <a:prstGeom prst="rect">
            <a:avLst/>
          </a:prstGeom>
          <a:solidFill>
            <a:srgbClr val="7B25A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08" name="Rectangle 52"/>
          <p:cNvSpPr>
            <a:spLocks noChangeArrowheads="1"/>
          </p:cNvSpPr>
          <p:nvPr/>
        </p:nvSpPr>
        <p:spPr bwMode="auto">
          <a:xfrm>
            <a:off x="2221659" y="1453164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09" name="Rectangle 53"/>
          <p:cNvSpPr>
            <a:spLocks noChangeArrowheads="1"/>
          </p:cNvSpPr>
          <p:nvPr/>
        </p:nvSpPr>
        <p:spPr bwMode="auto">
          <a:xfrm>
            <a:off x="1782961" y="1681830"/>
            <a:ext cx="221890" cy="228666"/>
          </a:xfrm>
          <a:prstGeom prst="rect">
            <a:avLst/>
          </a:prstGeom>
          <a:solidFill>
            <a:srgbClr val="7B25A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10" name="Rectangle 54"/>
          <p:cNvSpPr>
            <a:spLocks noChangeArrowheads="1"/>
          </p:cNvSpPr>
          <p:nvPr/>
        </p:nvSpPr>
        <p:spPr bwMode="auto">
          <a:xfrm>
            <a:off x="1782961" y="1681830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11" name="Rectangle 55"/>
          <p:cNvSpPr>
            <a:spLocks noChangeArrowheads="1"/>
          </p:cNvSpPr>
          <p:nvPr/>
        </p:nvSpPr>
        <p:spPr bwMode="auto">
          <a:xfrm>
            <a:off x="2004851" y="1681830"/>
            <a:ext cx="216807" cy="228666"/>
          </a:xfrm>
          <a:prstGeom prst="rect">
            <a:avLst/>
          </a:prstGeom>
          <a:solidFill>
            <a:srgbClr val="BE30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12" name="Rectangle 56"/>
          <p:cNvSpPr>
            <a:spLocks noChangeArrowheads="1"/>
          </p:cNvSpPr>
          <p:nvPr/>
        </p:nvSpPr>
        <p:spPr bwMode="auto">
          <a:xfrm>
            <a:off x="2004851" y="1681830"/>
            <a:ext cx="216807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13" name="Rectangle 57"/>
          <p:cNvSpPr>
            <a:spLocks noChangeArrowheads="1"/>
          </p:cNvSpPr>
          <p:nvPr/>
        </p:nvSpPr>
        <p:spPr bwMode="auto">
          <a:xfrm>
            <a:off x="2221659" y="1681830"/>
            <a:ext cx="221890" cy="228666"/>
          </a:xfrm>
          <a:prstGeom prst="rect">
            <a:avLst/>
          </a:prstGeom>
          <a:solidFill>
            <a:srgbClr val="7B25A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14" name="Rectangle 58"/>
          <p:cNvSpPr>
            <a:spLocks noChangeArrowheads="1"/>
          </p:cNvSpPr>
          <p:nvPr/>
        </p:nvSpPr>
        <p:spPr bwMode="auto">
          <a:xfrm>
            <a:off x="2221659" y="1681830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15" name="Rectangle 59"/>
          <p:cNvSpPr>
            <a:spLocks noChangeArrowheads="1"/>
          </p:cNvSpPr>
          <p:nvPr/>
        </p:nvSpPr>
        <p:spPr bwMode="auto">
          <a:xfrm>
            <a:off x="1569542" y="1942677"/>
            <a:ext cx="221890" cy="223584"/>
          </a:xfrm>
          <a:prstGeom prst="rect">
            <a:avLst/>
          </a:prstGeom>
          <a:solidFill>
            <a:srgbClr val="BE30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16" name="Rectangle 60"/>
          <p:cNvSpPr>
            <a:spLocks noChangeArrowheads="1"/>
          </p:cNvSpPr>
          <p:nvPr/>
        </p:nvSpPr>
        <p:spPr bwMode="auto">
          <a:xfrm>
            <a:off x="1569542" y="1942677"/>
            <a:ext cx="221890" cy="223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17" name="Rectangle 61"/>
          <p:cNvSpPr>
            <a:spLocks noChangeArrowheads="1"/>
          </p:cNvSpPr>
          <p:nvPr/>
        </p:nvSpPr>
        <p:spPr bwMode="auto">
          <a:xfrm>
            <a:off x="1791431" y="1942677"/>
            <a:ext cx="221890" cy="223584"/>
          </a:xfrm>
          <a:prstGeom prst="rect">
            <a:avLst/>
          </a:prstGeom>
          <a:solidFill>
            <a:srgbClr val="BE30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18" name="Rectangle 62"/>
          <p:cNvSpPr>
            <a:spLocks noChangeArrowheads="1"/>
          </p:cNvSpPr>
          <p:nvPr/>
        </p:nvSpPr>
        <p:spPr bwMode="auto">
          <a:xfrm>
            <a:off x="1791431" y="1942677"/>
            <a:ext cx="221890" cy="223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19" name="Rectangle 63"/>
          <p:cNvSpPr>
            <a:spLocks noChangeArrowheads="1"/>
          </p:cNvSpPr>
          <p:nvPr/>
        </p:nvSpPr>
        <p:spPr bwMode="auto">
          <a:xfrm>
            <a:off x="2013320" y="1942677"/>
            <a:ext cx="216807" cy="223584"/>
          </a:xfrm>
          <a:prstGeom prst="rect">
            <a:avLst/>
          </a:prstGeom>
          <a:solidFill>
            <a:srgbClr val="BE30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20" name="Rectangle 64"/>
          <p:cNvSpPr>
            <a:spLocks noChangeArrowheads="1"/>
          </p:cNvSpPr>
          <p:nvPr/>
        </p:nvSpPr>
        <p:spPr bwMode="auto">
          <a:xfrm>
            <a:off x="2013320" y="1942677"/>
            <a:ext cx="216807" cy="223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21" name="Rectangle 65"/>
          <p:cNvSpPr>
            <a:spLocks noChangeArrowheads="1"/>
          </p:cNvSpPr>
          <p:nvPr/>
        </p:nvSpPr>
        <p:spPr bwMode="auto">
          <a:xfrm>
            <a:off x="1347653" y="2198444"/>
            <a:ext cx="218502" cy="2286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22" name="Rectangle 66"/>
          <p:cNvSpPr>
            <a:spLocks noChangeArrowheads="1"/>
          </p:cNvSpPr>
          <p:nvPr/>
        </p:nvSpPr>
        <p:spPr bwMode="auto">
          <a:xfrm>
            <a:off x="1347653" y="2198444"/>
            <a:ext cx="218502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23" name="Rectangle 67"/>
          <p:cNvSpPr>
            <a:spLocks noChangeArrowheads="1"/>
          </p:cNvSpPr>
          <p:nvPr/>
        </p:nvSpPr>
        <p:spPr bwMode="auto">
          <a:xfrm>
            <a:off x="1566154" y="2198444"/>
            <a:ext cx="220196" cy="228666"/>
          </a:xfrm>
          <a:prstGeom prst="rect">
            <a:avLst/>
          </a:prstGeom>
          <a:solidFill>
            <a:srgbClr val="FFB85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24" name="Rectangle 68"/>
          <p:cNvSpPr>
            <a:spLocks noChangeArrowheads="1"/>
          </p:cNvSpPr>
          <p:nvPr/>
        </p:nvSpPr>
        <p:spPr bwMode="auto">
          <a:xfrm>
            <a:off x="1566154" y="2198444"/>
            <a:ext cx="220196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25" name="Rectangle 69"/>
          <p:cNvSpPr>
            <a:spLocks noChangeArrowheads="1"/>
          </p:cNvSpPr>
          <p:nvPr/>
        </p:nvSpPr>
        <p:spPr bwMode="auto">
          <a:xfrm>
            <a:off x="1786349" y="2198444"/>
            <a:ext cx="221890" cy="228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26" name="Rectangle 70"/>
          <p:cNvSpPr>
            <a:spLocks noChangeArrowheads="1"/>
          </p:cNvSpPr>
          <p:nvPr/>
        </p:nvSpPr>
        <p:spPr bwMode="auto">
          <a:xfrm>
            <a:off x="1786349" y="2198444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27" name="Rectangle 71"/>
          <p:cNvSpPr>
            <a:spLocks noChangeArrowheads="1"/>
          </p:cNvSpPr>
          <p:nvPr/>
        </p:nvSpPr>
        <p:spPr bwMode="auto">
          <a:xfrm>
            <a:off x="1347653" y="2427109"/>
            <a:ext cx="218502" cy="2303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28" name="Rectangle 72"/>
          <p:cNvSpPr>
            <a:spLocks noChangeArrowheads="1"/>
          </p:cNvSpPr>
          <p:nvPr/>
        </p:nvSpPr>
        <p:spPr bwMode="auto">
          <a:xfrm>
            <a:off x="1347653" y="2427109"/>
            <a:ext cx="218502" cy="23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29" name="Rectangle 73"/>
          <p:cNvSpPr>
            <a:spLocks noChangeArrowheads="1"/>
          </p:cNvSpPr>
          <p:nvPr/>
        </p:nvSpPr>
        <p:spPr bwMode="auto">
          <a:xfrm>
            <a:off x="1566154" y="2427109"/>
            <a:ext cx="220196" cy="2303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30" name="Rectangle 74"/>
          <p:cNvSpPr>
            <a:spLocks noChangeArrowheads="1"/>
          </p:cNvSpPr>
          <p:nvPr/>
        </p:nvSpPr>
        <p:spPr bwMode="auto">
          <a:xfrm>
            <a:off x="1566154" y="2427109"/>
            <a:ext cx="220196" cy="23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31" name="Rectangle 75"/>
          <p:cNvSpPr>
            <a:spLocks noChangeArrowheads="1"/>
          </p:cNvSpPr>
          <p:nvPr/>
        </p:nvSpPr>
        <p:spPr bwMode="auto">
          <a:xfrm>
            <a:off x="1786349" y="2427109"/>
            <a:ext cx="221890" cy="2303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32" name="Rectangle 76"/>
          <p:cNvSpPr>
            <a:spLocks noChangeArrowheads="1"/>
          </p:cNvSpPr>
          <p:nvPr/>
        </p:nvSpPr>
        <p:spPr bwMode="auto">
          <a:xfrm>
            <a:off x="1786349" y="2427109"/>
            <a:ext cx="221890" cy="23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33" name="Rectangle 77"/>
          <p:cNvSpPr>
            <a:spLocks noChangeArrowheads="1"/>
          </p:cNvSpPr>
          <p:nvPr/>
        </p:nvSpPr>
        <p:spPr bwMode="auto">
          <a:xfrm>
            <a:off x="1569542" y="2689650"/>
            <a:ext cx="221890" cy="223584"/>
          </a:xfrm>
          <a:prstGeom prst="rect">
            <a:avLst/>
          </a:prstGeom>
          <a:solidFill>
            <a:srgbClr val="01ACB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34" name="Rectangle 78"/>
          <p:cNvSpPr>
            <a:spLocks noChangeArrowheads="1"/>
          </p:cNvSpPr>
          <p:nvPr/>
        </p:nvSpPr>
        <p:spPr bwMode="auto">
          <a:xfrm>
            <a:off x="1569542" y="2689650"/>
            <a:ext cx="221890" cy="223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35" name="Rectangle 79"/>
          <p:cNvSpPr>
            <a:spLocks noChangeArrowheads="1"/>
          </p:cNvSpPr>
          <p:nvPr/>
        </p:nvSpPr>
        <p:spPr bwMode="auto">
          <a:xfrm>
            <a:off x="1791431" y="2689650"/>
            <a:ext cx="221890" cy="223584"/>
          </a:xfrm>
          <a:prstGeom prst="rect">
            <a:avLst/>
          </a:prstGeom>
          <a:solidFill>
            <a:srgbClr val="1783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36" name="Rectangle 80"/>
          <p:cNvSpPr>
            <a:spLocks noChangeArrowheads="1"/>
          </p:cNvSpPr>
          <p:nvPr/>
        </p:nvSpPr>
        <p:spPr bwMode="auto">
          <a:xfrm>
            <a:off x="1791431" y="2689650"/>
            <a:ext cx="221890" cy="223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37" name="Rectangle 81"/>
          <p:cNvSpPr>
            <a:spLocks noChangeArrowheads="1"/>
          </p:cNvSpPr>
          <p:nvPr/>
        </p:nvSpPr>
        <p:spPr bwMode="auto">
          <a:xfrm>
            <a:off x="2013320" y="2689650"/>
            <a:ext cx="216807" cy="223584"/>
          </a:xfrm>
          <a:prstGeom prst="rect">
            <a:avLst/>
          </a:prstGeom>
          <a:solidFill>
            <a:srgbClr val="1783B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38" name="Rectangle 82"/>
          <p:cNvSpPr>
            <a:spLocks noChangeArrowheads="1"/>
          </p:cNvSpPr>
          <p:nvPr/>
        </p:nvSpPr>
        <p:spPr bwMode="auto">
          <a:xfrm>
            <a:off x="2013320" y="2689650"/>
            <a:ext cx="216807" cy="223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39" name="Rectangle 83"/>
          <p:cNvSpPr>
            <a:spLocks noChangeArrowheads="1"/>
          </p:cNvSpPr>
          <p:nvPr/>
        </p:nvSpPr>
        <p:spPr bwMode="auto">
          <a:xfrm>
            <a:off x="1569542" y="2945417"/>
            <a:ext cx="221890" cy="228666"/>
          </a:xfrm>
          <a:prstGeom prst="rect">
            <a:avLst/>
          </a:prstGeom>
          <a:solidFill>
            <a:srgbClr val="01ACB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40" name="Rectangle 84"/>
          <p:cNvSpPr>
            <a:spLocks noChangeArrowheads="1"/>
          </p:cNvSpPr>
          <p:nvPr/>
        </p:nvSpPr>
        <p:spPr bwMode="auto">
          <a:xfrm>
            <a:off x="1569542" y="2945417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41" name="Rectangle 85"/>
          <p:cNvSpPr>
            <a:spLocks noChangeArrowheads="1"/>
          </p:cNvSpPr>
          <p:nvPr/>
        </p:nvSpPr>
        <p:spPr bwMode="auto">
          <a:xfrm>
            <a:off x="1791431" y="2945417"/>
            <a:ext cx="221890" cy="228666"/>
          </a:xfrm>
          <a:prstGeom prst="rect">
            <a:avLst/>
          </a:prstGeom>
          <a:solidFill>
            <a:srgbClr val="1783B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42" name="Rectangle 86"/>
          <p:cNvSpPr>
            <a:spLocks noChangeArrowheads="1"/>
          </p:cNvSpPr>
          <p:nvPr/>
        </p:nvSpPr>
        <p:spPr bwMode="auto">
          <a:xfrm>
            <a:off x="1791431" y="2945417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43" name="Rectangle 87"/>
          <p:cNvSpPr>
            <a:spLocks noChangeArrowheads="1"/>
          </p:cNvSpPr>
          <p:nvPr/>
        </p:nvSpPr>
        <p:spPr bwMode="auto">
          <a:xfrm>
            <a:off x="2013320" y="2945417"/>
            <a:ext cx="216807" cy="228666"/>
          </a:xfrm>
          <a:prstGeom prst="rect">
            <a:avLst/>
          </a:prstGeom>
          <a:solidFill>
            <a:srgbClr val="01ACB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44" name="Rectangle 88"/>
          <p:cNvSpPr>
            <a:spLocks noChangeArrowheads="1"/>
          </p:cNvSpPr>
          <p:nvPr/>
        </p:nvSpPr>
        <p:spPr bwMode="auto">
          <a:xfrm>
            <a:off x="2013320" y="2945417"/>
            <a:ext cx="216807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45" name="Rectangle 89"/>
          <p:cNvSpPr>
            <a:spLocks noChangeArrowheads="1"/>
          </p:cNvSpPr>
          <p:nvPr/>
        </p:nvSpPr>
        <p:spPr bwMode="auto">
          <a:xfrm>
            <a:off x="1569542" y="3174083"/>
            <a:ext cx="221890" cy="228666"/>
          </a:xfrm>
          <a:prstGeom prst="rect">
            <a:avLst/>
          </a:prstGeom>
          <a:solidFill>
            <a:srgbClr val="1783B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46" name="Rectangle 90"/>
          <p:cNvSpPr>
            <a:spLocks noChangeArrowheads="1"/>
          </p:cNvSpPr>
          <p:nvPr/>
        </p:nvSpPr>
        <p:spPr bwMode="auto">
          <a:xfrm>
            <a:off x="1569542" y="3174083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47" name="Rectangle 91"/>
          <p:cNvSpPr>
            <a:spLocks noChangeArrowheads="1"/>
          </p:cNvSpPr>
          <p:nvPr/>
        </p:nvSpPr>
        <p:spPr bwMode="auto">
          <a:xfrm>
            <a:off x="1791431" y="3174083"/>
            <a:ext cx="221890" cy="228666"/>
          </a:xfrm>
          <a:prstGeom prst="rect">
            <a:avLst/>
          </a:prstGeom>
          <a:solidFill>
            <a:srgbClr val="01ACB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48" name="Rectangle 92"/>
          <p:cNvSpPr>
            <a:spLocks noChangeArrowheads="1"/>
          </p:cNvSpPr>
          <p:nvPr/>
        </p:nvSpPr>
        <p:spPr bwMode="auto">
          <a:xfrm>
            <a:off x="1791431" y="3174083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49" name="Rectangle 93"/>
          <p:cNvSpPr>
            <a:spLocks noChangeArrowheads="1"/>
          </p:cNvSpPr>
          <p:nvPr/>
        </p:nvSpPr>
        <p:spPr bwMode="auto">
          <a:xfrm>
            <a:off x="2013320" y="3174083"/>
            <a:ext cx="216807" cy="228666"/>
          </a:xfrm>
          <a:prstGeom prst="rect">
            <a:avLst/>
          </a:prstGeom>
          <a:solidFill>
            <a:srgbClr val="01ACB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50" name="Rectangle 94"/>
          <p:cNvSpPr>
            <a:spLocks noChangeArrowheads="1"/>
          </p:cNvSpPr>
          <p:nvPr/>
        </p:nvSpPr>
        <p:spPr bwMode="auto">
          <a:xfrm>
            <a:off x="2013320" y="3174083"/>
            <a:ext cx="216807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51" name="Rectangle 95"/>
          <p:cNvSpPr>
            <a:spLocks noChangeArrowheads="1"/>
          </p:cNvSpPr>
          <p:nvPr/>
        </p:nvSpPr>
        <p:spPr bwMode="auto">
          <a:xfrm>
            <a:off x="1569542" y="3434931"/>
            <a:ext cx="221890" cy="228666"/>
          </a:xfrm>
          <a:prstGeom prst="rect">
            <a:avLst/>
          </a:prstGeom>
          <a:solidFill>
            <a:srgbClr val="1783B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52" name="Rectangle 96"/>
          <p:cNvSpPr>
            <a:spLocks noChangeArrowheads="1"/>
          </p:cNvSpPr>
          <p:nvPr/>
        </p:nvSpPr>
        <p:spPr bwMode="auto">
          <a:xfrm>
            <a:off x="1569542" y="3434931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53" name="Rectangle 97"/>
          <p:cNvSpPr>
            <a:spLocks noChangeArrowheads="1"/>
          </p:cNvSpPr>
          <p:nvPr/>
        </p:nvSpPr>
        <p:spPr bwMode="auto">
          <a:xfrm>
            <a:off x="1791431" y="3434931"/>
            <a:ext cx="221890" cy="228666"/>
          </a:xfrm>
          <a:prstGeom prst="rect">
            <a:avLst/>
          </a:prstGeom>
          <a:solidFill>
            <a:srgbClr val="01ACB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54" name="Rectangle 98"/>
          <p:cNvSpPr>
            <a:spLocks noChangeArrowheads="1"/>
          </p:cNvSpPr>
          <p:nvPr/>
        </p:nvSpPr>
        <p:spPr bwMode="auto">
          <a:xfrm>
            <a:off x="1791431" y="3434931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55" name="Rectangle 99"/>
          <p:cNvSpPr>
            <a:spLocks noChangeArrowheads="1"/>
          </p:cNvSpPr>
          <p:nvPr/>
        </p:nvSpPr>
        <p:spPr bwMode="auto">
          <a:xfrm>
            <a:off x="2013320" y="3434931"/>
            <a:ext cx="216807" cy="228666"/>
          </a:xfrm>
          <a:prstGeom prst="rect">
            <a:avLst/>
          </a:prstGeom>
          <a:solidFill>
            <a:srgbClr val="1783B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56" name="Rectangle 100"/>
          <p:cNvSpPr>
            <a:spLocks noChangeArrowheads="1"/>
          </p:cNvSpPr>
          <p:nvPr/>
        </p:nvSpPr>
        <p:spPr bwMode="auto">
          <a:xfrm>
            <a:off x="2013320" y="3434931"/>
            <a:ext cx="216807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57" name="Rectangle 101"/>
          <p:cNvSpPr>
            <a:spLocks noChangeArrowheads="1"/>
          </p:cNvSpPr>
          <p:nvPr/>
        </p:nvSpPr>
        <p:spPr bwMode="auto">
          <a:xfrm>
            <a:off x="1569542" y="3692391"/>
            <a:ext cx="221890" cy="228666"/>
          </a:xfrm>
          <a:prstGeom prst="rect">
            <a:avLst/>
          </a:prstGeom>
          <a:solidFill>
            <a:srgbClr val="E8707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58" name="Rectangle 102"/>
          <p:cNvSpPr>
            <a:spLocks noChangeArrowheads="1"/>
          </p:cNvSpPr>
          <p:nvPr/>
        </p:nvSpPr>
        <p:spPr bwMode="auto">
          <a:xfrm>
            <a:off x="1569542" y="3692391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59" name="Rectangle 103"/>
          <p:cNvSpPr>
            <a:spLocks noChangeArrowheads="1"/>
          </p:cNvSpPr>
          <p:nvPr/>
        </p:nvSpPr>
        <p:spPr bwMode="auto">
          <a:xfrm>
            <a:off x="1791431" y="3692391"/>
            <a:ext cx="221890" cy="2286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60" name="Rectangle 104"/>
          <p:cNvSpPr>
            <a:spLocks noChangeArrowheads="1"/>
          </p:cNvSpPr>
          <p:nvPr/>
        </p:nvSpPr>
        <p:spPr bwMode="auto">
          <a:xfrm>
            <a:off x="1791431" y="3692391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61" name="Rectangle 105"/>
          <p:cNvSpPr>
            <a:spLocks noChangeArrowheads="1"/>
          </p:cNvSpPr>
          <p:nvPr/>
        </p:nvSpPr>
        <p:spPr bwMode="auto">
          <a:xfrm>
            <a:off x="2013320" y="3692391"/>
            <a:ext cx="216807" cy="228666"/>
          </a:xfrm>
          <a:prstGeom prst="rect">
            <a:avLst/>
          </a:prstGeom>
          <a:solidFill>
            <a:srgbClr val="E8707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62" name="Rectangle 106"/>
          <p:cNvSpPr>
            <a:spLocks noChangeArrowheads="1"/>
          </p:cNvSpPr>
          <p:nvPr/>
        </p:nvSpPr>
        <p:spPr bwMode="auto">
          <a:xfrm>
            <a:off x="2013320" y="3692391"/>
            <a:ext cx="216807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63" name="Rectangle 107"/>
          <p:cNvSpPr>
            <a:spLocks noChangeArrowheads="1"/>
          </p:cNvSpPr>
          <p:nvPr/>
        </p:nvSpPr>
        <p:spPr bwMode="auto">
          <a:xfrm>
            <a:off x="1569542" y="3921056"/>
            <a:ext cx="221890" cy="228666"/>
          </a:xfrm>
          <a:prstGeom prst="rect">
            <a:avLst/>
          </a:prstGeom>
          <a:solidFill>
            <a:srgbClr val="E8707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64" name="Rectangle 108"/>
          <p:cNvSpPr>
            <a:spLocks noChangeArrowheads="1"/>
          </p:cNvSpPr>
          <p:nvPr/>
        </p:nvSpPr>
        <p:spPr bwMode="auto">
          <a:xfrm>
            <a:off x="1569542" y="3921056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65" name="Rectangle 109"/>
          <p:cNvSpPr>
            <a:spLocks noChangeArrowheads="1"/>
          </p:cNvSpPr>
          <p:nvPr/>
        </p:nvSpPr>
        <p:spPr bwMode="auto">
          <a:xfrm>
            <a:off x="1791431" y="3921056"/>
            <a:ext cx="221890" cy="228666"/>
          </a:xfrm>
          <a:prstGeom prst="rect">
            <a:avLst/>
          </a:prstGeom>
          <a:solidFill>
            <a:srgbClr val="E8707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66" name="Rectangle 110"/>
          <p:cNvSpPr>
            <a:spLocks noChangeArrowheads="1"/>
          </p:cNvSpPr>
          <p:nvPr/>
        </p:nvSpPr>
        <p:spPr bwMode="auto">
          <a:xfrm>
            <a:off x="1791431" y="3921056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67" name="Rectangle 111"/>
          <p:cNvSpPr>
            <a:spLocks noChangeArrowheads="1"/>
          </p:cNvSpPr>
          <p:nvPr/>
        </p:nvSpPr>
        <p:spPr bwMode="auto">
          <a:xfrm>
            <a:off x="2013320" y="3921056"/>
            <a:ext cx="216807" cy="2286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68" name="Rectangle 112"/>
          <p:cNvSpPr>
            <a:spLocks noChangeArrowheads="1"/>
          </p:cNvSpPr>
          <p:nvPr/>
        </p:nvSpPr>
        <p:spPr bwMode="auto">
          <a:xfrm>
            <a:off x="2013320" y="3921056"/>
            <a:ext cx="216807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69" name="Freeform 113"/>
          <p:cNvSpPr/>
          <p:nvPr/>
        </p:nvSpPr>
        <p:spPr bwMode="auto">
          <a:xfrm>
            <a:off x="1569542" y="4178516"/>
            <a:ext cx="221890" cy="228666"/>
          </a:xfrm>
          <a:custGeom>
            <a:avLst/>
            <a:gdLst>
              <a:gd name="T0" fmla="*/ 0 w 131"/>
              <a:gd name="T1" fmla="*/ 0 h 135"/>
              <a:gd name="T2" fmla="*/ 131 w 131"/>
              <a:gd name="T3" fmla="*/ 135 h 135"/>
              <a:gd name="T4" fmla="*/ 131 w 131"/>
              <a:gd name="T5" fmla="*/ 0 h 135"/>
              <a:gd name="T6" fmla="*/ 0 w 131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35">
                <a:moveTo>
                  <a:pt x="0" y="0"/>
                </a:moveTo>
                <a:lnTo>
                  <a:pt x="131" y="135"/>
                </a:lnTo>
                <a:lnTo>
                  <a:pt x="131" y="0"/>
                </a:lnTo>
                <a:lnTo>
                  <a:pt x="0" y="0"/>
                </a:lnTo>
                <a:close/>
              </a:path>
            </a:pathLst>
          </a:custGeom>
          <a:solidFill>
            <a:srgbClr val="E8707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70" name="Freeform 114"/>
          <p:cNvSpPr/>
          <p:nvPr/>
        </p:nvSpPr>
        <p:spPr bwMode="auto">
          <a:xfrm>
            <a:off x="1569542" y="4178516"/>
            <a:ext cx="221890" cy="228666"/>
          </a:xfrm>
          <a:custGeom>
            <a:avLst/>
            <a:gdLst>
              <a:gd name="T0" fmla="*/ 0 w 131"/>
              <a:gd name="T1" fmla="*/ 0 h 135"/>
              <a:gd name="T2" fmla="*/ 131 w 131"/>
              <a:gd name="T3" fmla="*/ 135 h 135"/>
              <a:gd name="T4" fmla="*/ 131 w 131"/>
              <a:gd name="T5" fmla="*/ 0 h 135"/>
              <a:gd name="T6" fmla="*/ 0 w 131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35">
                <a:moveTo>
                  <a:pt x="0" y="0"/>
                </a:moveTo>
                <a:lnTo>
                  <a:pt x="131" y="135"/>
                </a:lnTo>
                <a:lnTo>
                  <a:pt x="131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71" name="Rectangle 115"/>
          <p:cNvSpPr>
            <a:spLocks noChangeArrowheads="1"/>
          </p:cNvSpPr>
          <p:nvPr/>
        </p:nvSpPr>
        <p:spPr bwMode="auto">
          <a:xfrm>
            <a:off x="1791431" y="4178516"/>
            <a:ext cx="221890" cy="228666"/>
          </a:xfrm>
          <a:prstGeom prst="rect">
            <a:avLst/>
          </a:prstGeom>
          <a:solidFill>
            <a:srgbClr val="E8707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72" name="Rectangle 116"/>
          <p:cNvSpPr>
            <a:spLocks noChangeArrowheads="1"/>
          </p:cNvSpPr>
          <p:nvPr/>
        </p:nvSpPr>
        <p:spPr bwMode="auto">
          <a:xfrm>
            <a:off x="1791431" y="4178516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73" name="Freeform 117"/>
          <p:cNvSpPr/>
          <p:nvPr/>
        </p:nvSpPr>
        <p:spPr bwMode="auto">
          <a:xfrm>
            <a:off x="2013320" y="4178516"/>
            <a:ext cx="216807" cy="228666"/>
          </a:xfrm>
          <a:custGeom>
            <a:avLst/>
            <a:gdLst>
              <a:gd name="T0" fmla="*/ 0 w 128"/>
              <a:gd name="T1" fmla="*/ 0 h 135"/>
              <a:gd name="T2" fmla="*/ 0 w 128"/>
              <a:gd name="T3" fmla="*/ 135 h 135"/>
              <a:gd name="T4" fmla="*/ 128 w 128"/>
              <a:gd name="T5" fmla="*/ 0 h 135"/>
              <a:gd name="T6" fmla="*/ 0 w 128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8" h="135">
                <a:moveTo>
                  <a:pt x="0" y="0"/>
                </a:moveTo>
                <a:lnTo>
                  <a:pt x="0" y="135"/>
                </a:lnTo>
                <a:lnTo>
                  <a:pt x="128" y="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74" name="Freeform 118"/>
          <p:cNvSpPr/>
          <p:nvPr/>
        </p:nvSpPr>
        <p:spPr bwMode="auto">
          <a:xfrm>
            <a:off x="2013320" y="4178516"/>
            <a:ext cx="216807" cy="228666"/>
          </a:xfrm>
          <a:custGeom>
            <a:avLst/>
            <a:gdLst>
              <a:gd name="T0" fmla="*/ 0 w 128"/>
              <a:gd name="T1" fmla="*/ 0 h 135"/>
              <a:gd name="T2" fmla="*/ 0 w 128"/>
              <a:gd name="T3" fmla="*/ 135 h 135"/>
              <a:gd name="T4" fmla="*/ 128 w 128"/>
              <a:gd name="T5" fmla="*/ 0 h 135"/>
              <a:gd name="T6" fmla="*/ 0 w 128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8" h="135">
                <a:moveTo>
                  <a:pt x="0" y="0"/>
                </a:moveTo>
                <a:lnTo>
                  <a:pt x="0" y="135"/>
                </a:lnTo>
                <a:lnTo>
                  <a:pt x="128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75" name="Freeform 119"/>
          <p:cNvSpPr/>
          <p:nvPr/>
        </p:nvSpPr>
        <p:spPr bwMode="auto">
          <a:xfrm>
            <a:off x="1791431" y="4407182"/>
            <a:ext cx="221890" cy="111792"/>
          </a:xfrm>
          <a:custGeom>
            <a:avLst/>
            <a:gdLst>
              <a:gd name="T0" fmla="*/ 64 w 131"/>
              <a:gd name="T1" fmla="*/ 0 h 66"/>
              <a:gd name="T2" fmla="*/ 0 w 131"/>
              <a:gd name="T3" fmla="*/ 0 h 66"/>
              <a:gd name="T4" fmla="*/ 64 w 131"/>
              <a:gd name="T5" fmla="*/ 66 h 66"/>
              <a:gd name="T6" fmla="*/ 131 w 131"/>
              <a:gd name="T7" fmla="*/ 0 h 66"/>
              <a:gd name="T8" fmla="*/ 64 w 131"/>
              <a:gd name="T9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66">
                <a:moveTo>
                  <a:pt x="64" y="0"/>
                </a:moveTo>
                <a:lnTo>
                  <a:pt x="0" y="0"/>
                </a:lnTo>
                <a:lnTo>
                  <a:pt x="64" y="66"/>
                </a:lnTo>
                <a:lnTo>
                  <a:pt x="131" y="0"/>
                </a:lnTo>
                <a:lnTo>
                  <a:pt x="6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76" name="Freeform 120"/>
          <p:cNvSpPr/>
          <p:nvPr/>
        </p:nvSpPr>
        <p:spPr bwMode="auto">
          <a:xfrm>
            <a:off x="1791431" y="4178516"/>
            <a:ext cx="221890" cy="228666"/>
          </a:xfrm>
          <a:custGeom>
            <a:avLst/>
            <a:gdLst>
              <a:gd name="T0" fmla="*/ 131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131 w 131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35">
                <a:moveTo>
                  <a:pt x="131" y="0"/>
                </a:moveTo>
                <a:lnTo>
                  <a:pt x="0" y="0"/>
                </a:lnTo>
                <a:lnTo>
                  <a:pt x="0" y="135"/>
                </a:lnTo>
                <a:lnTo>
                  <a:pt x="131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77" name="Freeform 121"/>
          <p:cNvSpPr/>
          <p:nvPr/>
        </p:nvSpPr>
        <p:spPr bwMode="auto">
          <a:xfrm>
            <a:off x="1791431" y="4178516"/>
            <a:ext cx="221890" cy="228666"/>
          </a:xfrm>
          <a:custGeom>
            <a:avLst/>
            <a:gdLst>
              <a:gd name="T0" fmla="*/ 131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131 w 131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35">
                <a:moveTo>
                  <a:pt x="131" y="0"/>
                </a:moveTo>
                <a:lnTo>
                  <a:pt x="0" y="0"/>
                </a:lnTo>
                <a:lnTo>
                  <a:pt x="0" y="135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78" name="Freeform 122"/>
          <p:cNvSpPr/>
          <p:nvPr/>
        </p:nvSpPr>
        <p:spPr bwMode="auto">
          <a:xfrm>
            <a:off x="2221659" y="1453164"/>
            <a:ext cx="221890" cy="228666"/>
          </a:xfrm>
          <a:custGeom>
            <a:avLst/>
            <a:gdLst>
              <a:gd name="T0" fmla="*/ 0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0 w 131"/>
              <a:gd name="T7" fmla="*/ 135 h 135"/>
              <a:gd name="T8" fmla="*/ 131 w 131"/>
              <a:gd name="T9" fmla="*/ 135 h 135"/>
              <a:gd name="T10" fmla="*/ 0 w 131"/>
              <a:gd name="T11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0" y="135"/>
                </a:lnTo>
                <a:lnTo>
                  <a:pt x="131" y="135"/>
                </a:lnTo>
                <a:lnTo>
                  <a:pt x="0" y="0"/>
                </a:lnTo>
                <a:close/>
              </a:path>
            </a:pathLst>
          </a:custGeom>
          <a:solidFill>
            <a:srgbClr val="BE30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79" name="Freeform 123"/>
          <p:cNvSpPr/>
          <p:nvPr/>
        </p:nvSpPr>
        <p:spPr bwMode="auto">
          <a:xfrm>
            <a:off x="2221659" y="1453164"/>
            <a:ext cx="221890" cy="228666"/>
          </a:xfrm>
          <a:custGeom>
            <a:avLst/>
            <a:gdLst>
              <a:gd name="T0" fmla="*/ 0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0 w 131"/>
              <a:gd name="T7" fmla="*/ 135 h 135"/>
              <a:gd name="T8" fmla="*/ 131 w 131"/>
              <a:gd name="T9" fmla="*/ 135 h 135"/>
              <a:gd name="T10" fmla="*/ 0 w 131"/>
              <a:gd name="T11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0" y="135"/>
                </a:lnTo>
                <a:lnTo>
                  <a:pt x="131" y="13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80" name="Freeform 124"/>
          <p:cNvSpPr/>
          <p:nvPr/>
        </p:nvSpPr>
        <p:spPr bwMode="auto">
          <a:xfrm>
            <a:off x="2221659" y="1681830"/>
            <a:ext cx="221890" cy="228666"/>
          </a:xfrm>
          <a:custGeom>
            <a:avLst/>
            <a:gdLst>
              <a:gd name="T0" fmla="*/ 0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131 w 131"/>
              <a:gd name="T7" fmla="*/ 135 h 135"/>
              <a:gd name="T8" fmla="*/ 0 w 131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131" y="135"/>
                </a:lnTo>
                <a:lnTo>
                  <a:pt x="0" y="0"/>
                </a:lnTo>
                <a:close/>
              </a:path>
            </a:pathLst>
          </a:custGeom>
          <a:solidFill>
            <a:srgbClr val="BE30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81" name="Freeform 125"/>
          <p:cNvSpPr/>
          <p:nvPr/>
        </p:nvSpPr>
        <p:spPr bwMode="auto">
          <a:xfrm>
            <a:off x="2221659" y="1681830"/>
            <a:ext cx="221890" cy="228666"/>
          </a:xfrm>
          <a:custGeom>
            <a:avLst/>
            <a:gdLst>
              <a:gd name="T0" fmla="*/ 0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131 w 131"/>
              <a:gd name="T7" fmla="*/ 135 h 135"/>
              <a:gd name="T8" fmla="*/ 0 w 131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131" y="13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82" name="Rectangle 126"/>
          <p:cNvSpPr>
            <a:spLocks noChangeArrowheads="1"/>
          </p:cNvSpPr>
          <p:nvPr/>
        </p:nvSpPr>
        <p:spPr bwMode="auto">
          <a:xfrm>
            <a:off x="2221659" y="1681831"/>
            <a:ext cx="1694" cy="1694"/>
          </a:xfrm>
          <a:prstGeom prst="rect">
            <a:avLst/>
          </a:prstGeom>
          <a:solidFill>
            <a:srgbClr val="AAC81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83" name="Freeform 127"/>
          <p:cNvSpPr/>
          <p:nvPr/>
        </p:nvSpPr>
        <p:spPr bwMode="auto">
          <a:xfrm>
            <a:off x="2221658" y="1681830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84" name="Rectangle 128"/>
          <p:cNvSpPr>
            <a:spLocks noChangeArrowheads="1"/>
          </p:cNvSpPr>
          <p:nvPr/>
        </p:nvSpPr>
        <p:spPr bwMode="auto">
          <a:xfrm>
            <a:off x="1786349" y="2198444"/>
            <a:ext cx="221890" cy="1694"/>
          </a:xfrm>
          <a:prstGeom prst="rect">
            <a:avLst/>
          </a:prstGeom>
          <a:solidFill>
            <a:srgbClr val="F7EE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85" name="Rectangle 129"/>
          <p:cNvSpPr>
            <a:spLocks noChangeArrowheads="1"/>
          </p:cNvSpPr>
          <p:nvPr/>
        </p:nvSpPr>
        <p:spPr bwMode="auto">
          <a:xfrm>
            <a:off x="1786349" y="2198444"/>
            <a:ext cx="221890" cy="1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86" name="Freeform 130"/>
          <p:cNvSpPr/>
          <p:nvPr/>
        </p:nvSpPr>
        <p:spPr bwMode="auto">
          <a:xfrm>
            <a:off x="1786349" y="2198444"/>
            <a:ext cx="221890" cy="228666"/>
          </a:xfrm>
          <a:custGeom>
            <a:avLst/>
            <a:gdLst>
              <a:gd name="T0" fmla="*/ 131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131 w 131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35">
                <a:moveTo>
                  <a:pt x="131" y="0"/>
                </a:moveTo>
                <a:lnTo>
                  <a:pt x="0" y="0"/>
                </a:lnTo>
                <a:lnTo>
                  <a:pt x="0" y="135"/>
                </a:lnTo>
                <a:lnTo>
                  <a:pt x="131" y="0"/>
                </a:lnTo>
                <a:close/>
              </a:path>
            </a:pathLst>
          </a:custGeom>
          <a:solidFill>
            <a:srgbClr val="FFB85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87" name="Freeform 131"/>
          <p:cNvSpPr/>
          <p:nvPr/>
        </p:nvSpPr>
        <p:spPr bwMode="auto">
          <a:xfrm>
            <a:off x="1786349" y="2198444"/>
            <a:ext cx="221890" cy="228666"/>
          </a:xfrm>
          <a:custGeom>
            <a:avLst/>
            <a:gdLst>
              <a:gd name="T0" fmla="*/ 131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131 w 131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35">
                <a:moveTo>
                  <a:pt x="131" y="0"/>
                </a:moveTo>
                <a:lnTo>
                  <a:pt x="0" y="0"/>
                </a:lnTo>
                <a:lnTo>
                  <a:pt x="0" y="135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88" name="Freeform 132"/>
          <p:cNvSpPr/>
          <p:nvPr/>
        </p:nvSpPr>
        <p:spPr bwMode="auto">
          <a:xfrm>
            <a:off x="1786349" y="2427109"/>
            <a:ext cx="221890" cy="230360"/>
          </a:xfrm>
          <a:custGeom>
            <a:avLst/>
            <a:gdLst>
              <a:gd name="T0" fmla="*/ 0 w 131"/>
              <a:gd name="T1" fmla="*/ 0 h 136"/>
              <a:gd name="T2" fmla="*/ 0 w 131"/>
              <a:gd name="T3" fmla="*/ 0 h 136"/>
              <a:gd name="T4" fmla="*/ 0 w 131"/>
              <a:gd name="T5" fmla="*/ 136 h 136"/>
              <a:gd name="T6" fmla="*/ 131 w 131"/>
              <a:gd name="T7" fmla="*/ 136 h 136"/>
              <a:gd name="T8" fmla="*/ 0 w 131"/>
              <a:gd name="T9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6">
                <a:moveTo>
                  <a:pt x="0" y="0"/>
                </a:moveTo>
                <a:lnTo>
                  <a:pt x="0" y="0"/>
                </a:lnTo>
                <a:lnTo>
                  <a:pt x="0" y="136"/>
                </a:lnTo>
                <a:lnTo>
                  <a:pt x="131" y="1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89" name="Freeform 133"/>
          <p:cNvSpPr/>
          <p:nvPr/>
        </p:nvSpPr>
        <p:spPr bwMode="auto">
          <a:xfrm>
            <a:off x="1786349" y="2427109"/>
            <a:ext cx="221890" cy="230360"/>
          </a:xfrm>
          <a:custGeom>
            <a:avLst/>
            <a:gdLst>
              <a:gd name="T0" fmla="*/ 0 w 131"/>
              <a:gd name="T1" fmla="*/ 0 h 136"/>
              <a:gd name="T2" fmla="*/ 0 w 131"/>
              <a:gd name="T3" fmla="*/ 0 h 136"/>
              <a:gd name="T4" fmla="*/ 0 w 131"/>
              <a:gd name="T5" fmla="*/ 136 h 136"/>
              <a:gd name="T6" fmla="*/ 131 w 131"/>
              <a:gd name="T7" fmla="*/ 136 h 136"/>
              <a:gd name="T8" fmla="*/ 0 w 131"/>
              <a:gd name="T9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6">
                <a:moveTo>
                  <a:pt x="0" y="0"/>
                </a:moveTo>
                <a:lnTo>
                  <a:pt x="0" y="0"/>
                </a:lnTo>
                <a:lnTo>
                  <a:pt x="0" y="136"/>
                </a:lnTo>
                <a:lnTo>
                  <a:pt x="131" y="13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90" name="Freeform 135"/>
          <p:cNvSpPr/>
          <p:nvPr/>
        </p:nvSpPr>
        <p:spPr bwMode="auto">
          <a:xfrm>
            <a:off x="2230127" y="2689650"/>
            <a:ext cx="238827" cy="223584"/>
          </a:xfrm>
          <a:custGeom>
            <a:avLst/>
            <a:gdLst>
              <a:gd name="T0" fmla="*/ 0 w 141"/>
              <a:gd name="T1" fmla="*/ 0 h 132"/>
              <a:gd name="T2" fmla="*/ 0 w 141"/>
              <a:gd name="T3" fmla="*/ 132 h 132"/>
              <a:gd name="T4" fmla="*/ 141 w 141"/>
              <a:gd name="T5" fmla="*/ 132 h 132"/>
              <a:gd name="T6" fmla="*/ 0 w 141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32">
                <a:moveTo>
                  <a:pt x="0" y="0"/>
                </a:moveTo>
                <a:lnTo>
                  <a:pt x="0" y="132"/>
                </a:lnTo>
                <a:lnTo>
                  <a:pt x="141" y="13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91" name="Freeform 136"/>
          <p:cNvSpPr/>
          <p:nvPr/>
        </p:nvSpPr>
        <p:spPr bwMode="auto">
          <a:xfrm>
            <a:off x="2013320" y="2945417"/>
            <a:ext cx="216807" cy="228666"/>
          </a:xfrm>
          <a:custGeom>
            <a:avLst/>
            <a:gdLst>
              <a:gd name="T0" fmla="*/ 0 w 128"/>
              <a:gd name="T1" fmla="*/ 0 h 135"/>
              <a:gd name="T2" fmla="*/ 0 w 128"/>
              <a:gd name="T3" fmla="*/ 0 h 135"/>
              <a:gd name="T4" fmla="*/ 0 w 128"/>
              <a:gd name="T5" fmla="*/ 135 h 135"/>
              <a:gd name="T6" fmla="*/ 128 w 128"/>
              <a:gd name="T7" fmla="*/ 135 h 135"/>
              <a:gd name="T8" fmla="*/ 0 w 128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128" y="135"/>
                </a:lnTo>
                <a:lnTo>
                  <a:pt x="0" y="0"/>
                </a:lnTo>
                <a:close/>
              </a:path>
            </a:pathLst>
          </a:custGeom>
          <a:solidFill>
            <a:srgbClr val="1783B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92" name="Freeform 137"/>
          <p:cNvSpPr/>
          <p:nvPr/>
        </p:nvSpPr>
        <p:spPr bwMode="auto">
          <a:xfrm>
            <a:off x="2013320" y="2945417"/>
            <a:ext cx="216807" cy="228666"/>
          </a:xfrm>
          <a:custGeom>
            <a:avLst/>
            <a:gdLst>
              <a:gd name="T0" fmla="*/ 0 w 128"/>
              <a:gd name="T1" fmla="*/ 0 h 135"/>
              <a:gd name="T2" fmla="*/ 0 w 128"/>
              <a:gd name="T3" fmla="*/ 0 h 135"/>
              <a:gd name="T4" fmla="*/ 0 w 128"/>
              <a:gd name="T5" fmla="*/ 135 h 135"/>
              <a:gd name="T6" fmla="*/ 128 w 128"/>
              <a:gd name="T7" fmla="*/ 135 h 135"/>
              <a:gd name="T8" fmla="*/ 0 w 128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128" y="13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93" name="Freeform 138"/>
          <p:cNvSpPr/>
          <p:nvPr/>
        </p:nvSpPr>
        <p:spPr bwMode="auto">
          <a:xfrm>
            <a:off x="2230127" y="3395973"/>
            <a:ext cx="5081" cy="3388"/>
          </a:xfrm>
          <a:custGeom>
            <a:avLst/>
            <a:gdLst>
              <a:gd name="T0" fmla="*/ 0 w 3"/>
              <a:gd name="T1" fmla="*/ 0 h 2"/>
              <a:gd name="T2" fmla="*/ 0 w 3"/>
              <a:gd name="T3" fmla="*/ 2 h 2"/>
              <a:gd name="T4" fmla="*/ 3 w 3"/>
              <a:gd name="T5" fmla="*/ 2 h 2"/>
              <a:gd name="T6" fmla="*/ 0 w 3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2">
                <a:moveTo>
                  <a:pt x="0" y="0"/>
                </a:moveTo>
                <a:lnTo>
                  <a:pt x="0" y="2"/>
                </a:lnTo>
                <a:lnTo>
                  <a:pt x="3" y="2"/>
                </a:lnTo>
                <a:lnTo>
                  <a:pt x="0" y="0"/>
                </a:lnTo>
                <a:close/>
              </a:path>
            </a:pathLst>
          </a:custGeom>
          <a:solidFill>
            <a:srgbClr val="FAF2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94" name="Freeform 139"/>
          <p:cNvSpPr/>
          <p:nvPr/>
        </p:nvSpPr>
        <p:spPr bwMode="auto">
          <a:xfrm>
            <a:off x="2230127" y="3395973"/>
            <a:ext cx="5081" cy="3388"/>
          </a:xfrm>
          <a:custGeom>
            <a:avLst/>
            <a:gdLst>
              <a:gd name="T0" fmla="*/ 0 w 3"/>
              <a:gd name="T1" fmla="*/ 0 h 2"/>
              <a:gd name="T2" fmla="*/ 0 w 3"/>
              <a:gd name="T3" fmla="*/ 2 h 2"/>
              <a:gd name="T4" fmla="*/ 3 w 3"/>
              <a:gd name="T5" fmla="*/ 2 h 2"/>
              <a:gd name="T6" fmla="*/ 0 w 3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2">
                <a:moveTo>
                  <a:pt x="0" y="0"/>
                </a:moveTo>
                <a:lnTo>
                  <a:pt x="0" y="2"/>
                </a:lnTo>
                <a:lnTo>
                  <a:pt x="3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95" name="Freeform 140"/>
          <p:cNvSpPr/>
          <p:nvPr/>
        </p:nvSpPr>
        <p:spPr bwMode="auto">
          <a:xfrm>
            <a:off x="2013320" y="3182552"/>
            <a:ext cx="216807" cy="216809"/>
          </a:xfrm>
          <a:custGeom>
            <a:avLst/>
            <a:gdLst>
              <a:gd name="T0" fmla="*/ 0 w 128"/>
              <a:gd name="T1" fmla="*/ 0 h 128"/>
              <a:gd name="T2" fmla="*/ 0 w 128"/>
              <a:gd name="T3" fmla="*/ 128 h 128"/>
              <a:gd name="T4" fmla="*/ 128 w 128"/>
              <a:gd name="T5" fmla="*/ 128 h 128"/>
              <a:gd name="T6" fmla="*/ 128 w 128"/>
              <a:gd name="T7" fmla="*/ 126 h 128"/>
              <a:gd name="T8" fmla="*/ 0 w 128"/>
              <a:gd name="T9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28">
                <a:moveTo>
                  <a:pt x="0" y="0"/>
                </a:moveTo>
                <a:lnTo>
                  <a:pt x="0" y="128"/>
                </a:lnTo>
                <a:lnTo>
                  <a:pt x="128" y="128"/>
                </a:lnTo>
                <a:lnTo>
                  <a:pt x="128" y="126"/>
                </a:lnTo>
                <a:lnTo>
                  <a:pt x="0" y="0"/>
                </a:lnTo>
                <a:close/>
              </a:path>
            </a:pathLst>
          </a:custGeom>
          <a:solidFill>
            <a:srgbClr val="1783B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96" name="Freeform 141"/>
          <p:cNvSpPr/>
          <p:nvPr/>
        </p:nvSpPr>
        <p:spPr bwMode="auto">
          <a:xfrm>
            <a:off x="2013320" y="3182552"/>
            <a:ext cx="216807" cy="216809"/>
          </a:xfrm>
          <a:custGeom>
            <a:avLst/>
            <a:gdLst>
              <a:gd name="T0" fmla="*/ 0 w 128"/>
              <a:gd name="T1" fmla="*/ 0 h 128"/>
              <a:gd name="T2" fmla="*/ 0 w 128"/>
              <a:gd name="T3" fmla="*/ 128 h 128"/>
              <a:gd name="T4" fmla="*/ 128 w 128"/>
              <a:gd name="T5" fmla="*/ 128 h 128"/>
              <a:gd name="T6" fmla="*/ 128 w 128"/>
              <a:gd name="T7" fmla="*/ 126 h 128"/>
              <a:gd name="T8" fmla="*/ 0 w 128"/>
              <a:gd name="T9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28">
                <a:moveTo>
                  <a:pt x="0" y="0"/>
                </a:moveTo>
                <a:lnTo>
                  <a:pt x="0" y="128"/>
                </a:lnTo>
                <a:lnTo>
                  <a:pt x="128" y="128"/>
                </a:lnTo>
                <a:lnTo>
                  <a:pt x="128" y="12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97" name="Rectangle 142"/>
          <p:cNvSpPr>
            <a:spLocks noChangeArrowheads="1"/>
          </p:cNvSpPr>
          <p:nvPr/>
        </p:nvSpPr>
        <p:spPr bwMode="auto">
          <a:xfrm>
            <a:off x="2008240" y="3399361"/>
            <a:ext cx="1694" cy="1694"/>
          </a:xfrm>
          <a:prstGeom prst="rect">
            <a:avLst/>
          </a:prstGeom>
          <a:solidFill>
            <a:srgbClr val="328F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98" name="Freeform 143"/>
          <p:cNvSpPr/>
          <p:nvPr/>
        </p:nvSpPr>
        <p:spPr bwMode="auto">
          <a:xfrm>
            <a:off x="2008239" y="339936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99" name="Freeform 144"/>
          <p:cNvSpPr/>
          <p:nvPr/>
        </p:nvSpPr>
        <p:spPr bwMode="auto">
          <a:xfrm>
            <a:off x="2013320" y="3434931"/>
            <a:ext cx="216807" cy="228666"/>
          </a:xfrm>
          <a:custGeom>
            <a:avLst/>
            <a:gdLst>
              <a:gd name="T0" fmla="*/ 0 w 128"/>
              <a:gd name="T1" fmla="*/ 0 h 135"/>
              <a:gd name="T2" fmla="*/ 0 w 128"/>
              <a:gd name="T3" fmla="*/ 0 h 135"/>
              <a:gd name="T4" fmla="*/ 0 w 128"/>
              <a:gd name="T5" fmla="*/ 135 h 135"/>
              <a:gd name="T6" fmla="*/ 128 w 128"/>
              <a:gd name="T7" fmla="*/ 135 h 135"/>
              <a:gd name="T8" fmla="*/ 0 w 128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128" y="135"/>
                </a:lnTo>
                <a:lnTo>
                  <a:pt x="0" y="0"/>
                </a:lnTo>
                <a:close/>
              </a:path>
            </a:pathLst>
          </a:custGeom>
          <a:solidFill>
            <a:srgbClr val="01ACB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00" name="Freeform 145"/>
          <p:cNvSpPr/>
          <p:nvPr/>
        </p:nvSpPr>
        <p:spPr bwMode="auto">
          <a:xfrm>
            <a:off x="2013320" y="3434931"/>
            <a:ext cx="216807" cy="228666"/>
          </a:xfrm>
          <a:custGeom>
            <a:avLst/>
            <a:gdLst>
              <a:gd name="T0" fmla="*/ 0 w 128"/>
              <a:gd name="T1" fmla="*/ 0 h 135"/>
              <a:gd name="T2" fmla="*/ 0 w 128"/>
              <a:gd name="T3" fmla="*/ 0 h 135"/>
              <a:gd name="T4" fmla="*/ 0 w 128"/>
              <a:gd name="T5" fmla="*/ 135 h 135"/>
              <a:gd name="T6" fmla="*/ 128 w 128"/>
              <a:gd name="T7" fmla="*/ 135 h 135"/>
              <a:gd name="T8" fmla="*/ 0 w 128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128" y="13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01" name="Freeform 146"/>
          <p:cNvSpPr/>
          <p:nvPr/>
        </p:nvSpPr>
        <p:spPr bwMode="auto">
          <a:xfrm>
            <a:off x="2013320" y="3921056"/>
            <a:ext cx="216807" cy="228666"/>
          </a:xfrm>
          <a:custGeom>
            <a:avLst/>
            <a:gdLst>
              <a:gd name="T0" fmla="*/ 0 w 128"/>
              <a:gd name="T1" fmla="*/ 0 h 135"/>
              <a:gd name="T2" fmla="*/ 0 w 128"/>
              <a:gd name="T3" fmla="*/ 0 h 135"/>
              <a:gd name="T4" fmla="*/ 0 w 128"/>
              <a:gd name="T5" fmla="*/ 135 h 135"/>
              <a:gd name="T6" fmla="*/ 128 w 128"/>
              <a:gd name="T7" fmla="*/ 135 h 135"/>
              <a:gd name="T8" fmla="*/ 0 w 128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128" y="135"/>
                </a:lnTo>
                <a:lnTo>
                  <a:pt x="0" y="0"/>
                </a:lnTo>
                <a:close/>
              </a:path>
            </a:pathLst>
          </a:custGeom>
          <a:solidFill>
            <a:srgbClr val="E8707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02" name="Freeform 147"/>
          <p:cNvSpPr/>
          <p:nvPr/>
        </p:nvSpPr>
        <p:spPr bwMode="auto">
          <a:xfrm>
            <a:off x="2013320" y="3921056"/>
            <a:ext cx="216807" cy="228666"/>
          </a:xfrm>
          <a:custGeom>
            <a:avLst/>
            <a:gdLst>
              <a:gd name="T0" fmla="*/ 0 w 128"/>
              <a:gd name="T1" fmla="*/ 0 h 135"/>
              <a:gd name="T2" fmla="*/ 0 w 128"/>
              <a:gd name="T3" fmla="*/ 0 h 135"/>
              <a:gd name="T4" fmla="*/ 0 w 128"/>
              <a:gd name="T5" fmla="*/ 135 h 135"/>
              <a:gd name="T6" fmla="*/ 128 w 128"/>
              <a:gd name="T7" fmla="*/ 135 h 135"/>
              <a:gd name="T8" fmla="*/ 0 w 128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128" y="13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03" name="Freeform 148"/>
          <p:cNvSpPr/>
          <p:nvPr/>
        </p:nvSpPr>
        <p:spPr bwMode="auto">
          <a:xfrm>
            <a:off x="2004851" y="1453164"/>
            <a:ext cx="216807" cy="228666"/>
          </a:xfrm>
          <a:custGeom>
            <a:avLst/>
            <a:gdLst>
              <a:gd name="T0" fmla="*/ 128 w 128"/>
              <a:gd name="T1" fmla="*/ 0 h 135"/>
              <a:gd name="T2" fmla="*/ 128 w 128"/>
              <a:gd name="T3" fmla="*/ 0 h 135"/>
              <a:gd name="T4" fmla="*/ 0 w 128"/>
              <a:gd name="T5" fmla="*/ 135 h 135"/>
              <a:gd name="T6" fmla="*/ 128 w 128"/>
              <a:gd name="T7" fmla="*/ 135 h 135"/>
              <a:gd name="T8" fmla="*/ 128 w 128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35">
                <a:moveTo>
                  <a:pt x="128" y="0"/>
                </a:moveTo>
                <a:lnTo>
                  <a:pt x="128" y="0"/>
                </a:lnTo>
                <a:lnTo>
                  <a:pt x="0" y="135"/>
                </a:lnTo>
                <a:lnTo>
                  <a:pt x="128" y="135"/>
                </a:lnTo>
                <a:lnTo>
                  <a:pt x="128" y="0"/>
                </a:lnTo>
                <a:close/>
              </a:path>
            </a:pathLst>
          </a:custGeom>
          <a:solidFill>
            <a:srgbClr val="7B25A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04" name="Freeform 149"/>
          <p:cNvSpPr/>
          <p:nvPr/>
        </p:nvSpPr>
        <p:spPr bwMode="auto">
          <a:xfrm>
            <a:off x="2004851" y="1453164"/>
            <a:ext cx="216807" cy="228666"/>
          </a:xfrm>
          <a:custGeom>
            <a:avLst/>
            <a:gdLst>
              <a:gd name="T0" fmla="*/ 128 w 128"/>
              <a:gd name="T1" fmla="*/ 0 h 135"/>
              <a:gd name="T2" fmla="*/ 128 w 128"/>
              <a:gd name="T3" fmla="*/ 0 h 135"/>
              <a:gd name="T4" fmla="*/ 0 w 128"/>
              <a:gd name="T5" fmla="*/ 135 h 135"/>
              <a:gd name="T6" fmla="*/ 128 w 128"/>
              <a:gd name="T7" fmla="*/ 135 h 135"/>
              <a:gd name="T8" fmla="*/ 128 w 128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35">
                <a:moveTo>
                  <a:pt x="128" y="0"/>
                </a:moveTo>
                <a:lnTo>
                  <a:pt x="128" y="0"/>
                </a:lnTo>
                <a:lnTo>
                  <a:pt x="0" y="135"/>
                </a:lnTo>
                <a:lnTo>
                  <a:pt x="128" y="135"/>
                </a:lnTo>
                <a:lnTo>
                  <a:pt x="12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05" name="Rectangle 150"/>
          <p:cNvSpPr>
            <a:spLocks noChangeArrowheads="1"/>
          </p:cNvSpPr>
          <p:nvPr/>
        </p:nvSpPr>
        <p:spPr bwMode="auto">
          <a:xfrm>
            <a:off x="2221659" y="1453164"/>
            <a:ext cx="1694" cy="228666"/>
          </a:xfrm>
          <a:prstGeom prst="rect">
            <a:avLst/>
          </a:prstGeom>
          <a:solidFill>
            <a:srgbClr val="AFBB1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06" name="Rectangle 151"/>
          <p:cNvSpPr>
            <a:spLocks noChangeArrowheads="1"/>
          </p:cNvSpPr>
          <p:nvPr/>
        </p:nvSpPr>
        <p:spPr bwMode="auto">
          <a:xfrm>
            <a:off x="2221659" y="1453164"/>
            <a:ext cx="1694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07" name="Freeform 152"/>
          <p:cNvSpPr/>
          <p:nvPr/>
        </p:nvSpPr>
        <p:spPr bwMode="auto">
          <a:xfrm>
            <a:off x="2004851" y="1681830"/>
            <a:ext cx="216807" cy="228666"/>
          </a:xfrm>
          <a:custGeom>
            <a:avLst/>
            <a:gdLst>
              <a:gd name="T0" fmla="*/ 128 w 128"/>
              <a:gd name="T1" fmla="*/ 0 h 135"/>
              <a:gd name="T2" fmla="*/ 0 w 128"/>
              <a:gd name="T3" fmla="*/ 0 h 135"/>
              <a:gd name="T4" fmla="*/ 128 w 128"/>
              <a:gd name="T5" fmla="*/ 135 h 135"/>
              <a:gd name="T6" fmla="*/ 128 w 128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8" h="135">
                <a:moveTo>
                  <a:pt x="128" y="0"/>
                </a:moveTo>
                <a:lnTo>
                  <a:pt x="0" y="0"/>
                </a:lnTo>
                <a:lnTo>
                  <a:pt x="128" y="135"/>
                </a:lnTo>
                <a:lnTo>
                  <a:pt x="128" y="0"/>
                </a:lnTo>
                <a:close/>
              </a:path>
            </a:pathLst>
          </a:custGeom>
          <a:solidFill>
            <a:srgbClr val="7B25A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08" name="Freeform 153"/>
          <p:cNvSpPr/>
          <p:nvPr/>
        </p:nvSpPr>
        <p:spPr bwMode="auto">
          <a:xfrm>
            <a:off x="2004851" y="1681830"/>
            <a:ext cx="216807" cy="228666"/>
          </a:xfrm>
          <a:custGeom>
            <a:avLst/>
            <a:gdLst>
              <a:gd name="T0" fmla="*/ 128 w 128"/>
              <a:gd name="T1" fmla="*/ 0 h 135"/>
              <a:gd name="T2" fmla="*/ 0 w 128"/>
              <a:gd name="T3" fmla="*/ 0 h 135"/>
              <a:gd name="T4" fmla="*/ 128 w 128"/>
              <a:gd name="T5" fmla="*/ 135 h 135"/>
              <a:gd name="T6" fmla="*/ 128 w 128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8" h="135">
                <a:moveTo>
                  <a:pt x="128" y="0"/>
                </a:moveTo>
                <a:lnTo>
                  <a:pt x="0" y="0"/>
                </a:lnTo>
                <a:lnTo>
                  <a:pt x="128" y="135"/>
                </a:lnTo>
                <a:lnTo>
                  <a:pt x="12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09" name="Freeform 154"/>
          <p:cNvSpPr/>
          <p:nvPr/>
        </p:nvSpPr>
        <p:spPr bwMode="auto">
          <a:xfrm>
            <a:off x="1791431" y="1942677"/>
            <a:ext cx="221890" cy="223584"/>
          </a:xfrm>
          <a:custGeom>
            <a:avLst/>
            <a:gdLst>
              <a:gd name="T0" fmla="*/ 131 w 131"/>
              <a:gd name="T1" fmla="*/ 0 h 132"/>
              <a:gd name="T2" fmla="*/ 131 w 131"/>
              <a:gd name="T3" fmla="*/ 0 h 132"/>
              <a:gd name="T4" fmla="*/ 0 w 131"/>
              <a:gd name="T5" fmla="*/ 132 h 132"/>
              <a:gd name="T6" fmla="*/ 131 w 131"/>
              <a:gd name="T7" fmla="*/ 132 h 132"/>
              <a:gd name="T8" fmla="*/ 128 w 131"/>
              <a:gd name="T9" fmla="*/ 132 h 132"/>
              <a:gd name="T10" fmla="*/ 131 w 131"/>
              <a:gd name="T11" fmla="*/ 132 h 132"/>
              <a:gd name="T12" fmla="*/ 131 w 131"/>
              <a:gd name="T13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1" h="132">
                <a:moveTo>
                  <a:pt x="131" y="0"/>
                </a:moveTo>
                <a:lnTo>
                  <a:pt x="131" y="0"/>
                </a:lnTo>
                <a:lnTo>
                  <a:pt x="0" y="132"/>
                </a:lnTo>
                <a:lnTo>
                  <a:pt x="131" y="132"/>
                </a:lnTo>
                <a:lnTo>
                  <a:pt x="128" y="132"/>
                </a:lnTo>
                <a:lnTo>
                  <a:pt x="131" y="132"/>
                </a:lnTo>
                <a:lnTo>
                  <a:pt x="131" y="0"/>
                </a:lnTo>
                <a:close/>
              </a:path>
            </a:pathLst>
          </a:custGeom>
          <a:solidFill>
            <a:srgbClr val="7B25A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10" name="Freeform 155"/>
          <p:cNvSpPr/>
          <p:nvPr/>
        </p:nvSpPr>
        <p:spPr bwMode="auto">
          <a:xfrm>
            <a:off x="1791431" y="1942677"/>
            <a:ext cx="221890" cy="223584"/>
          </a:xfrm>
          <a:custGeom>
            <a:avLst/>
            <a:gdLst>
              <a:gd name="T0" fmla="*/ 131 w 131"/>
              <a:gd name="T1" fmla="*/ 0 h 132"/>
              <a:gd name="T2" fmla="*/ 131 w 131"/>
              <a:gd name="T3" fmla="*/ 0 h 132"/>
              <a:gd name="T4" fmla="*/ 0 w 131"/>
              <a:gd name="T5" fmla="*/ 132 h 132"/>
              <a:gd name="T6" fmla="*/ 131 w 131"/>
              <a:gd name="T7" fmla="*/ 132 h 132"/>
              <a:gd name="T8" fmla="*/ 128 w 131"/>
              <a:gd name="T9" fmla="*/ 132 h 132"/>
              <a:gd name="T10" fmla="*/ 131 w 131"/>
              <a:gd name="T11" fmla="*/ 132 h 132"/>
              <a:gd name="T12" fmla="*/ 131 w 131"/>
              <a:gd name="T13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1" h="132">
                <a:moveTo>
                  <a:pt x="131" y="0"/>
                </a:moveTo>
                <a:lnTo>
                  <a:pt x="131" y="0"/>
                </a:lnTo>
                <a:lnTo>
                  <a:pt x="0" y="132"/>
                </a:lnTo>
                <a:lnTo>
                  <a:pt x="131" y="132"/>
                </a:lnTo>
                <a:lnTo>
                  <a:pt x="128" y="132"/>
                </a:lnTo>
                <a:lnTo>
                  <a:pt x="131" y="132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11" name="Freeform 156"/>
          <p:cNvSpPr/>
          <p:nvPr/>
        </p:nvSpPr>
        <p:spPr bwMode="auto">
          <a:xfrm>
            <a:off x="2013320" y="1942677"/>
            <a:ext cx="216807" cy="223584"/>
          </a:xfrm>
          <a:custGeom>
            <a:avLst/>
            <a:gdLst>
              <a:gd name="T0" fmla="*/ 128 w 128"/>
              <a:gd name="T1" fmla="*/ 0 h 132"/>
              <a:gd name="T2" fmla="*/ 128 w 128"/>
              <a:gd name="T3" fmla="*/ 0 h 132"/>
              <a:gd name="T4" fmla="*/ 0 w 128"/>
              <a:gd name="T5" fmla="*/ 132 h 132"/>
              <a:gd name="T6" fmla="*/ 0 w 128"/>
              <a:gd name="T7" fmla="*/ 132 h 132"/>
              <a:gd name="T8" fmla="*/ 128 w 128"/>
              <a:gd name="T9" fmla="*/ 132 h 132"/>
              <a:gd name="T10" fmla="*/ 128 w 128"/>
              <a:gd name="T11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" h="132">
                <a:moveTo>
                  <a:pt x="128" y="0"/>
                </a:moveTo>
                <a:lnTo>
                  <a:pt x="128" y="0"/>
                </a:lnTo>
                <a:lnTo>
                  <a:pt x="0" y="132"/>
                </a:lnTo>
                <a:lnTo>
                  <a:pt x="0" y="132"/>
                </a:lnTo>
                <a:lnTo>
                  <a:pt x="128" y="132"/>
                </a:lnTo>
                <a:lnTo>
                  <a:pt x="128" y="0"/>
                </a:lnTo>
                <a:close/>
              </a:path>
            </a:pathLst>
          </a:custGeom>
          <a:solidFill>
            <a:srgbClr val="7B25A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12" name="Freeform 157"/>
          <p:cNvSpPr/>
          <p:nvPr/>
        </p:nvSpPr>
        <p:spPr bwMode="auto">
          <a:xfrm>
            <a:off x="2013320" y="1942677"/>
            <a:ext cx="216807" cy="223584"/>
          </a:xfrm>
          <a:custGeom>
            <a:avLst/>
            <a:gdLst>
              <a:gd name="T0" fmla="*/ 128 w 128"/>
              <a:gd name="T1" fmla="*/ 0 h 132"/>
              <a:gd name="T2" fmla="*/ 128 w 128"/>
              <a:gd name="T3" fmla="*/ 0 h 132"/>
              <a:gd name="T4" fmla="*/ 0 w 128"/>
              <a:gd name="T5" fmla="*/ 132 h 132"/>
              <a:gd name="T6" fmla="*/ 0 w 128"/>
              <a:gd name="T7" fmla="*/ 132 h 132"/>
              <a:gd name="T8" fmla="*/ 128 w 128"/>
              <a:gd name="T9" fmla="*/ 132 h 132"/>
              <a:gd name="T10" fmla="*/ 128 w 128"/>
              <a:gd name="T11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" h="132">
                <a:moveTo>
                  <a:pt x="128" y="0"/>
                </a:moveTo>
                <a:lnTo>
                  <a:pt x="128" y="0"/>
                </a:lnTo>
                <a:lnTo>
                  <a:pt x="0" y="132"/>
                </a:lnTo>
                <a:lnTo>
                  <a:pt x="0" y="132"/>
                </a:lnTo>
                <a:lnTo>
                  <a:pt x="128" y="132"/>
                </a:lnTo>
                <a:lnTo>
                  <a:pt x="12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13" name="Freeform 158"/>
          <p:cNvSpPr/>
          <p:nvPr/>
        </p:nvSpPr>
        <p:spPr bwMode="auto">
          <a:xfrm>
            <a:off x="2008240" y="2166262"/>
            <a:ext cx="5081" cy="0"/>
          </a:xfrm>
          <a:custGeom>
            <a:avLst/>
            <a:gdLst>
              <a:gd name="T0" fmla="*/ 3 w 3"/>
              <a:gd name="T1" fmla="*/ 0 w 3"/>
              <a:gd name="T2" fmla="*/ 3 w 3"/>
              <a:gd name="T3" fmla="*/ 3 w 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3">
                <a:moveTo>
                  <a:pt x="3" y="0"/>
                </a:moveTo>
                <a:lnTo>
                  <a:pt x="0" y="0"/>
                </a:lnTo>
                <a:lnTo>
                  <a:pt x="3" y="0"/>
                </a:lnTo>
                <a:lnTo>
                  <a:pt x="3" y="0"/>
                </a:lnTo>
                <a:close/>
              </a:path>
            </a:pathLst>
          </a:custGeom>
          <a:solidFill>
            <a:srgbClr val="815B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14" name="Freeform 159"/>
          <p:cNvSpPr/>
          <p:nvPr/>
        </p:nvSpPr>
        <p:spPr bwMode="auto">
          <a:xfrm>
            <a:off x="2008240" y="2166262"/>
            <a:ext cx="5081" cy="0"/>
          </a:xfrm>
          <a:custGeom>
            <a:avLst/>
            <a:gdLst>
              <a:gd name="T0" fmla="*/ 3 w 3"/>
              <a:gd name="T1" fmla="*/ 0 w 3"/>
              <a:gd name="T2" fmla="*/ 3 w 3"/>
              <a:gd name="T3" fmla="*/ 3 w 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3">
                <a:moveTo>
                  <a:pt x="3" y="0"/>
                </a:moveTo>
                <a:lnTo>
                  <a:pt x="0" y="0"/>
                </a:lnTo>
                <a:lnTo>
                  <a:pt x="3" y="0"/>
                </a:lnTo>
                <a:lnTo>
                  <a:pt x="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15" name="Freeform 160"/>
          <p:cNvSpPr/>
          <p:nvPr/>
        </p:nvSpPr>
        <p:spPr bwMode="auto">
          <a:xfrm>
            <a:off x="2008240" y="2913235"/>
            <a:ext cx="5081" cy="0"/>
          </a:xfrm>
          <a:custGeom>
            <a:avLst/>
            <a:gdLst>
              <a:gd name="T0" fmla="*/ 3 w 3"/>
              <a:gd name="T1" fmla="*/ 0 w 3"/>
              <a:gd name="T2" fmla="*/ 3 w 3"/>
              <a:gd name="T3" fmla="*/ 3 w 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3">
                <a:moveTo>
                  <a:pt x="3" y="0"/>
                </a:moveTo>
                <a:lnTo>
                  <a:pt x="0" y="0"/>
                </a:lnTo>
                <a:lnTo>
                  <a:pt x="3" y="0"/>
                </a:lnTo>
                <a:lnTo>
                  <a:pt x="3" y="0"/>
                </a:lnTo>
                <a:close/>
              </a:path>
            </a:pathLst>
          </a:custGeom>
          <a:solidFill>
            <a:srgbClr val="9B75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16" name="Freeform 161"/>
          <p:cNvSpPr/>
          <p:nvPr/>
        </p:nvSpPr>
        <p:spPr bwMode="auto">
          <a:xfrm>
            <a:off x="2008240" y="2913235"/>
            <a:ext cx="5081" cy="0"/>
          </a:xfrm>
          <a:custGeom>
            <a:avLst/>
            <a:gdLst>
              <a:gd name="T0" fmla="*/ 3 w 3"/>
              <a:gd name="T1" fmla="*/ 0 w 3"/>
              <a:gd name="T2" fmla="*/ 3 w 3"/>
              <a:gd name="T3" fmla="*/ 3 w 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3">
                <a:moveTo>
                  <a:pt x="3" y="0"/>
                </a:moveTo>
                <a:lnTo>
                  <a:pt x="0" y="0"/>
                </a:lnTo>
                <a:lnTo>
                  <a:pt x="3" y="0"/>
                </a:lnTo>
                <a:lnTo>
                  <a:pt x="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17" name="Freeform 162"/>
          <p:cNvSpPr/>
          <p:nvPr/>
        </p:nvSpPr>
        <p:spPr bwMode="auto">
          <a:xfrm>
            <a:off x="2013320" y="2689650"/>
            <a:ext cx="216807" cy="223584"/>
          </a:xfrm>
          <a:custGeom>
            <a:avLst/>
            <a:gdLst>
              <a:gd name="T0" fmla="*/ 128 w 128"/>
              <a:gd name="T1" fmla="*/ 0 h 132"/>
              <a:gd name="T2" fmla="*/ 0 w 128"/>
              <a:gd name="T3" fmla="*/ 132 h 132"/>
              <a:gd name="T4" fmla="*/ 0 w 128"/>
              <a:gd name="T5" fmla="*/ 132 h 132"/>
              <a:gd name="T6" fmla="*/ 128 w 128"/>
              <a:gd name="T7" fmla="*/ 132 h 132"/>
              <a:gd name="T8" fmla="*/ 128 w 128"/>
              <a:gd name="T9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32">
                <a:moveTo>
                  <a:pt x="128" y="0"/>
                </a:moveTo>
                <a:lnTo>
                  <a:pt x="0" y="132"/>
                </a:lnTo>
                <a:lnTo>
                  <a:pt x="0" y="132"/>
                </a:lnTo>
                <a:lnTo>
                  <a:pt x="128" y="132"/>
                </a:lnTo>
                <a:lnTo>
                  <a:pt x="128" y="0"/>
                </a:lnTo>
                <a:close/>
              </a:path>
            </a:pathLst>
          </a:custGeom>
          <a:solidFill>
            <a:srgbClr val="01ACB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18" name="Freeform 163"/>
          <p:cNvSpPr/>
          <p:nvPr/>
        </p:nvSpPr>
        <p:spPr bwMode="auto">
          <a:xfrm>
            <a:off x="2013320" y="2689650"/>
            <a:ext cx="216807" cy="223584"/>
          </a:xfrm>
          <a:custGeom>
            <a:avLst/>
            <a:gdLst>
              <a:gd name="T0" fmla="*/ 128 w 128"/>
              <a:gd name="T1" fmla="*/ 0 h 132"/>
              <a:gd name="T2" fmla="*/ 0 w 128"/>
              <a:gd name="T3" fmla="*/ 132 h 132"/>
              <a:gd name="T4" fmla="*/ 0 w 128"/>
              <a:gd name="T5" fmla="*/ 132 h 132"/>
              <a:gd name="T6" fmla="*/ 128 w 128"/>
              <a:gd name="T7" fmla="*/ 132 h 132"/>
              <a:gd name="T8" fmla="*/ 128 w 128"/>
              <a:gd name="T9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32">
                <a:moveTo>
                  <a:pt x="128" y="0"/>
                </a:moveTo>
                <a:lnTo>
                  <a:pt x="0" y="132"/>
                </a:lnTo>
                <a:lnTo>
                  <a:pt x="0" y="132"/>
                </a:lnTo>
                <a:lnTo>
                  <a:pt x="128" y="132"/>
                </a:lnTo>
                <a:lnTo>
                  <a:pt x="12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19" name="Freeform 164"/>
          <p:cNvSpPr/>
          <p:nvPr/>
        </p:nvSpPr>
        <p:spPr bwMode="auto">
          <a:xfrm>
            <a:off x="1566154" y="2198444"/>
            <a:ext cx="220196" cy="228666"/>
          </a:xfrm>
          <a:custGeom>
            <a:avLst/>
            <a:gdLst>
              <a:gd name="T0" fmla="*/ 130 w 130"/>
              <a:gd name="T1" fmla="*/ 0 h 135"/>
              <a:gd name="T2" fmla="*/ 0 w 130"/>
              <a:gd name="T3" fmla="*/ 0 h 135"/>
              <a:gd name="T4" fmla="*/ 130 w 130"/>
              <a:gd name="T5" fmla="*/ 135 h 135"/>
              <a:gd name="T6" fmla="*/ 130 w 130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0" h="135">
                <a:moveTo>
                  <a:pt x="130" y="0"/>
                </a:moveTo>
                <a:lnTo>
                  <a:pt x="0" y="0"/>
                </a:lnTo>
                <a:lnTo>
                  <a:pt x="130" y="135"/>
                </a:lnTo>
                <a:lnTo>
                  <a:pt x="13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20" name="Freeform 165"/>
          <p:cNvSpPr/>
          <p:nvPr/>
        </p:nvSpPr>
        <p:spPr bwMode="auto">
          <a:xfrm>
            <a:off x="1566154" y="2198444"/>
            <a:ext cx="220196" cy="228666"/>
          </a:xfrm>
          <a:custGeom>
            <a:avLst/>
            <a:gdLst>
              <a:gd name="T0" fmla="*/ 130 w 130"/>
              <a:gd name="T1" fmla="*/ 0 h 135"/>
              <a:gd name="T2" fmla="*/ 0 w 130"/>
              <a:gd name="T3" fmla="*/ 0 h 135"/>
              <a:gd name="T4" fmla="*/ 130 w 130"/>
              <a:gd name="T5" fmla="*/ 135 h 135"/>
              <a:gd name="T6" fmla="*/ 130 w 130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0" h="135">
                <a:moveTo>
                  <a:pt x="130" y="0"/>
                </a:moveTo>
                <a:lnTo>
                  <a:pt x="0" y="0"/>
                </a:lnTo>
                <a:lnTo>
                  <a:pt x="130" y="135"/>
                </a:lnTo>
                <a:lnTo>
                  <a:pt x="13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21" name="Rectangle 166"/>
          <p:cNvSpPr>
            <a:spLocks noChangeArrowheads="1"/>
          </p:cNvSpPr>
          <p:nvPr/>
        </p:nvSpPr>
        <p:spPr bwMode="auto">
          <a:xfrm>
            <a:off x="1786349" y="2198444"/>
            <a:ext cx="1694" cy="228666"/>
          </a:xfrm>
          <a:prstGeom prst="rect">
            <a:avLst/>
          </a:prstGeom>
          <a:solidFill>
            <a:srgbClr val="AC8B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22" name="Rectangle 167"/>
          <p:cNvSpPr>
            <a:spLocks noChangeArrowheads="1"/>
          </p:cNvSpPr>
          <p:nvPr/>
        </p:nvSpPr>
        <p:spPr bwMode="auto">
          <a:xfrm>
            <a:off x="1786349" y="2198444"/>
            <a:ext cx="1694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23" name="Freeform 168"/>
          <p:cNvSpPr/>
          <p:nvPr/>
        </p:nvSpPr>
        <p:spPr bwMode="auto">
          <a:xfrm>
            <a:off x="1566154" y="2427109"/>
            <a:ext cx="220196" cy="230360"/>
          </a:xfrm>
          <a:custGeom>
            <a:avLst/>
            <a:gdLst>
              <a:gd name="T0" fmla="*/ 130 w 130"/>
              <a:gd name="T1" fmla="*/ 0 h 136"/>
              <a:gd name="T2" fmla="*/ 130 w 130"/>
              <a:gd name="T3" fmla="*/ 0 h 136"/>
              <a:gd name="T4" fmla="*/ 0 w 130"/>
              <a:gd name="T5" fmla="*/ 136 h 136"/>
              <a:gd name="T6" fmla="*/ 130 w 130"/>
              <a:gd name="T7" fmla="*/ 136 h 136"/>
              <a:gd name="T8" fmla="*/ 130 w 130"/>
              <a:gd name="T9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" h="136">
                <a:moveTo>
                  <a:pt x="130" y="0"/>
                </a:moveTo>
                <a:lnTo>
                  <a:pt x="130" y="0"/>
                </a:lnTo>
                <a:lnTo>
                  <a:pt x="0" y="136"/>
                </a:lnTo>
                <a:lnTo>
                  <a:pt x="130" y="136"/>
                </a:lnTo>
                <a:lnTo>
                  <a:pt x="13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24" name="Freeform 169"/>
          <p:cNvSpPr/>
          <p:nvPr/>
        </p:nvSpPr>
        <p:spPr bwMode="auto">
          <a:xfrm>
            <a:off x="1566154" y="2427109"/>
            <a:ext cx="220196" cy="230360"/>
          </a:xfrm>
          <a:custGeom>
            <a:avLst/>
            <a:gdLst>
              <a:gd name="T0" fmla="*/ 130 w 130"/>
              <a:gd name="T1" fmla="*/ 0 h 136"/>
              <a:gd name="T2" fmla="*/ 130 w 130"/>
              <a:gd name="T3" fmla="*/ 0 h 136"/>
              <a:gd name="T4" fmla="*/ 0 w 130"/>
              <a:gd name="T5" fmla="*/ 136 h 136"/>
              <a:gd name="T6" fmla="*/ 130 w 130"/>
              <a:gd name="T7" fmla="*/ 136 h 136"/>
              <a:gd name="T8" fmla="*/ 130 w 130"/>
              <a:gd name="T9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" h="136">
                <a:moveTo>
                  <a:pt x="130" y="0"/>
                </a:moveTo>
                <a:lnTo>
                  <a:pt x="130" y="0"/>
                </a:lnTo>
                <a:lnTo>
                  <a:pt x="0" y="136"/>
                </a:lnTo>
                <a:lnTo>
                  <a:pt x="130" y="136"/>
                </a:lnTo>
                <a:lnTo>
                  <a:pt x="13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25" name="Freeform 170"/>
          <p:cNvSpPr/>
          <p:nvPr/>
        </p:nvSpPr>
        <p:spPr bwMode="auto">
          <a:xfrm>
            <a:off x="1791431" y="2689650"/>
            <a:ext cx="221890" cy="223584"/>
          </a:xfrm>
          <a:custGeom>
            <a:avLst/>
            <a:gdLst>
              <a:gd name="T0" fmla="*/ 131 w 131"/>
              <a:gd name="T1" fmla="*/ 0 h 132"/>
              <a:gd name="T2" fmla="*/ 0 w 131"/>
              <a:gd name="T3" fmla="*/ 0 h 132"/>
              <a:gd name="T4" fmla="*/ 131 w 131"/>
              <a:gd name="T5" fmla="*/ 132 h 132"/>
              <a:gd name="T6" fmla="*/ 131 w 131"/>
              <a:gd name="T7" fmla="*/ 132 h 132"/>
              <a:gd name="T8" fmla="*/ 131 w 131"/>
              <a:gd name="T9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2">
                <a:moveTo>
                  <a:pt x="131" y="0"/>
                </a:moveTo>
                <a:lnTo>
                  <a:pt x="0" y="0"/>
                </a:lnTo>
                <a:lnTo>
                  <a:pt x="131" y="132"/>
                </a:lnTo>
                <a:lnTo>
                  <a:pt x="131" y="132"/>
                </a:lnTo>
                <a:lnTo>
                  <a:pt x="131" y="0"/>
                </a:lnTo>
                <a:close/>
              </a:path>
            </a:pathLst>
          </a:custGeom>
          <a:solidFill>
            <a:srgbClr val="01ACB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26" name="Freeform 171"/>
          <p:cNvSpPr/>
          <p:nvPr/>
        </p:nvSpPr>
        <p:spPr bwMode="auto">
          <a:xfrm>
            <a:off x="1791431" y="2689650"/>
            <a:ext cx="221890" cy="223584"/>
          </a:xfrm>
          <a:custGeom>
            <a:avLst/>
            <a:gdLst>
              <a:gd name="T0" fmla="*/ 131 w 131"/>
              <a:gd name="T1" fmla="*/ 0 h 132"/>
              <a:gd name="T2" fmla="*/ 0 w 131"/>
              <a:gd name="T3" fmla="*/ 0 h 132"/>
              <a:gd name="T4" fmla="*/ 131 w 131"/>
              <a:gd name="T5" fmla="*/ 132 h 132"/>
              <a:gd name="T6" fmla="*/ 131 w 131"/>
              <a:gd name="T7" fmla="*/ 132 h 132"/>
              <a:gd name="T8" fmla="*/ 131 w 131"/>
              <a:gd name="T9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2">
                <a:moveTo>
                  <a:pt x="131" y="0"/>
                </a:moveTo>
                <a:lnTo>
                  <a:pt x="0" y="0"/>
                </a:lnTo>
                <a:lnTo>
                  <a:pt x="131" y="132"/>
                </a:lnTo>
                <a:lnTo>
                  <a:pt x="131" y="132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27" name="Rectangle 172"/>
          <p:cNvSpPr>
            <a:spLocks noChangeArrowheads="1"/>
          </p:cNvSpPr>
          <p:nvPr/>
        </p:nvSpPr>
        <p:spPr bwMode="auto">
          <a:xfrm>
            <a:off x="2013320" y="2913235"/>
            <a:ext cx="1694" cy="1694"/>
          </a:xfrm>
          <a:prstGeom prst="rect">
            <a:avLst/>
          </a:prstGeom>
          <a:solidFill>
            <a:srgbClr val="916A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28" name="Freeform 173"/>
          <p:cNvSpPr/>
          <p:nvPr/>
        </p:nvSpPr>
        <p:spPr bwMode="auto">
          <a:xfrm>
            <a:off x="2013320" y="2913235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29" name="Freeform 174"/>
          <p:cNvSpPr/>
          <p:nvPr/>
        </p:nvSpPr>
        <p:spPr bwMode="auto">
          <a:xfrm>
            <a:off x="1791431" y="2945417"/>
            <a:ext cx="221890" cy="228666"/>
          </a:xfrm>
          <a:custGeom>
            <a:avLst/>
            <a:gdLst>
              <a:gd name="T0" fmla="*/ 131 w 131"/>
              <a:gd name="T1" fmla="*/ 0 h 135"/>
              <a:gd name="T2" fmla="*/ 131 w 131"/>
              <a:gd name="T3" fmla="*/ 0 h 135"/>
              <a:gd name="T4" fmla="*/ 0 w 131"/>
              <a:gd name="T5" fmla="*/ 135 h 135"/>
              <a:gd name="T6" fmla="*/ 131 w 131"/>
              <a:gd name="T7" fmla="*/ 135 h 135"/>
              <a:gd name="T8" fmla="*/ 131 w 131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5">
                <a:moveTo>
                  <a:pt x="131" y="0"/>
                </a:moveTo>
                <a:lnTo>
                  <a:pt x="131" y="0"/>
                </a:lnTo>
                <a:lnTo>
                  <a:pt x="0" y="135"/>
                </a:lnTo>
                <a:lnTo>
                  <a:pt x="131" y="135"/>
                </a:lnTo>
                <a:lnTo>
                  <a:pt x="131" y="0"/>
                </a:lnTo>
                <a:close/>
              </a:path>
            </a:pathLst>
          </a:custGeom>
          <a:solidFill>
            <a:srgbClr val="01ACB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30" name="Freeform 175"/>
          <p:cNvSpPr/>
          <p:nvPr/>
        </p:nvSpPr>
        <p:spPr bwMode="auto">
          <a:xfrm>
            <a:off x="1791431" y="2945417"/>
            <a:ext cx="221890" cy="228666"/>
          </a:xfrm>
          <a:custGeom>
            <a:avLst/>
            <a:gdLst>
              <a:gd name="T0" fmla="*/ 131 w 131"/>
              <a:gd name="T1" fmla="*/ 0 h 135"/>
              <a:gd name="T2" fmla="*/ 131 w 131"/>
              <a:gd name="T3" fmla="*/ 0 h 135"/>
              <a:gd name="T4" fmla="*/ 0 w 131"/>
              <a:gd name="T5" fmla="*/ 135 h 135"/>
              <a:gd name="T6" fmla="*/ 131 w 131"/>
              <a:gd name="T7" fmla="*/ 135 h 135"/>
              <a:gd name="T8" fmla="*/ 131 w 131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5">
                <a:moveTo>
                  <a:pt x="131" y="0"/>
                </a:moveTo>
                <a:lnTo>
                  <a:pt x="131" y="0"/>
                </a:lnTo>
                <a:lnTo>
                  <a:pt x="0" y="135"/>
                </a:lnTo>
                <a:lnTo>
                  <a:pt x="131" y="135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31" name="Freeform 176"/>
          <p:cNvSpPr/>
          <p:nvPr/>
        </p:nvSpPr>
        <p:spPr bwMode="auto">
          <a:xfrm>
            <a:off x="1791431" y="3174082"/>
            <a:ext cx="221890" cy="225278"/>
          </a:xfrm>
          <a:custGeom>
            <a:avLst/>
            <a:gdLst>
              <a:gd name="T0" fmla="*/ 131 w 131"/>
              <a:gd name="T1" fmla="*/ 0 h 133"/>
              <a:gd name="T2" fmla="*/ 0 w 131"/>
              <a:gd name="T3" fmla="*/ 0 h 133"/>
              <a:gd name="T4" fmla="*/ 128 w 131"/>
              <a:gd name="T5" fmla="*/ 133 h 133"/>
              <a:gd name="T6" fmla="*/ 128 w 131"/>
              <a:gd name="T7" fmla="*/ 3 h 133"/>
              <a:gd name="T8" fmla="*/ 131 w 131"/>
              <a:gd name="T9" fmla="*/ 5 h 133"/>
              <a:gd name="T10" fmla="*/ 131 w 131"/>
              <a:gd name="T11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" h="133">
                <a:moveTo>
                  <a:pt x="131" y="0"/>
                </a:moveTo>
                <a:lnTo>
                  <a:pt x="0" y="0"/>
                </a:lnTo>
                <a:lnTo>
                  <a:pt x="128" y="133"/>
                </a:lnTo>
                <a:lnTo>
                  <a:pt x="128" y="3"/>
                </a:lnTo>
                <a:lnTo>
                  <a:pt x="131" y="5"/>
                </a:lnTo>
                <a:lnTo>
                  <a:pt x="131" y="0"/>
                </a:lnTo>
                <a:close/>
              </a:path>
            </a:pathLst>
          </a:custGeom>
          <a:solidFill>
            <a:srgbClr val="1783B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32" name="Freeform 177"/>
          <p:cNvSpPr/>
          <p:nvPr/>
        </p:nvSpPr>
        <p:spPr bwMode="auto">
          <a:xfrm>
            <a:off x="1791431" y="3174082"/>
            <a:ext cx="221890" cy="225278"/>
          </a:xfrm>
          <a:custGeom>
            <a:avLst/>
            <a:gdLst>
              <a:gd name="T0" fmla="*/ 131 w 131"/>
              <a:gd name="T1" fmla="*/ 0 h 133"/>
              <a:gd name="T2" fmla="*/ 0 w 131"/>
              <a:gd name="T3" fmla="*/ 0 h 133"/>
              <a:gd name="T4" fmla="*/ 128 w 131"/>
              <a:gd name="T5" fmla="*/ 133 h 133"/>
              <a:gd name="T6" fmla="*/ 128 w 131"/>
              <a:gd name="T7" fmla="*/ 3 h 133"/>
              <a:gd name="T8" fmla="*/ 131 w 131"/>
              <a:gd name="T9" fmla="*/ 5 h 133"/>
              <a:gd name="T10" fmla="*/ 131 w 131"/>
              <a:gd name="T11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" h="133">
                <a:moveTo>
                  <a:pt x="131" y="0"/>
                </a:moveTo>
                <a:lnTo>
                  <a:pt x="0" y="0"/>
                </a:lnTo>
                <a:lnTo>
                  <a:pt x="128" y="133"/>
                </a:lnTo>
                <a:lnTo>
                  <a:pt x="128" y="3"/>
                </a:lnTo>
                <a:lnTo>
                  <a:pt x="131" y="5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33" name="Freeform 178"/>
          <p:cNvSpPr/>
          <p:nvPr/>
        </p:nvSpPr>
        <p:spPr bwMode="auto">
          <a:xfrm>
            <a:off x="2008240" y="3399361"/>
            <a:ext cx="5081" cy="3388"/>
          </a:xfrm>
          <a:custGeom>
            <a:avLst/>
            <a:gdLst>
              <a:gd name="T0" fmla="*/ 3 w 3"/>
              <a:gd name="T1" fmla="*/ 0 h 2"/>
              <a:gd name="T2" fmla="*/ 0 w 3"/>
              <a:gd name="T3" fmla="*/ 0 h 2"/>
              <a:gd name="T4" fmla="*/ 3 w 3"/>
              <a:gd name="T5" fmla="*/ 2 h 2"/>
              <a:gd name="T6" fmla="*/ 3 w 3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2">
                <a:moveTo>
                  <a:pt x="3" y="0"/>
                </a:moveTo>
                <a:lnTo>
                  <a:pt x="0" y="0"/>
                </a:lnTo>
                <a:lnTo>
                  <a:pt x="3" y="2"/>
                </a:lnTo>
                <a:lnTo>
                  <a:pt x="3" y="0"/>
                </a:lnTo>
                <a:close/>
              </a:path>
            </a:pathLst>
          </a:custGeom>
          <a:solidFill>
            <a:srgbClr val="3089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34" name="Freeform 179"/>
          <p:cNvSpPr/>
          <p:nvPr/>
        </p:nvSpPr>
        <p:spPr bwMode="auto">
          <a:xfrm>
            <a:off x="2008240" y="3399361"/>
            <a:ext cx="5081" cy="3388"/>
          </a:xfrm>
          <a:custGeom>
            <a:avLst/>
            <a:gdLst>
              <a:gd name="T0" fmla="*/ 3 w 3"/>
              <a:gd name="T1" fmla="*/ 0 h 2"/>
              <a:gd name="T2" fmla="*/ 0 w 3"/>
              <a:gd name="T3" fmla="*/ 0 h 2"/>
              <a:gd name="T4" fmla="*/ 3 w 3"/>
              <a:gd name="T5" fmla="*/ 2 h 2"/>
              <a:gd name="T6" fmla="*/ 3 w 3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2">
                <a:moveTo>
                  <a:pt x="3" y="0"/>
                </a:moveTo>
                <a:lnTo>
                  <a:pt x="0" y="0"/>
                </a:lnTo>
                <a:lnTo>
                  <a:pt x="3" y="2"/>
                </a:lnTo>
                <a:lnTo>
                  <a:pt x="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35" name="Freeform 180"/>
          <p:cNvSpPr/>
          <p:nvPr/>
        </p:nvSpPr>
        <p:spPr bwMode="auto">
          <a:xfrm>
            <a:off x="2008240" y="3179165"/>
            <a:ext cx="5081" cy="220196"/>
          </a:xfrm>
          <a:custGeom>
            <a:avLst/>
            <a:gdLst>
              <a:gd name="T0" fmla="*/ 0 w 3"/>
              <a:gd name="T1" fmla="*/ 0 h 130"/>
              <a:gd name="T2" fmla="*/ 0 w 3"/>
              <a:gd name="T3" fmla="*/ 130 h 130"/>
              <a:gd name="T4" fmla="*/ 0 w 3"/>
              <a:gd name="T5" fmla="*/ 130 h 130"/>
              <a:gd name="T6" fmla="*/ 3 w 3"/>
              <a:gd name="T7" fmla="*/ 130 h 130"/>
              <a:gd name="T8" fmla="*/ 3 w 3"/>
              <a:gd name="T9" fmla="*/ 2 h 130"/>
              <a:gd name="T10" fmla="*/ 0 w 3"/>
              <a:gd name="T11" fmla="*/ 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130">
                <a:moveTo>
                  <a:pt x="0" y="0"/>
                </a:moveTo>
                <a:lnTo>
                  <a:pt x="0" y="130"/>
                </a:lnTo>
                <a:lnTo>
                  <a:pt x="0" y="130"/>
                </a:lnTo>
                <a:lnTo>
                  <a:pt x="3" y="130"/>
                </a:lnTo>
                <a:lnTo>
                  <a:pt x="3" y="2"/>
                </a:lnTo>
                <a:lnTo>
                  <a:pt x="0" y="0"/>
                </a:lnTo>
                <a:close/>
              </a:path>
            </a:pathLst>
          </a:custGeom>
          <a:solidFill>
            <a:srgbClr val="2F82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36" name="Freeform 181"/>
          <p:cNvSpPr/>
          <p:nvPr/>
        </p:nvSpPr>
        <p:spPr bwMode="auto">
          <a:xfrm>
            <a:off x="2008240" y="3179165"/>
            <a:ext cx="5081" cy="220196"/>
          </a:xfrm>
          <a:custGeom>
            <a:avLst/>
            <a:gdLst>
              <a:gd name="T0" fmla="*/ 0 w 3"/>
              <a:gd name="T1" fmla="*/ 0 h 130"/>
              <a:gd name="T2" fmla="*/ 0 w 3"/>
              <a:gd name="T3" fmla="*/ 130 h 130"/>
              <a:gd name="T4" fmla="*/ 0 w 3"/>
              <a:gd name="T5" fmla="*/ 130 h 130"/>
              <a:gd name="T6" fmla="*/ 3 w 3"/>
              <a:gd name="T7" fmla="*/ 130 h 130"/>
              <a:gd name="T8" fmla="*/ 3 w 3"/>
              <a:gd name="T9" fmla="*/ 2 h 130"/>
              <a:gd name="T10" fmla="*/ 0 w 3"/>
              <a:gd name="T11" fmla="*/ 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130">
                <a:moveTo>
                  <a:pt x="0" y="0"/>
                </a:moveTo>
                <a:lnTo>
                  <a:pt x="0" y="130"/>
                </a:lnTo>
                <a:lnTo>
                  <a:pt x="0" y="130"/>
                </a:lnTo>
                <a:lnTo>
                  <a:pt x="3" y="130"/>
                </a:lnTo>
                <a:lnTo>
                  <a:pt x="3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37" name="Freeform 182"/>
          <p:cNvSpPr/>
          <p:nvPr/>
        </p:nvSpPr>
        <p:spPr bwMode="auto">
          <a:xfrm>
            <a:off x="1791431" y="3434931"/>
            <a:ext cx="221890" cy="228666"/>
          </a:xfrm>
          <a:custGeom>
            <a:avLst/>
            <a:gdLst>
              <a:gd name="T0" fmla="*/ 131 w 131"/>
              <a:gd name="T1" fmla="*/ 0 h 135"/>
              <a:gd name="T2" fmla="*/ 131 w 131"/>
              <a:gd name="T3" fmla="*/ 0 h 135"/>
              <a:gd name="T4" fmla="*/ 0 w 131"/>
              <a:gd name="T5" fmla="*/ 135 h 135"/>
              <a:gd name="T6" fmla="*/ 131 w 131"/>
              <a:gd name="T7" fmla="*/ 135 h 135"/>
              <a:gd name="T8" fmla="*/ 131 w 131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5">
                <a:moveTo>
                  <a:pt x="131" y="0"/>
                </a:moveTo>
                <a:lnTo>
                  <a:pt x="131" y="0"/>
                </a:lnTo>
                <a:lnTo>
                  <a:pt x="0" y="135"/>
                </a:lnTo>
                <a:lnTo>
                  <a:pt x="131" y="135"/>
                </a:lnTo>
                <a:lnTo>
                  <a:pt x="131" y="0"/>
                </a:lnTo>
                <a:close/>
              </a:path>
            </a:pathLst>
          </a:custGeom>
          <a:solidFill>
            <a:srgbClr val="1783B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38" name="Freeform 183"/>
          <p:cNvSpPr/>
          <p:nvPr/>
        </p:nvSpPr>
        <p:spPr bwMode="auto">
          <a:xfrm>
            <a:off x="1791431" y="3434931"/>
            <a:ext cx="221890" cy="228666"/>
          </a:xfrm>
          <a:custGeom>
            <a:avLst/>
            <a:gdLst>
              <a:gd name="T0" fmla="*/ 131 w 131"/>
              <a:gd name="T1" fmla="*/ 0 h 135"/>
              <a:gd name="T2" fmla="*/ 131 w 131"/>
              <a:gd name="T3" fmla="*/ 0 h 135"/>
              <a:gd name="T4" fmla="*/ 0 w 131"/>
              <a:gd name="T5" fmla="*/ 135 h 135"/>
              <a:gd name="T6" fmla="*/ 131 w 131"/>
              <a:gd name="T7" fmla="*/ 135 h 135"/>
              <a:gd name="T8" fmla="*/ 131 w 131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5">
                <a:moveTo>
                  <a:pt x="131" y="0"/>
                </a:moveTo>
                <a:lnTo>
                  <a:pt x="131" y="0"/>
                </a:lnTo>
                <a:lnTo>
                  <a:pt x="0" y="135"/>
                </a:lnTo>
                <a:lnTo>
                  <a:pt x="131" y="135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39" name="Freeform 184"/>
          <p:cNvSpPr/>
          <p:nvPr/>
        </p:nvSpPr>
        <p:spPr bwMode="auto">
          <a:xfrm>
            <a:off x="1791431" y="3921056"/>
            <a:ext cx="221890" cy="228666"/>
          </a:xfrm>
          <a:custGeom>
            <a:avLst/>
            <a:gdLst>
              <a:gd name="T0" fmla="*/ 131 w 131"/>
              <a:gd name="T1" fmla="*/ 0 h 135"/>
              <a:gd name="T2" fmla="*/ 131 w 131"/>
              <a:gd name="T3" fmla="*/ 0 h 135"/>
              <a:gd name="T4" fmla="*/ 0 w 131"/>
              <a:gd name="T5" fmla="*/ 135 h 135"/>
              <a:gd name="T6" fmla="*/ 131 w 131"/>
              <a:gd name="T7" fmla="*/ 135 h 135"/>
              <a:gd name="T8" fmla="*/ 131 w 131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5">
                <a:moveTo>
                  <a:pt x="131" y="0"/>
                </a:moveTo>
                <a:lnTo>
                  <a:pt x="131" y="0"/>
                </a:lnTo>
                <a:lnTo>
                  <a:pt x="0" y="135"/>
                </a:lnTo>
                <a:lnTo>
                  <a:pt x="131" y="135"/>
                </a:lnTo>
                <a:lnTo>
                  <a:pt x="131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40" name="Freeform 185"/>
          <p:cNvSpPr/>
          <p:nvPr/>
        </p:nvSpPr>
        <p:spPr bwMode="auto">
          <a:xfrm>
            <a:off x="1791431" y="3921056"/>
            <a:ext cx="221890" cy="228666"/>
          </a:xfrm>
          <a:custGeom>
            <a:avLst/>
            <a:gdLst>
              <a:gd name="T0" fmla="*/ 131 w 131"/>
              <a:gd name="T1" fmla="*/ 0 h 135"/>
              <a:gd name="T2" fmla="*/ 131 w 131"/>
              <a:gd name="T3" fmla="*/ 0 h 135"/>
              <a:gd name="T4" fmla="*/ 0 w 131"/>
              <a:gd name="T5" fmla="*/ 135 h 135"/>
              <a:gd name="T6" fmla="*/ 131 w 131"/>
              <a:gd name="T7" fmla="*/ 135 h 135"/>
              <a:gd name="T8" fmla="*/ 131 w 131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5">
                <a:moveTo>
                  <a:pt x="131" y="0"/>
                </a:moveTo>
                <a:lnTo>
                  <a:pt x="131" y="0"/>
                </a:lnTo>
                <a:lnTo>
                  <a:pt x="0" y="135"/>
                </a:lnTo>
                <a:lnTo>
                  <a:pt x="131" y="135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41" name="Freeform 186"/>
          <p:cNvSpPr/>
          <p:nvPr/>
        </p:nvSpPr>
        <p:spPr bwMode="auto">
          <a:xfrm>
            <a:off x="1782961" y="1453164"/>
            <a:ext cx="221890" cy="228666"/>
          </a:xfrm>
          <a:custGeom>
            <a:avLst/>
            <a:gdLst>
              <a:gd name="T0" fmla="*/ 0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0 w 131"/>
              <a:gd name="T7" fmla="*/ 135 h 135"/>
              <a:gd name="T8" fmla="*/ 0 w 131"/>
              <a:gd name="T9" fmla="*/ 135 h 135"/>
              <a:gd name="T10" fmla="*/ 131 w 131"/>
              <a:gd name="T11" fmla="*/ 135 h 135"/>
              <a:gd name="T12" fmla="*/ 0 w 131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1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0" y="135"/>
                </a:lnTo>
                <a:lnTo>
                  <a:pt x="0" y="135"/>
                </a:lnTo>
                <a:lnTo>
                  <a:pt x="131" y="135"/>
                </a:lnTo>
                <a:lnTo>
                  <a:pt x="0" y="0"/>
                </a:lnTo>
                <a:close/>
              </a:path>
            </a:pathLst>
          </a:custGeom>
          <a:solidFill>
            <a:srgbClr val="BE30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42" name="Freeform 187"/>
          <p:cNvSpPr/>
          <p:nvPr/>
        </p:nvSpPr>
        <p:spPr bwMode="auto">
          <a:xfrm>
            <a:off x="1782961" y="1453164"/>
            <a:ext cx="221890" cy="228666"/>
          </a:xfrm>
          <a:custGeom>
            <a:avLst/>
            <a:gdLst>
              <a:gd name="T0" fmla="*/ 0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0 w 131"/>
              <a:gd name="T7" fmla="*/ 135 h 135"/>
              <a:gd name="T8" fmla="*/ 0 w 131"/>
              <a:gd name="T9" fmla="*/ 135 h 135"/>
              <a:gd name="T10" fmla="*/ 131 w 131"/>
              <a:gd name="T11" fmla="*/ 135 h 135"/>
              <a:gd name="T12" fmla="*/ 0 w 131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1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0" y="135"/>
                </a:lnTo>
                <a:lnTo>
                  <a:pt x="0" y="135"/>
                </a:lnTo>
                <a:lnTo>
                  <a:pt x="131" y="13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43" name="Freeform 188"/>
          <p:cNvSpPr/>
          <p:nvPr/>
        </p:nvSpPr>
        <p:spPr bwMode="auto">
          <a:xfrm>
            <a:off x="1572929" y="1453165"/>
            <a:ext cx="165993" cy="172769"/>
          </a:xfrm>
          <a:custGeom>
            <a:avLst/>
            <a:gdLst>
              <a:gd name="T0" fmla="*/ 0 w 98"/>
              <a:gd name="T1" fmla="*/ 0 h 102"/>
              <a:gd name="T2" fmla="*/ 0 w 98"/>
              <a:gd name="T3" fmla="*/ 0 h 102"/>
              <a:gd name="T4" fmla="*/ 0 w 98"/>
              <a:gd name="T5" fmla="*/ 102 h 102"/>
              <a:gd name="T6" fmla="*/ 98 w 98"/>
              <a:gd name="T7" fmla="*/ 102 h 102"/>
              <a:gd name="T8" fmla="*/ 0 w 98"/>
              <a:gd name="T9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" h="102">
                <a:moveTo>
                  <a:pt x="0" y="0"/>
                </a:moveTo>
                <a:lnTo>
                  <a:pt x="0" y="0"/>
                </a:lnTo>
                <a:lnTo>
                  <a:pt x="0" y="102"/>
                </a:lnTo>
                <a:lnTo>
                  <a:pt x="98" y="102"/>
                </a:lnTo>
                <a:lnTo>
                  <a:pt x="0" y="0"/>
                </a:lnTo>
                <a:close/>
              </a:path>
            </a:pathLst>
          </a:custGeom>
          <a:solidFill>
            <a:srgbClr val="BE30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44" name="Freeform 189"/>
          <p:cNvSpPr/>
          <p:nvPr/>
        </p:nvSpPr>
        <p:spPr bwMode="auto">
          <a:xfrm>
            <a:off x="1572929" y="1453165"/>
            <a:ext cx="165993" cy="172769"/>
          </a:xfrm>
          <a:custGeom>
            <a:avLst/>
            <a:gdLst>
              <a:gd name="T0" fmla="*/ 0 w 98"/>
              <a:gd name="T1" fmla="*/ 0 h 102"/>
              <a:gd name="T2" fmla="*/ 0 w 98"/>
              <a:gd name="T3" fmla="*/ 0 h 102"/>
              <a:gd name="T4" fmla="*/ 0 w 98"/>
              <a:gd name="T5" fmla="*/ 102 h 102"/>
              <a:gd name="T6" fmla="*/ 98 w 98"/>
              <a:gd name="T7" fmla="*/ 102 h 102"/>
              <a:gd name="T8" fmla="*/ 0 w 98"/>
              <a:gd name="T9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" h="102">
                <a:moveTo>
                  <a:pt x="0" y="0"/>
                </a:moveTo>
                <a:lnTo>
                  <a:pt x="0" y="0"/>
                </a:lnTo>
                <a:lnTo>
                  <a:pt x="0" y="102"/>
                </a:lnTo>
                <a:lnTo>
                  <a:pt x="98" y="10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45" name="Freeform 190"/>
          <p:cNvSpPr/>
          <p:nvPr/>
        </p:nvSpPr>
        <p:spPr bwMode="auto">
          <a:xfrm>
            <a:off x="1782961" y="1681830"/>
            <a:ext cx="221890" cy="228666"/>
          </a:xfrm>
          <a:custGeom>
            <a:avLst/>
            <a:gdLst>
              <a:gd name="T0" fmla="*/ 0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131 w 131"/>
              <a:gd name="T7" fmla="*/ 135 h 135"/>
              <a:gd name="T8" fmla="*/ 0 w 131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131" y="135"/>
                </a:lnTo>
                <a:lnTo>
                  <a:pt x="0" y="0"/>
                </a:lnTo>
                <a:close/>
              </a:path>
            </a:pathLst>
          </a:custGeom>
          <a:solidFill>
            <a:srgbClr val="BE30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46" name="Freeform 191"/>
          <p:cNvSpPr/>
          <p:nvPr/>
        </p:nvSpPr>
        <p:spPr bwMode="auto">
          <a:xfrm>
            <a:off x="1782961" y="1681830"/>
            <a:ext cx="221890" cy="228666"/>
          </a:xfrm>
          <a:custGeom>
            <a:avLst/>
            <a:gdLst>
              <a:gd name="T0" fmla="*/ 0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131 w 131"/>
              <a:gd name="T7" fmla="*/ 135 h 135"/>
              <a:gd name="T8" fmla="*/ 0 w 131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131" y="13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47" name="Freeform 194"/>
          <p:cNvSpPr/>
          <p:nvPr/>
        </p:nvSpPr>
        <p:spPr bwMode="auto">
          <a:xfrm>
            <a:off x="1569542" y="1942677"/>
            <a:ext cx="221890" cy="223584"/>
          </a:xfrm>
          <a:custGeom>
            <a:avLst/>
            <a:gdLst>
              <a:gd name="T0" fmla="*/ 131 w 131"/>
              <a:gd name="T1" fmla="*/ 0 h 132"/>
              <a:gd name="T2" fmla="*/ 0 w 131"/>
              <a:gd name="T3" fmla="*/ 0 h 132"/>
              <a:gd name="T4" fmla="*/ 131 w 131"/>
              <a:gd name="T5" fmla="*/ 132 h 132"/>
              <a:gd name="T6" fmla="*/ 131 w 131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32">
                <a:moveTo>
                  <a:pt x="131" y="0"/>
                </a:moveTo>
                <a:lnTo>
                  <a:pt x="0" y="0"/>
                </a:lnTo>
                <a:lnTo>
                  <a:pt x="131" y="132"/>
                </a:lnTo>
                <a:lnTo>
                  <a:pt x="131" y="0"/>
                </a:lnTo>
                <a:close/>
              </a:path>
            </a:pathLst>
          </a:custGeom>
          <a:solidFill>
            <a:srgbClr val="7B25A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48" name="Freeform 195"/>
          <p:cNvSpPr/>
          <p:nvPr/>
        </p:nvSpPr>
        <p:spPr bwMode="auto">
          <a:xfrm>
            <a:off x="1569542" y="1942677"/>
            <a:ext cx="221890" cy="223584"/>
          </a:xfrm>
          <a:custGeom>
            <a:avLst/>
            <a:gdLst>
              <a:gd name="T0" fmla="*/ 131 w 131"/>
              <a:gd name="T1" fmla="*/ 0 h 132"/>
              <a:gd name="T2" fmla="*/ 0 w 131"/>
              <a:gd name="T3" fmla="*/ 0 h 132"/>
              <a:gd name="T4" fmla="*/ 131 w 131"/>
              <a:gd name="T5" fmla="*/ 132 h 132"/>
              <a:gd name="T6" fmla="*/ 131 w 131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32">
                <a:moveTo>
                  <a:pt x="131" y="0"/>
                </a:moveTo>
                <a:lnTo>
                  <a:pt x="0" y="0"/>
                </a:lnTo>
                <a:lnTo>
                  <a:pt x="131" y="132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49" name="Freeform 196"/>
          <p:cNvSpPr/>
          <p:nvPr/>
        </p:nvSpPr>
        <p:spPr bwMode="auto">
          <a:xfrm>
            <a:off x="1347653" y="2198444"/>
            <a:ext cx="218502" cy="228666"/>
          </a:xfrm>
          <a:custGeom>
            <a:avLst/>
            <a:gdLst>
              <a:gd name="T0" fmla="*/ 129 w 129"/>
              <a:gd name="T1" fmla="*/ 0 h 135"/>
              <a:gd name="T2" fmla="*/ 0 w 129"/>
              <a:gd name="T3" fmla="*/ 0 h 135"/>
              <a:gd name="T4" fmla="*/ 0 w 129"/>
              <a:gd name="T5" fmla="*/ 135 h 135"/>
              <a:gd name="T6" fmla="*/ 129 w 129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9" h="135">
                <a:moveTo>
                  <a:pt x="129" y="0"/>
                </a:moveTo>
                <a:lnTo>
                  <a:pt x="0" y="0"/>
                </a:lnTo>
                <a:lnTo>
                  <a:pt x="0" y="135"/>
                </a:lnTo>
                <a:lnTo>
                  <a:pt x="129" y="0"/>
                </a:lnTo>
                <a:close/>
              </a:path>
            </a:pathLst>
          </a:custGeom>
          <a:solidFill>
            <a:srgbClr val="FFB85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50" name="Freeform 197"/>
          <p:cNvSpPr/>
          <p:nvPr/>
        </p:nvSpPr>
        <p:spPr bwMode="auto">
          <a:xfrm>
            <a:off x="1347653" y="2198444"/>
            <a:ext cx="218502" cy="228666"/>
          </a:xfrm>
          <a:custGeom>
            <a:avLst/>
            <a:gdLst>
              <a:gd name="T0" fmla="*/ 129 w 129"/>
              <a:gd name="T1" fmla="*/ 0 h 135"/>
              <a:gd name="T2" fmla="*/ 0 w 129"/>
              <a:gd name="T3" fmla="*/ 0 h 135"/>
              <a:gd name="T4" fmla="*/ 0 w 129"/>
              <a:gd name="T5" fmla="*/ 135 h 135"/>
              <a:gd name="T6" fmla="*/ 129 w 129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9" h="135">
                <a:moveTo>
                  <a:pt x="129" y="0"/>
                </a:moveTo>
                <a:lnTo>
                  <a:pt x="0" y="0"/>
                </a:lnTo>
                <a:lnTo>
                  <a:pt x="0" y="135"/>
                </a:lnTo>
                <a:lnTo>
                  <a:pt x="12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51" name="Freeform 198"/>
          <p:cNvSpPr/>
          <p:nvPr/>
        </p:nvSpPr>
        <p:spPr bwMode="auto">
          <a:xfrm>
            <a:off x="1569542" y="3174083"/>
            <a:ext cx="221890" cy="228666"/>
          </a:xfrm>
          <a:custGeom>
            <a:avLst/>
            <a:gdLst>
              <a:gd name="T0" fmla="*/ 131 w 131"/>
              <a:gd name="T1" fmla="*/ 0 h 135"/>
              <a:gd name="T2" fmla="*/ 131 w 131"/>
              <a:gd name="T3" fmla="*/ 0 h 135"/>
              <a:gd name="T4" fmla="*/ 0 w 131"/>
              <a:gd name="T5" fmla="*/ 135 h 135"/>
              <a:gd name="T6" fmla="*/ 131 w 131"/>
              <a:gd name="T7" fmla="*/ 135 h 135"/>
              <a:gd name="T8" fmla="*/ 131 w 131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5">
                <a:moveTo>
                  <a:pt x="131" y="0"/>
                </a:moveTo>
                <a:lnTo>
                  <a:pt x="131" y="0"/>
                </a:lnTo>
                <a:lnTo>
                  <a:pt x="0" y="135"/>
                </a:lnTo>
                <a:lnTo>
                  <a:pt x="131" y="135"/>
                </a:lnTo>
                <a:lnTo>
                  <a:pt x="131" y="0"/>
                </a:lnTo>
                <a:close/>
              </a:path>
            </a:pathLst>
          </a:custGeom>
          <a:solidFill>
            <a:srgbClr val="01ACB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52" name="Freeform 199"/>
          <p:cNvSpPr/>
          <p:nvPr/>
        </p:nvSpPr>
        <p:spPr bwMode="auto">
          <a:xfrm>
            <a:off x="1569542" y="3174083"/>
            <a:ext cx="221890" cy="228666"/>
          </a:xfrm>
          <a:custGeom>
            <a:avLst/>
            <a:gdLst>
              <a:gd name="T0" fmla="*/ 131 w 131"/>
              <a:gd name="T1" fmla="*/ 0 h 135"/>
              <a:gd name="T2" fmla="*/ 131 w 131"/>
              <a:gd name="T3" fmla="*/ 0 h 135"/>
              <a:gd name="T4" fmla="*/ 0 w 131"/>
              <a:gd name="T5" fmla="*/ 135 h 135"/>
              <a:gd name="T6" fmla="*/ 131 w 131"/>
              <a:gd name="T7" fmla="*/ 135 h 135"/>
              <a:gd name="T8" fmla="*/ 131 w 131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5">
                <a:moveTo>
                  <a:pt x="131" y="0"/>
                </a:moveTo>
                <a:lnTo>
                  <a:pt x="131" y="0"/>
                </a:lnTo>
                <a:lnTo>
                  <a:pt x="0" y="135"/>
                </a:lnTo>
                <a:lnTo>
                  <a:pt x="131" y="135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53" name="Freeform 200"/>
          <p:cNvSpPr/>
          <p:nvPr/>
        </p:nvSpPr>
        <p:spPr bwMode="auto">
          <a:xfrm>
            <a:off x="1569542" y="3434931"/>
            <a:ext cx="221890" cy="228666"/>
          </a:xfrm>
          <a:custGeom>
            <a:avLst/>
            <a:gdLst>
              <a:gd name="T0" fmla="*/ 0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131 w 131"/>
              <a:gd name="T7" fmla="*/ 135 h 135"/>
              <a:gd name="T8" fmla="*/ 0 w 131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131" y="135"/>
                </a:lnTo>
                <a:lnTo>
                  <a:pt x="0" y="0"/>
                </a:lnTo>
                <a:close/>
              </a:path>
            </a:pathLst>
          </a:custGeom>
          <a:solidFill>
            <a:srgbClr val="01ACB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54" name="Freeform 201"/>
          <p:cNvSpPr/>
          <p:nvPr/>
        </p:nvSpPr>
        <p:spPr bwMode="auto">
          <a:xfrm>
            <a:off x="1569542" y="3434931"/>
            <a:ext cx="221890" cy="228666"/>
          </a:xfrm>
          <a:custGeom>
            <a:avLst/>
            <a:gdLst>
              <a:gd name="T0" fmla="*/ 0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131 w 131"/>
              <a:gd name="T7" fmla="*/ 135 h 135"/>
              <a:gd name="T8" fmla="*/ 0 w 131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131" y="13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55" name="Freeform 202"/>
          <p:cNvSpPr/>
          <p:nvPr/>
        </p:nvSpPr>
        <p:spPr bwMode="auto">
          <a:xfrm>
            <a:off x="1569542" y="3712717"/>
            <a:ext cx="221890" cy="208340"/>
          </a:xfrm>
          <a:custGeom>
            <a:avLst/>
            <a:gdLst>
              <a:gd name="T0" fmla="*/ 0 w 131"/>
              <a:gd name="T1" fmla="*/ 0 h 123"/>
              <a:gd name="T2" fmla="*/ 0 w 131"/>
              <a:gd name="T3" fmla="*/ 123 h 123"/>
              <a:gd name="T4" fmla="*/ 131 w 131"/>
              <a:gd name="T5" fmla="*/ 123 h 123"/>
              <a:gd name="T6" fmla="*/ 0 w 131"/>
              <a:gd name="T7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23">
                <a:moveTo>
                  <a:pt x="0" y="0"/>
                </a:moveTo>
                <a:lnTo>
                  <a:pt x="0" y="123"/>
                </a:lnTo>
                <a:lnTo>
                  <a:pt x="131" y="123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56" name="Freeform 203"/>
          <p:cNvSpPr/>
          <p:nvPr/>
        </p:nvSpPr>
        <p:spPr bwMode="auto">
          <a:xfrm>
            <a:off x="1569542" y="3712717"/>
            <a:ext cx="221890" cy="208340"/>
          </a:xfrm>
          <a:custGeom>
            <a:avLst/>
            <a:gdLst>
              <a:gd name="T0" fmla="*/ 0 w 131"/>
              <a:gd name="T1" fmla="*/ 0 h 123"/>
              <a:gd name="T2" fmla="*/ 0 w 131"/>
              <a:gd name="T3" fmla="*/ 123 h 123"/>
              <a:gd name="T4" fmla="*/ 131 w 131"/>
              <a:gd name="T5" fmla="*/ 123 h 123"/>
              <a:gd name="T6" fmla="*/ 0 w 131"/>
              <a:gd name="T7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23">
                <a:moveTo>
                  <a:pt x="0" y="0"/>
                </a:moveTo>
                <a:lnTo>
                  <a:pt x="0" y="123"/>
                </a:lnTo>
                <a:lnTo>
                  <a:pt x="131" y="12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57" name="Freeform 204"/>
          <p:cNvSpPr/>
          <p:nvPr/>
        </p:nvSpPr>
        <p:spPr bwMode="auto">
          <a:xfrm>
            <a:off x="1569542" y="3936301"/>
            <a:ext cx="221890" cy="213422"/>
          </a:xfrm>
          <a:custGeom>
            <a:avLst/>
            <a:gdLst>
              <a:gd name="T0" fmla="*/ 131 w 131"/>
              <a:gd name="T1" fmla="*/ 0 h 126"/>
              <a:gd name="T2" fmla="*/ 0 w 131"/>
              <a:gd name="T3" fmla="*/ 126 h 126"/>
              <a:gd name="T4" fmla="*/ 131 w 131"/>
              <a:gd name="T5" fmla="*/ 126 h 126"/>
              <a:gd name="T6" fmla="*/ 131 w 131"/>
              <a:gd name="T7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26">
                <a:moveTo>
                  <a:pt x="131" y="0"/>
                </a:moveTo>
                <a:lnTo>
                  <a:pt x="0" y="126"/>
                </a:lnTo>
                <a:lnTo>
                  <a:pt x="131" y="126"/>
                </a:lnTo>
                <a:lnTo>
                  <a:pt x="131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58" name="Freeform 205"/>
          <p:cNvSpPr/>
          <p:nvPr/>
        </p:nvSpPr>
        <p:spPr bwMode="auto">
          <a:xfrm>
            <a:off x="1569542" y="3936301"/>
            <a:ext cx="221890" cy="213422"/>
          </a:xfrm>
          <a:custGeom>
            <a:avLst/>
            <a:gdLst>
              <a:gd name="T0" fmla="*/ 131 w 131"/>
              <a:gd name="T1" fmla="*/ 0 h 126"/>
              <a:gd name="T2" fmla="*/ 0 w 131"/>
              <a:gd name="T3" fmla="*/ 126 h 126"/>
              <a:gd name="T4" fmla="*/ 131 w 131"/>
              <a:gd name="T5" fmla="*/ 126 h 126"/>
              <a:gd name="T6" fmla="*/ 131 w 131"/>
              <a:gd name="T7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26">
                <a:moveTo>
                  <a:pt x="131" y="0"/>
                </a:moveTo>
                <a:lnTo>
                  <a:pt x="0" y="126"/>
                </a:lnTo>
                <a:lnTo>
                  <a:pt x="131" y="126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grpSp>
        <p:nvGrpSpPr>
          <p:cNvPr id="459" name="组合 458"/>
          <p:cNvGrpSpPr>
            <a:grpSpLocks noChangeAspect="1"/>
          </p:cNvGrpSpPr>
          <p:nvPr/>
        </p:nvGrpSpPr>
        <p:grpSpPr>
          <a:xfrm>
            <a:off x="2284447" y="2271912"/>
            <a:ext cx="211007" cy="351679"/>
            <a:chOff x="6414995" y="3384645"/>
            <a:chExt cx="160211" cy="267020"/>
          </a:xfrm>
          <a:solidFill>
            <a:srgbClr val="FFB850"/>
          </a:solidFill>
        </p:grpSpPr>
        <p:sp>
          <p:nvSpPr>
            <p:cNvPr id="460" name="Freeform 699"/>
            <p:cNvSpPr>
              <a:spLocks noEditPoints="1"/>
            </p:cNvSpPr>
            <p:nvPr/>
          </p:nvSpPr>
          <p:spPr bwMode="auto">
            <a:xfrm>
              <a:off x="6414995" y="3384645"/>
              <a:ext cx="160211" cy="244133"/>
            </a:xfrm>
            <a:custGeom>
              <a:avLst/>
              <a:gdLst>
                <a:gd name="T0" fmla="*/ 29 w 33"/>
                <a:gd name="T1" fmla="*/ 28 h 51"/>
                <a:gd name="T2" fmla="*/ 33 w 33"/>
                <a:gd name="T3" fmla="*/ 17 h 51"/>
                <a:gd name="T4" fmla="*/ 16 w 33"/>
                <a:gd name="T5" fmla="*/ 0 h 51"/>
                <a:gd name="T6" fmla="*/ 0 w 33"/>
                <a:gd name="T7" fmla="*/ 17 h 51"/>
                <a:gd name="T8" fmla="*/ 4 w 33"/>
                <a:gd name="T9" fmla="*/ 28 h 51"/>
                <a:gd name="T10" fmla="*/ 4 w 33"/>
                <a:gd name="T11" fmla="*/ 28 h 51"/>
                <a:gd name="T12" fmla="*/ 9 w 33"/>
                <a:gd name="T13" fmla="*/ 40 h 51"/>
                <a:gd name="T14" fmla="*/ 8 w 33"/>
                <a:gd name="T15" fmla="*/ 42 h 51"/>
                <a:gd name="T16" fmla="*/ 9 w 33"/>
                <a:gd name="T17" fmla="*/ 43 h 51"/>
                <a:gd name="T18" fmla="*/ 8 w 33"/>
                <a:gd name="T19" fmla="*/ 45 h 51"/>
                <a:gd name="T20" fmla="*/ 9 w 33"/>
                <a:gd name="T21" fmla="*/ 47 h 51"/>
                <a:gd name="T22" fmla="*/ 8 w 33"/>
                <a:gd name="T23" fmla="*/ 49 h 51"/>
                <a:gd name="T24" fmla="*/ 11 w 33"/>
                <a:gd name="T25" fmla="*/ 51 h 51"/>
                <a:gd name="T26" fmla="*/ 22 w 33"/>
                <a:gd name="T27" fmla="*/ 51 h 51"/>
                <a:gd name="T28" fmla="*/ 25 w 33"/>
                <a:gd name="T29" fmla="*/ 49 h 51"/>
                <a:gd name="T30" fmla="*/ 24 w 33"/>
                <a:gd name="T31" fmla="*/ 47 h 51"/>
                <a:gd name="T32" fmla="*/ 25 w 33"/>
                <a:gd name="T33" fmla="*/ 45 h 51"/>
                <a:gd name="T34" fmla="*/ 24 w 33"/>
                <a:gd name="T35" fmla="*/ 43 h 51"/>
                <a:gd name="T36" fmla="*/ 25 w 33"/>
                <a:gd name="T37" fmla="*/ 42 h 51"/>
                <a:gd name="T38" fmla="*/ 24 w 33"/>
                <a:gd name="T39" fmla="*/ 40 h 51"/>
                <a:gd name="T40" fmla="*/ 29 w 33"/>
                <a:gd name="T41" fmla="*/ 28 h 51"/>
                <a:gd name="T42" fmla="*/ 17 w 33"/>
                <a:gd name="T43" fmla="*/ 39 h 51"/>
                <a:gd name="T44" fmla="*/ 16 w 33"/>
                <a:gd name="T45" fmla="*/ 39 h 51"/>
                <a:gd name="T46" fmla="*/ 16 w 33"/>
                <a:gd name="T47" fmla="*/ 31 h 51"/>
                <a:gd name="T48" fmla="*/ 16 w 33"/>
                <a:gd name="T49" fmla="*/ 31 h 51"/>
                <a:gd name="T50" fmla="*/ 17 w 33"/>
                <a:gd name="T51" fmla="*/ 31 h 51"/>
                <a:gd name="T52" fmla="*/ 17 w 33"/>
                <a:gd name="T53" fmla="*/ 31 h 51"/>
                <a:gd name="T54" fmla="*/ 17 w 33"/>
                <a:gd name="T55" fmla="*/ 39 h 51"/>
                <a:gd name="T56" fmla="*/ 27 w 33"/>
                <a:gd name="T57" fmla="*/ 27 h 51"/>
                <a:gd name="T58" fmla="*/ 27 w 33"/>
                <a:gd name="T59" fmla="*/ 27 h 51"/>
                <a:gd name="T60" fmla="*/ 21 w 33"/>
                <a:gd name="T61" fmla="*/ 39 h 51"/>
                <a:gd name="T62" fmla="*/ 19 w 33"/>
                <a:gd name="T63" fmla="*/ 39 h 51"/>
                <a:gd name="T64" fmla="*/ 19 w 33"/>
                <a:gd name="T65" fmla="*/ 31 h 51"/>
                <a:gd name="T66" fmla="*/ 19 w 33"/>
                <a:gd name="T67" fmla="*/ 31 h 51"/>
                <a:gd name="T68" fmla="*/ 23 w 33"/>
                <a:gd name="T69" fmla="*/ 18 h 51"/>
                <a:gd name="T70" fmla="*/ 23 w 33"/>
                <a:gd name="T71" fmla="*/ 18 h 51"/>
                <a:gd name="T72" fmla="*/ 22 w 33"/>
                <a:gd name="T73" fmla="*/ 18 h 51"/>
                <a:gd name="T74" fmla="*/ 19 w 33"/>
                <a:gd name="T75" fmla="*/ 27 h 51"/>
                <a:gd name="T76" fmla="*/ 19 w 33"/>
                <a:gd name="T77" fmla="*/ 22 h 51"/>
                <a:gd name="T78" fmla="*/ 19 w 33"/>
                <a:gd name="T79" fmla="*/ 21 h 51"/>
                <a:gd name="T80" fmla="*/ 18 w 33"/>
                <a:gd name="T81" fmla="*/ 22 h 51"/>
                <a:gd name="T82" fmla="*/ 18 w 33"/>
                <a:gd name="T83" fmla="*/ 29 h 51"/>
                <a:gd name="T84" fmla="*/ 16 w 33"/>
                <a:gd name="T85" fmla="*/ 28 h 51"/>
                <a:gd name="T86" fmla="*/ 14 w 33"/>
                <a:gd name="T87" fmla="*/ 29 h 51"/>
                <a:gd name="T88" fmla="*/ 14 w 33"/>
                <a:gd name="T89" fmla="*/ 22 h 51"/>
                <a:gd name="T90" fmla="*/ 14 w 33"/>
                <a:gd name="T91" fmla="*/ 21 h 51"/>
                <a:gd name="T92" fmla="*/ 13 w 33"/>
                <a:gd name="T93" fmla="*/ 22 h 51"/>
                <a:gd name="T94" fmla="*/ 13 w 33"/>
                <a:gd name="T95" fmla="*/ 27 h 51"/>
                <a:gd name="T96" fmla="*/ 10 w 33"/>
                <a:gd name="T97" fmla="*/ 18 h 51"/>
                <a:gd name="T98" fmla="*/ 10 w 33"/>
                <a:gd name="T99" fmla="*/ 18 h 51"/>
                <a:gd name="T100" fmla="*/ 9 w 33"/>
                <a:gd name="T101" fmla="*/ 18 h 51"/>
                <a:gd name="T102" fmla="*/ 13 w 33"/>
                <a:gd name="T103" fmla="*/ 31 h 51"/>
                <a:gd name="T104" fmla="*/ 13 w 33"/>
                <a:gd name="T105" fmla="*/ 31 h 51"/>
                <a:gd name="T106" fmla="*/ 13 w 33"/>
                <a:gd name="T107" fmla="*/ 39 h 51"/>
                <a:gd name="T108" fmla="*/ 11 w 33"/>
                <a:gd name="T109" fmla="*/ 39 h 51"/>
                <a:gd name="T110" fmla="*/ 6 w 33"/>
                <a:gd name="T111" fmla="*/ 27 h 51"/>
                <a:gd name="T112" fmla="*/ 6 w 33"/>
                <a:gd name="T113" fmla="*/ 27 h 51"/>
                <a:gd name="T114" fmla="*/ 6 w 33"/>
                <a:gd name="T115" fmla="*/ 26 h 51"/>
                <a:gd name="T116" fmla="*/ 2 w 33"/>
                <a:gd name="T117" fmla="*/ 17 h 51"/>
                <a:gd name="T118" fmla="*/ 16 w 33"/>
                <a:gd name="T119" fmla="*/ 3 h 51"/>
                <a:gd name="T120" fmla="*/ 31 w 33"/>
                <a:gd name="T121" fmla="*/ 17 h 51"/>
                <a:gd name="T122" fmla="*/ 27 w 33"/>
                <a:gd name="T123" fmla="*/ 26 h 51"/>
                <a:gd name="T124" fmla="*/ 27 w 33"/>
                <a:gd name="T125" fmla="*/ 2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" h="51">
                  <a:moveTo>
                    <a:pt x="29" y="28"/>
                  </a:moveTo>
                  <a:cubicBezTo>
                    <a:pt x="31" y="25"/>
                    <a:pt x="33" y="21"/>
                    <a:pt x="33" y="17"/>
                  </a:cubicBezTo>
                  <a:cubicBezTo>
                    <a:pt x="33" y="8"/>
                    <a:pt x="26" y="0"/>
                    <a:pt x="16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21"/>
                    <a:pt x="1" y="25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9" y="34"/>
                    <a:pt x="9" y="40"/>
                  </a:cubicBezTo>
                  <a:cubicBezTo>
                    <a:pt x="8" y="40"/>
                    <a:pt x="8" y="41"/>
                    <a:pt x="8" y="42"/>
                  </a:cubicBezTo>
                  <a:cubicBezTo>
                    <a:pt x="8" y="42"/>
                    <a:pt x="8" y="43"/>
                    <a:pt x="9" y="43"/>
                  </a:cubicBezTo>
                  <a:cubicBezTo>
                    <a:pt x="8" y="44"/>
                    <a:pt x="8" y="45"/>
                    <a:pt x="8" y="45"/>
                  </a:cubicBezTo>
                  <a:cubicBezTo>
                    <a:pt x="8" y="46"/>
                    <a:pt x="8" y="47"/>
                    <a:pt x="9" y="47"/>
                  </a:cubicBezTo>
                  <a:cubicBezTo>
                    <a:pt x="8" y="48"/>
                    <a:pt x="8" y="48"/>
                    <a:pt x="8" y="49"/>
                  </a:cubicBezTo>
                  <a:cubicBezTo>
                    <a:pt x="8" y="50"/>
                    <a:pt x="9" y="51"/>
                    <a:pt x="11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5" y="50"/>
                    <a:pt x="25" y="49"/>
                  </a:cubicBezTo>
                  <a:cubicBezTo>
                    <a:pt x="25" y="48"/>
                    <a:pt x="24" y="48"/>
                    <a:pt x="24" y="47"/>
                  </a:cubicBezTo>
                  <a:cubicBezTo>
                    <a:pt x="24" y="47"/>
                    <a:pt x="25" y="46"/>
                    <a:pt x="25" y="45"/>
                  </a:cubicBezTo>
                  <a:cubicBezTo>
                    <a:pt x="25" y="45"/>
                    <a:pt x="24" y="44"/>
                    <a:pt x="24" y="43"/>
                  </a:cubicBezTo>
                  <a:cubicBezTo>
                    <a:pt x="24" y="43"/>
                    <a:pt x="25" y="42"/>
                    <a:pt x="25" y="42"/>
                  </a:cubicBezTo>
                  <a:cubicBezTo>
                    <a:pt x="25" y="41"/>
                    <a:pt x="24" y="40"/>
                    <a:pt x="24" y="40"/>
                  </a:cubicBezTo>
                  <a:cubicBezTo>
                    <a:pt x="24" y="34"/>
                    <a:pt x="29" y="28"/>
                    <a:pt x="29" y="28"/>
                  </a:cubicBezTo>
                  <a:close/>
                  <a:moveTo>
                    <a:pt x="17" y="39"/>
                  </a:moveTo>
                  <a:cubicBezTo>
                    <a:pt x="16" y="39"/>
                    <a:pt x="16" y="39"/>
                    <a:pt x="16" y="39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7" y="31"/>
                    <a:pt x="17" y="31"/>
                  </a:cubicBezTo>
                  <a:lnTo>
                    <a:pt x="17" y="39"/>
                  </a:lnTo>
                  <a:close/>
                  <a:moveTo>
                    <a:pt x="27" y="27"/>
                  </a:moveTo>
                  <a:cubicBezTo>
                    <a:pt x="27" y="27"/>
                    <a:pt x="27" y="27"/>
                    <a:pt x="27" y="27"/>
                  </a:cubicBezTo>
                  <a:cubicBezTo>
                    <a:pt x="27" y="27"/>
                    <a:pt x="22" y="33"/>
                    <a:pt x="21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4" y="18"/>
                    <a:pt x="23" y="18"/>
                    <a:pt x="23" y="18"/>
                  </a:cubicBezTo>
                  <a:cubicBezTo>
                    <a:pt x="23" y="17"/>
                    <a:pt x="22" y="18"/>
                    <a:pt x="22" y="18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1"/>
                    <a:pt x="19" y="21"/>
                  </a:cubicBezTo>
                  <a:cubicBezTo>
                    <a:pt x="18" y="21"/>
                    <a:pt x="18" y="22"/>
                    <a:pt x="18" y="22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8"/>
                    <a:pt x="17" y="28"/>
                    <a:pt x="16" y="28"/>
                  </a:cubicBezTo>
                  <a:cubicBezTo>
                    <a:pt x="16" y="28"/>
                    <a:pt x="15" y="28"/>
                    <a:pt x="14" y="29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3" y="22"/>
                    <a:pt x="13" y="22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7"/>
                    <a:pt x="10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3"/>
                    <a:pt x="6" y="27"/>
                    <a:pt x="6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3" y="24"/>
                    <a:pt x="2" y="20"/>
                    <a:pt x="2" y="17"/>
                  </a:cubicBezTo>
                  <a:cubicBezTo>
                    <a:pt x="2" y="9"/>
                    <a:pt x="8" y="3"/>
                    <a:pt x="16" y="3"/>
                  </a:cubicBezTo>
                  <a:cubicBezTo>
                    <a:pt x="24" y="3"/>
                    <a:pt x="31" y="9"/>
                    <a:pt x="31" y="17"/>
                  </a:cubicBezTo>
                  <a:cubicBezTo>
                    <a:pt x="31" y="20"/>
                    <a:pt x="29" y="24"/>
                    <a:pt x="27" y="26"/>
                  </a:cubicBezTo>
                  <a:lnTo>
                    <a:pt x="27" y="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461" name="Freeform 700"/>
            <p:cNvSpPr/>
            <p:nvPr/>
          </p:nvSpPr>
          <p:spPr bwMode="auto">
            <a:xfrm>
              <a:off x="6472213" y="3632592"/>
              <a:ext cx="45775" cy="19073"/>
            </a:xfrm>
            <a:custGeom>
              <a:avLst/>
              <a:gdLst>
                <a:gd name="T0" fmla="*/ 4 w 9"/>
                <a:gd name="T1" fmla="*/ 4 h 4"/>
                <a:gd name="T2" fmla="*/ 5 w 9"/>
                <a:gd name="T3" fmla="*/ 4 h 4"/>
                <a:gd name="T4" fmla="*/ 9 w 9"/>
                <a:gd name="T5" fmla="*/ 0 h 4"/>
                <a:gd name="T6" fmla="*/ 0 w 9"/>
                <a:gd name="T7" fmla="*/ 0 h 4"/>
                <a:gd name="T8" fmla="*/ 4 w 9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4" y="4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7" y="4"/>
                    <a:pt x="9" y="2"/>
                    <a:pt x="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4"/>
                    <a:pt x="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462" name="Freeform 701"/>
            <p:cNvSpPr/>
            <p:nvPr/>
          </p:nvSpPr>
          <p:spPr bwMode="auto">
            <a:xfrm>
              <a:off x="6487471" y="3485732"/>
              <a:ext cx="15258" cy="9537"/>
            </a:xfrm>
            <a:custGeom>
              <a:avLst/>
              <a:gdLst>
                <a:gd name="T0" fmla="*/ 2 w 3"/>
                <a:gd name="T1" fmla="*/ 0 h 2"/>
                <a:gd name="T2" fmla="*/ 0 w 3"/>
                <a:gd name="T3" fmla="*/ 0 h 2"/>
                <a:gd name="T4" fmla="*/ 0 w 3"/>
                <a:gd name="T5" fmla="*/ 1 h 2"/>
                <a:gd name="T6" fmla="*/ 0 w 3"/>
                <a:gd name="T7" fmla="*/ 2 h 2"/>
                <a:gd name="T8" fmla="*/ 2 w 3"/>
                <a:gd name="T9" fmla="*/ 2 h 2"/>
                <a:gd name="T10" fmla="*/ 3 w 3"/>
                <a:gd name="T11" fmla="*/ 1 h 2"/>
                <a:gd name="T12" fmla="*/ 2 w 3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463" name="Freeform 702"/>
            <p:cNvSpPr/>
            <p:nvPr/>
          </p:nvSpPr>
          <p:spPr bwMode="auto">
            <a:xfrm>
              <a:off x="6468399" y="3470473"/>
              <a:ext cx="53404" cy="0"/>
            </a:xfrm>
            <a:custGeom>
              <a:avLst/>
              <a:gdLst>
                <a:gd name="T0" fmla="*/ 10 w 11"/>
                <a:gd name="T1" fmla="*/ 0 w 11"/>
                <a:gd name="T2" fmla="*/ 0 w 11"/>
                <a:gd name="T3" fmla="*/ 0 w 11"/>
                <a:gd name="T4" fmla="*/ 10 w 11"/>
                <a:gd name="T5" fmla="*/ 11 w 11"/>
                <a:gd name="T6" fmla="*/ 10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11">
                  <a:moveTo>
                    <a:pt x="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  <p:sp>
        <p:nvSpPr>
          <p:cNvPr id="464" name="椭圆 463"/>
          <p:cNvSpPr/>
          <p:nvPr/>
        </p:nvSpPr>
        <p:spPr>
          <a:xfrm>
            <a:off x="887188" y="4463078"/>
            <a:ext cx="2069954" cy="392966"/>
          </a:xfrm>
          <a:prstGeom prst="ellipse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19000">
                <a:schemeClr val="bg1">
                  <a:lumMod val="6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465" name="Freeform 13"/>
          <p:cNvSpPr>
            <a:spLocks noChangeAspect="1" noEditPoints="1"/>
          </p:cNvSpPr>
          <p:nvPr/>
        </p:nvSpPr>
        <p:spPr bwMode="auto">
          <a:xfrm>
            <a:off x="2250058" y="3740520"/>
            <a:ext cx="389576" cy="351679"/>
          </a:xfrm>
          <a:custGeom>
            <a:avLst/>
            <a:gdLst>
              <a:gd name="T0" fmla="*/ 52 w 106"/>
              <a:gd name="T1" fmla="*/ 61 h 95"/>
              <a:gd name="T2" fmla="*/ 37 w 106"/>
              <a:gd name="T3" fmla="*/ 72 h 95"/>
              <a:gd name="T4" fmla="*/ 37 w 106"/>
              <a:gd name="T5" fmla="*/ 56 h 95"/>
              <a:gd name="T6" fmla="*/ 20 w 106"/>
              <a:gd name="T7" fmla="*/ 31 h 95"/>
              <a:gd name="T8" fmla="*/ 0 w 106"/>
              <a:gd name="T9" fmla="*/ 55 h 95"/>
              <a:gd name="T10" fmla="*/ 40 w 106"/>
              <a:gd name="T11" fmla="*/ 82 h 95"/>
              <a:gd name="T12" fmla="*/ 53 w 106"/>
              <a:gd name="T13" fmla="*/ 81 h 95"/>
              <a:gd name="T14" fmla="*/ 67 w 106"/>
              <a:gd name="T15" fmla="*/ 95 h 95"/>
              <a:gd name="T16" fmla="*/ 63 w 106"/>
              <a:gd name="T17" fmla="*/ 78 h 95"/>
              <a:gd name="T18" fmla="*/ 80 w 106"/>
              <a:gd name="T19" fmla="*/ 60 h 95"/>
              <a:gd name="T20" fmla="*/ 64 w 106"/>
              <a:gd name="T21" fmla="*/ 62 h 95"/>
              <a:gd name="T22" fmla="*/ 52 w 106"/>
              <a:gd name="T23" fmla="*/ 61 h 95"/>
              <a:gd name="T24" fmla="*/ 66 w 106"/>
              <a:gd name="T25" fmla="*/ 0 h 95"/>
              <a:gd name="T26" fmla="*/ 26 w 106"/>
              <a:gd name="T27" fmla="*/ 27 h 95"/>
              <a:gd name="T28" fmla="*/ 43 w 106"/>
              <a:gd name="T29" fmla="*/ 50 h 95"/>
              <a:gd name="T30" fmla="*/ 43 w 106"/>
              <a:gd name="T31" fmla="*/ 61 h 95"/>
              <a:gd name="T32" fmla="*/ 54 w 106"/>
              <a:gd name="T33" fmla="*/ 53 h 95"/>
              <a:gd name="T34" fmla="*/ 66 w 106"/>
              <a:gd name="T35" fmla="*/ 55 h 95"/>
              <a:gd name="T36" fmla="*/ 106 w 106"/>
              <a:gd name="T37" fmla="*/ 27 h 95"/>
              <a:gd name="T38" fmla="*/ 66 w 106"/>
              <a:gd name="T39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6" h="95">
                <a:moveTo>
                  <a:pt x="52" y="61"/>
                </a:moveTo>
                <a:cubicBezTo>
                  <a:pt x="50" y="62"/>
                  <a:pt x="37" y="72"/>
                  <a:pt x="37" y="72"/>
                </a:cubicBezTo>
                <a:cubicBezTo>
                  <a:pt x="37" y="72"/>
                  <a:pt x="37" y="59"/>
                  <a:pt x="37" y="56"/>
                </a:cubicBezTo>
                <a:cubicBezTo>
                  <a:pt x="26" y="50"/>
                  <a:pt x="20" y="41"/>
                  <a:pt x="20" y="31"/>
                </a:cubicBezTo>
                <a:cubicBezTo>
                  <a:pt x="8" y="36"/>
                  <a:pt x="0" y="45"/>
                  <a:pt x="0" y="55"/>
                </a:cubicBezTo>
                <a:cubicBezTo>
                  <a:pt x="0" y="70"/>
                  <a:pt x="18" y="82"/>
                  <a:pt x="40" y="82"/>
                </a:cubicBezTo>
                <a:cubicBezTo>
                  <a:pt x="45" y="82"/>
                  <a:pt x="49" y="82"/>
                  <a:pt x="53" y="81"/>
                </a:cubicBezTo>
                <a:cubicBezTo>
                  <a:pt x="67" y="95"/>
                  <a:pt x="67" y="95"/>
                  <a:pt x="67" y="95"/>
                </a:cubicBezTo>
                <a:cubicBezTo>
                  <a:pt x="63" y="78"/>
                  <a:pt x="63" y="78"/>
                  <a:pt x="63" y="78"/>
                </a:cubicBezTo>
                <a:cubicBezTo>
                  <a:pt x="72" y="74"/>
                  <a:pt x="78" y="67"/>
                  <a:pt x="80" y="60"/>
                </a:cubicBezTo>
                <a:cubicBezTo>
                  <a:pt x="75" y="61"/>
                  <a:pt x="69" y="62"/>
                  <a:pt x="64" y="62"/>
                </a:cubicBezTo>
                <a:cubicBezTo>
                  <a:pt x="60" y="62"/>
                  <a:pt x="56" y="62"/>
                  <a:pt x="52" y="61"/>
                </a:cubicBezTo>
                <a:close/>
                <a:moveTo>
                  <a:pt x="66" y="0"/>
                </a:moveTo>
                <a:cubicBezTo>
                  <a:pt x="44" y="0"/>
                  <a:pt x="26" y="12"/>
                  <a:pt x="26" y="27"/>
                </a:cubicBezTo>
                <a:cubicBezTo>
                  <a:pt x="26" y="36"/>
                  <a:pt x="33" y="45"/>
                  <a:pt x="43" y="50"/>
                </a:cubicBezTo>
                <a:cubicBezTo>
                  <a:pt x="43" y="61"/>
                  <a:pt x="43" y="61"/>
                  <a:pt x="43" y="61"/>
                </a:cubicBezTo>
                <a:cubicBezTo>
                  <a:pt x="54" y="53"/>
                  <a:pt x="54" y="53"/>
                  <a:pt x="54" y="53"/>
                </a:cubicBezTo>
                <a:cubicBezTo>
                  <a:pt x="57" y="54"/>
                  <a:pt x="62" y="55"/>
                  <a:pt x="66" y="55"/>
                </a:cubicBezTo>
                <a:cubicBezTo>
                  <a:pt x="88" y="55"/>
                  <a:pt x="106" y="42"/>
                  <a:pt x="106" y="27"/>
                </a:cubicBezTo>
                <a:cubicBezTo>
                  <a:pt x="106" y="12"/>
                  <a:pt x="88" y="0"/>
                  <a:pt x="66" y="0"/>
                </a:cubicBezTo>
                <a:close/>
              </a:path>
            </a:pathLst>
          </a:custGeom>
          <a:solidFill>
            <a:srgbClr val="E87071">
              <a:alpha val="89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68" name="文本框 711"/>
          <p:cNvSpPr txBox="1"/>
          <p:nvPr/>
        </p:nvSpPr>
        <p:spPr>
          <a:xfrm>
            <a:off x="3604759" y="3030978"/>
            <a:ext cx="1516380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 dirty="0">
                <a:latin typeface="时尚中黑简体" panose="01010104010101010101" pitchFamily="2" charset="-122"/>
                <a:ea typeface="时尚中黑简体" panose="01010104010101010101" pitchFamily="2" charset="-122"/>
              </a:rPr>
              <a:t>汇报人</a:t>
            </a:r>
            <a:r>
              <a:rPr lang="zh-CN" altLang="en-US" sz="1500" dirty="0" smtClean="0">
                <a:latin typeface="时尚中黑简体" panose="01010104010101010101" pitchFamily="2" charset="-122"/>
                <a:ea typeface="时尚中黑简体" panose="01010104010101010101" pitchFamily="2" charset="-122"/>
              </a:rPr>
              <a:t>：谭茜茜</a:t>
            </a:r>
            <a:endParaRPr lang="zh-CN" altLang="en-US" sz="1500" dirty="0"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cxnSp>
        <p:nvCxnSpPr>
          <p:cNvPr id="469" name="直接连接符 468"/>
          <p:cNvCxnSpPr/>
          <p:nvPr/>
        </p:nvCxnSpPr>
        <p:spPr>
          <a:xfrm>
            <a:off x="3130734" y="2792077"/>
            <a:ext cx="53512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文本框 711"/>
          <p:cNvSpPr txBox="1"/>
          <p:nvPr/>
        </p:nvSpPr>
        <p:spPr>
          <a:xfrm>
            <a:off x="3045559" y="1802342"/>
            <a:ext cx="52882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4000" b="1" dirty="0" smtClean="0">
                <a:solidFill>
                  <a:srgbClr val="FFB85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城</a:t>
            </a:r>
            <a:r>
              <a:rPr lang="zh-CN" altLang="zh-CN" sz="4000" b="1" dirty="0" smtClean="0">
                <a:solidFill>
                  <a:srgbClr val="FF000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市</a:t>
            </a:r>
            <a:r>
              <a:rPr lang="zh-CN" altLang="zh-CN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未</a:t>
            </a:r>
            <a:r>
              <a:rPr lang="zh-CN" altLang="zh-CN" sz="4000" b="1" dirty="0" smtClean="0">
                <a:solidFill>
                  <a:schemeClr val="accent2">
                    <a:lumMod val="75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来</a:t>
            </a:r>
            <a:r>
              <a:rPr lang="zh-CN" altLang="zh-CN" sz="4000" b="1" dirty="0" smtClean="0">
                <a:solidFill>
                  <a:schemeClr val="accent5">
                    <a:lumMod val="75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五</a:t>
            </a:r>
            <a:r>
              <a:rPr lang="zh-CN" altLang="zh-CN" sz="4000" b="1" dirty="0" smtClean="0">
                <a:solidFill>
                  <a:srgbClr val="92D05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天</a:t>
            </a:r>
            <a:r>
              <a:rPr lang="zh-CN" altLang="zh-CN" sz="4000" b="1" dirty="0" smtClean="0">
                <a:solidFill>
                  <a:schemeClr val="accent2">
                    <a:lumMod val="50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天</a:t>
            </a:r>
            <a:r>
              <a:rPr lang="zh-CN" altLang="zh-CN" sz="4000" b="1" dirty="0" smtClean="0">
                <a:solidFill>
                  <a:schemeClr val="accent4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气</a:t>
            </a:r>
            <a:r>
              <a:rPr lang="zh-CN" altLang="zh-CN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变</a:t>
            </a:r>
            <a:r>
              <a:rPr lang="zh-CN" altLang="zh-CN" sz="40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化</a:t>
            </a:r>
            <a:endParaRPr lang="zh-CN" altLang="zh-CN" sz="4000" b="1" dirty="0" smtClean="0">
              <a:solidFill>
                <a:schemeClr val="accent6">
                  <a:lumMod val="40000"/>
                  <a:lumOff val="60000"/>
                </a:schemeClr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477" name="Freeform 158"/>
          <p:cNvSpPr/>
          <p:nvPr/>
        </p:nvSpPr>
        <p:spPr bwMode="auto">
          <a:xfrm>
            <a:off x="3763249" y="3124172"/>
            <a:ext cx="4292" cy="0"/>
          </a:xfrm>
          <a:custGeom>
            <a:avLst/>
            <a:gdLst>
              <a:gd name="T0" fmla="*/ 3 w 3"/>
              <a:gd name="T1" fmla="*/ 0 w 3"/>
              <a:gd name="T2" fmla="*/ 3 w 3"/>
              <a:gd name="T3" fmla="*/ 3 w 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3">
                <a:moveTo>
                  <a:pt x="3" y="0"/>
                </a:moveTo>
                <a:lnTo>
                  <a:pt x="0" y="0"/>
                </a:lnTo>
                <a:lnTo>
                  <a:pt x="3" y="0"/>
                </a:lnTo>
                <a:lnTo>
                  <a:pt x="3" y="0"/>
                </a:lnTo>
                <a:close/>
              </a:path>
            </a:pathLst>
          </a:custGeom>
          <a:solidFill>
            <a:srgbClr val="815B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78" name="Freeform 159"/>
          <p:cNvSpPr/>
          <p:nvPr/>
        </p:nvSpPr>
        <p:spPr bwMode="auto">
          <a:xfrm>
            <a:off x="3763249" y="3124172"/>
            <a:ext cx="4292" cy="0"/>
          </a:xfrm>
          <a:custGeom>
            <a:avLst/>
            <a:gdLst>
              <a:gd name="T0" fmla="*/ 3 w 3"/>
              <a:gd name="T1" fmla="*/ 0 w 3"/>
              <a:gd name="T2" fmla="*/ 3 w 3"/>
              <a:gd name="T3" fmla="*/ 3 w 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3">
                <a:moveTo>
                  <a:pt x="3" y="0"/>
                </a:moveTo>
                <a:lnTo>
                  <a:pt x="0" y="0"/>
                </a:lnTo>
                <a:lnTo>
                  <a:pt x="3" y="0"/>
                </a:lnTo>
                <a:lnTo>
                  <a:pt x="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81" name="Rectangle 59"/>
          <p:cNvSpPr>
            <a:spLocks noChangeArrowheads="1"/>
          </p:cNvSpPr>
          <p:nvPr/>
        </p:nvSpPr>
        <p:spPr bwMode="auto">
          <a:xfrm>
            <a:off x="8896351" y="1486862"/>
            <a:ext cx="245669" cy="263355"/>
          </a:xfrm>
          <a:prstGeom prst="rect">
            <a:avLst/>
          </a:prstGeom>
          <a:solidFill>
            <a:srgbClr val="BE30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82" name="Rectangle 60"/>
          <p:cNvSpPr>
            <a:spLocks noChangeArrowheads="1"/>
          </p:cNvSpPr>
          <p:nvPr/>
        </p:nvSpPr>
        <p:spPr bwMode="auto">
          <a:xfrm>
            <a:off x="8896351" y="1486862"/>
            <a:ext cx="245669" cy="263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83" name="Freeform 194"/>
          <p:cNvSpPr/>
          <p:nvPr/>
        </p:nvSpPr>
        <p:spPr bwMode="auto">
          <a:xfrm>
            <a:off x="8896351" y="1486862"/>
            <a:ext cx="245669" cy="263355"/>
          </a:xfrm>
          <a:custGeom>
            <a:avLst/>
            <a:gdLst>
              <a:gd name="T0" fmla="*/ 131 w 131"/>
              <a:gd name="T1" fmla="*/ 0 h 132"/>
              <a:gd name="T2" fmla="*/ 0 w 131"/>
              <a:gd name="T3" fmla="*/ 0 h 132"/>
              <a:gd name="T4" fmla="*/ 131 w 131"/>
              <a:gd name="T5" fmla="*/ 132 h 132"/>
              <a:gd name="T6" fmla="*/ 131 w 131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32">
                <a:moveTo>
                  <a:pt x="131" y="0"/>
                </a:moveTo>
                <a:lnTo>
                  <a:pt x="0" y="0"/>
                </a:lnTo>
                <a:lnTo>
                  <a:pt x="131" y="132"/>
                </a:lnTo>
                <a:lnTo>
                  <a:pt x="131" y="0"/>
                </a:lnTo>
                <a:close/>
              </a:path>
            </a:pathLst>
          </a:custGeom>
          <a:solidFill>
            <a:srgbClr val="7B25A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84" name="Freeform 195"/>
          <p:cNvSpPr/>
          <p:nvPr/>
        </p:nvSpPr>
        <p:spPr bwMode="auto">
          <a:xfrm>
            <a:off x="8896351" y="1486862"/>
            <a:ext cx="245669" cy="263355"/>
          </a:xfrm>
          <a:custGeom>
            <a:avLst/>
            <a:gdLst>
              <a:gd name="T0" fmla="*/ 131 w 131"/>
              <a:gd name="T1" fmla="*/ 0 h 132"/>
              <a:gd name="T2" fmla="*/ 0 w 131"/>
              <a:gd name="T3" fmla="*/ 0 h 132"/>
              <a:gd name="T4" fmla="*/ 131 w 131"/>
              <a:gd name="T5" fmla="*/ 132 h 132"/>
              <a:gd name="T6" fmla="*/ 131 w 131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32">
                <a:moveTo>
                  <a:pt x="131" y="0"/>
                </a:moveTo>
                <a:lnTo>
                  <a:pt x="0" y="0"/>
                </a:lnTo>
                <a:lnTo>
                  <a:pt x="131" y="132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85" name="Rectangle 57"/>
          <p:cNvSpPr>
            <a:spLocks noChangeArrowheads="1"/>
          </p:cNvSpPr>
          <p:nvPr/>
        </p:nvSpPr>
        <p:spPr bwMode="auto">
          <a:xfrm>
            <a:off x="8896351" y="2273829"/>
            <a:ext cx="245669" cy="269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86" name="Rectangle 58"/>
          <p:cNvSpPr>
            <a:spLocks noChangeArrowheads="1"/>
          </p:cNvSpPr>
          <p:nvPr/>
        </p:nvSpPr>
        <p:spPr bwMode="auto">
          <a:xfrm>
            <a:off x="8896351" y="2273829"/>
            <a:ext cx="245669" cy="269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87" name="Freeform 124"/>
          <p:cNvSpPr/>
          <p:nvPr/>
        </p:nvSpPr>
        <p:spPr bwMode="auto">
          <a:xfrm>
            <a:off x="8896351" y="2273829"/>
            <a:ext cx="245669" cy="269341"/>
          </a:xfrm>
          <a:custGeom>
            <a:avLst/>
            <a:gdLst>
              <a:gd name="T0" fmla="*/ 0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131 w 131"/>
              <a:gd name="T7" fmla="*/ 135 h 135"/>
              <a:gd name="T8" fmla="*/ 0 w 131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131" y="135"/>
                </a:lnTo>
                <a:lnTo>
                  <a:pt x="0" y="0"/>
                </a:lnTo>
                <a:close/>
              </a:path>
            </a:pathLst>
          </a:custGeom>
          <a:solidFill>
            <a:srgbClr val="E8707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88" name="Freeform 125"/>
          <p:cNvSpPr/>
          <p:nvPr/>
        </p:nvSpPr>
        <p:spPr bwMode="auto">
          <a:xfrm>
            <a:off x="8896351" y="2273829"/>
            <a:ext cx="245669" cy="269341"/>
          </a:xfrm>
          <a:custGeom>
            <a:avLst/>
            <a:gdLst>
              <a:gd name="T0" fmla="*/ 0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131 w 131"/>
              <a:gd name="T7" fmla="*/ 135 h 135"/>
              <a:gd name="T8" fmla="*/ 0 w 131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131" y="13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89" name="Rectangle 126"/>
          <p:cNvSpPr>
            <a:spLocks noChangeArrowheads="1"/>
          </p:cNvSpPr>
          <p:nvPr/>
        </p:nvSpPr>
        <p:spPr bwMode="auto">
          <a:xfrm>
            <a:off x="8896351" y="2273829"/>
            <a:ext cx="245669" cy="1996"/>
          </a:xfrm>
          <a:prstGeom prst="rect">
            <a:avLst/>
          </a:prstGeom>
          <a:solidFill>
            <a:srgbClr val="AAC81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90" name="Freeform 127"/>
          <p:cNvSpPr/>
          <p:nvPr/>
        </p:nvSpPr>
        <p:spPr bwMode="auto">
          <a:xfrm>
            <a:off x="8896351" y="2273828"/>
            <a:ext cx="245669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91" name="Rectangle 111"/>
          <p:cNvSpPr>
            <a:spLocks noChangeArrowheads="1"/>
          </p:cNvSpPr>
          <p:nvPr/>
        </p:nvSpPr>
        <p:spPr bwMode="auto">
          <a:xfrm>
            <a:off x="8896351" y="2012306"/>
            <a:ext cx="245669" cy="269341"/>
          </a:xfrm>
          <a:prstGeom prst="rect">
            <a:avLst/>
          </a:prstGeom>
          <a:solidFill>
            <a:srgbClr val="01ACB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92" name="Rectangle 112"/>
          <p:cNvSpPr>
            <a:spLocks noChangeArrowheads="1"/>
          </p:cNvSpPr>
          <p:nvPr/>
        </p:nvSpPr>
        <p:spPr bwMode="auto">
          <a:xfrm>
            <a:off x="8896351" y="2012306"/>
            <a:ext cx="245669" cy="269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93" name="Freeform 146"/>
          <p:cNvSpPr/>
          <p:nvPr/>
        </p:nvSpPr>
        <p:spPr bwMode="auto">
          <a:xfrm>
            <a:off x="8896351" y="2012306"/>
            <a:ext cx="245669" cy="269341"/>
          </a:xfrm>
          <a:custGeom>
            <a:avLst/>
            <a:gdLst>
              <a:gd name="T0" fmla="*/ 0 w 128"/>
              <a:gd name="T1" fmla="*/ 0 h 135"/>
              <a:gd name="T2" fmla="*/ 0 w 128"/>
              <a:gd name="T3" fmla="*/ 0 h 135"/>
              <a:gd name="T4" fmla="*/ 0 w 128"/>
              <a:gd name="T5" fmla="*/ 135 h 135"/>
              <a:gd name="T6" fmla="*/ 128 w 128"/>
              <a:gd name="T7" fmla="*/ 135 h 135"/>
              <a:gd name="T8" fmla="*/ 0 w 128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128" y="13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94" name="Freeform 147"/>
          <p:cNvSpPr/>
          <p:nvPr/>
        </p:nvSpPr>
        <p:spPr bwMode="auto">
          <a:xfrm>
            <a:off x="8896351" y="2012306"/>
            <a:ext cx="245669" cy="269341"/>
          </a:xfrm>
          <a:custGeom>
            <a:avLst/>
            <a:gdLst>
              <a:gd name="T0" fmla="*/ 0 w 128"/>
              <a:gd name="T1" fmla="*/ 0 h 135"/>
              <a:gd name="T2" fmla="*/ 0 w 128"/>
              <a:gd name="T3" fmla="*/ 0 h 135"/>
              <a:gd name="T4" fmla="*/ 0 w 128"/>
              <a:gd name="T5" fmla="*/ 135 h 135"/>
              <a:gd name="T6" fmla="*/ 128 w 128"/>
              <a:gd name="T7" fmla="*/ 135 h 135"/>
              <a:gd name="T8" fmla="*/ 0 w 128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128" y="13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95" name="Rectangle 93"/>
          <p:cNvSpPr>
            <a:spLocks noChangeArrowheads="1"/>
          </p:cNvSpPr>
          <p:nvPr/>
        </p:nvSpPr>
        <p:spPr bwMode="auto">
          <a:xfrm>
            <a:off x="8896351" y="1743234"/>
            <a:ext cx="245669" cy="269341"/>
          </a:xfrm>
          <a:prstGeom prst="rect">
            <a:avLst/>
          </a:prstGeom>
          <a:solidFill>
            <a:srgbClr val="FFB85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96" name="Rectangle 94"/>
          <p:cNvSpPr>
            <a:spLocks noChangeArrowheads="1"/>
          </p:cNvSpPr>
          <p:nvPr/>
        </p:nvSpPr>
        <p:spPr bwMode="auto">
          <a:xfrm>
            <a:off x="8896351" y="1743234"/>
            <a:ext cx="245669" cy="269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97" name="Freeform 138"/>
          <p:cNvSpPr/>
          <p:nvPr/>
        </p:nvSpPr>
        <p:spPr bwMode="auto">
          <a:xfrm>
            <a:off x="8896351" y="2004595"/>
            <a:ext cx="245669" cy="3991"/>
          </a:xfrm>
          <a:custGeom>
            <a:avLst/>
            <a:gdLst>
              <a:gd name="T0" fmla="*/ 0 w 3"/>
              <a:gd name="T1" fmla="*/ 0 h 2"/>
              <a:gd name="T2" fmla="*/ 0 w 3"/>
              <a:gd name="T3" fmla="*/ 2 h 2"/>
              <a:gd name="T4" fmla="*/ 3 w 3"/>
              <a:gd name="T5" fmla="*/ 2 h 2"/>
              <a:gd name="T6" fmla="*/ 0 w 3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2">
                <a:moveTo>
                  <a:pt x="0" y="0"/>
                </a:moveTo>
                <a:lnTo>
                  <a:pt x="0" y="2"/>
                </a:lnTo>
                <a:lnTo>
                  <a:pt x="3" y="2"/>
                </a:lnTo>
                <a:lnTo>
                  <a:pt x="0" y="0"/>
                </a:lnTo>
                <a:close/>
              </a:path>
            </a:pathLst>
          </a:custGeom>
          <a:solidFill>
            <a:srgbClr val="FAF2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98" name="Freeform 139"/>
          <p:cNvSpPr/>
          <p:nvPr/>
        </p:nvSpPr>
        <p:spPr bwMode="auto">
          <a:xfrm>
            <a:off x="8896351" y="2004595"/>
            <a:ext cx="245669" cy="3991"/>
          </a:xfrm>
          <a:custGeom>
            <a:avLst/>
            <a:gdLst>
              <a:gd name="T0" fmla="*/ 0 w 3"/>
              <a:gd name="T1" fmla="*/ 0 h 2"/>
              <a:gd name="T2" fmla="*/ 0 w 3"/>
              <a:gd name="T3" fmla="*/ 2 h 2"/>
              <a:gd name="T4" fmla="*/ 3 w 3"/>
              <a:gd name="T5" fmla="*/ 2 h 2"/>
              <a:gd name="T6" fmla="*/ 0 w 3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2">
                <a:moveTo>
                  <a:pt x="0" y="0"/>
                </a:moveTo>
                <a:lnTo>
                  <a:pt x="0" y="2"/>
                </a:lnTo>
                <a:lnTo>
                  <a:pt x="3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99" name="Freeform 140"/>
          <p:cNvSpPr/>
          <p:nvPr/>
        </p:nvSpPr>
        <p:spPr bwMode="auto">
          <a:xfrm>
            <a:off x="8896351" y="1753210"/>
            <a:ext cx="245669" cy="255374"/>
          </a:xfrm>
          <a:custGeom>
            <a:avLst/>
            <a:gdLst>
              <a:gd name="T0" fmla="*/ 0 w 128"/>
              <a:gd name="T1" fmla="*/ 0 h 128"/>
              <a:gd name="T2" fmla="*/ 0 w 128"/>
              <a:gd name="T3" fmla="*/ 128 h 128"/>
              <a:gd name="T4" fmla="*/ 128 w 128"/>
              <a:gd name="T5" fmla="*/ 128 h 128"/>
              <a:gd name="T6" fmla="*/ 128 w 128"/>
              <a:gd name="T7" fmla="*/ 126 h 128"/>
              <a:gd name="T8" fmla="*/ 0 w 128"/>
              <a:gd name="T9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28">
                <a:moveTo>
                  <a:pt x="0" y="0"/>
                </a:moveTo>
                <a:lnTo>
                  <a:pt x="0" y="128"/>
                </a:lnTo>
                <a:lnTo>
                  <a:pt x="128" y="128"/>
                </a:lnTo>
                <a:lnTo>
                  <a:pt x="128" y="1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00" name="Freeform 141"/>
          <p:cNvSpPr/>
          <p:nvPr/>
        </p:nvSpPr>
        <p:spPr bwMode="auto">
          <a:xfrm>
            <a:off x="8896351" y="1753210"/>
            <a:ext cx="245669" cy="255374"/>
          </a:xfrm>
          <a:custGeom>
            <a:avLst/>
            <a:gdLst>
              <a:gd name="T0" fmla="*/ 0 w 128"/>
              <a:gd name="T1" fmla="*/ 0 h 128"/>
              <a:gd name="T2" fmla="*/ 0 w 128"/>
              <a:gd name="T3" fmla="*/ 128 h 128"/>
              <a:gd name="T4" fmla="*/ 128 w 128"/>
              <a:gd name="T5" fmla="*/ 128 h 128"/>
              <a:gd name="T6" fmla="*/ 128 w 128"/>
              <a:gd name="T7" fmla="*/ 126 h 128"/>
              <a:gd name="T8" fmla="*/ 0 w 128"/>
              <a:gd name="T9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28">
                <a:moveTo>
                  <a:pt x="0" y="0"/>
                </a:moveTo>
                <a:lnTo>
                  <a:pt x="0" y="128"/>
                </a:lnTo>
                <a:lnTo>
                  <a:pt x="128" y="128"/>
                </a:lnTo>
                <a:lnTo>
                  <a:pt x="128" y="12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01" name="Rectangle 142"/>
          <p:cNvSpPr>
            <a:spLocks noChangeArrowheads="1"/>
          </p:cNvSpPr>
          <p:nvPr/>
        </p:nvSpPr>
        <p:spPr bwMode="auto">
          <a:xfrm>
            <a:off x="8896351" y="2008584"/>
            <a:ext cx="245669" cy="1996"/>
          </a:xfrm>
          <a:prstGeom prst="rect">
            <a:avLst/>
          </a:prstGeom>
          <a:solidFill>
            <a:srgbClr val="328F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02" name="Freeform 143"/>
          <p:cNvSpPr/>
          <p:nvPr/>
        </p:nvSpPr>
        <p:spPr bwMode="auto">
          <a:xfrm>
            <a:off x="8896351" y="2008584"/>
            <a:ext cx="245669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03" name="Freeform 178"/>
          <p:cNvSpPr/>
          <p:nvPr/>
        </p:nvSpPr>
        <p:spPr bwMode="auto">
          <a:xfrm>
            <a:off x="8896351" y="2008584"/>
            <a:ext cx="245669" cy="3991"/>
          </a:xfrm>
          <a:custGeom>
            <a:avLst/>
            <a:gdLst>
              <a:gd name="T0" fmla="*/ 3 w 3"/>
              <a:gd name="T1" fmla="*/ 0 h 2"/>
              <a:gd name="T2" fmla="*/ 0 w 3"/>
              <a:gd name="T3" fmla="*/ 0 h 2"/>
              <a:gd name="T4" fmla="*/ 3 w 3"/>
              <a:gd name="T5" fmla="*/ 2 h 2"/>
              <a:gd name="T6" fmla="*/ 3 w 3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2">
                <a:moveTo>
                  <a:pt x="3" y="0"/>
                </a:moveTo>
                <a:lnTo>
                  <a:pt x="0" y="0"/>
                </a:lnTo>
                <a:lnTo>
                  <a:pt x="3" y="2"/>
                </a:lnTo>
                <a:lnTo>
                  <a:pt x="3" y="0"/>
                </a:lnTo>
                <a:close/>
              </a:path>
            </a:pathLst>
          </a:custGeom>
          <a:solidFill>
            <a:srgbClr val="3089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04" name="Freeform 179"/>
          <p:cNvSpPr/>
          <p:nvPr/>
        </p:nvSpPr>
        <p:spPr bwMode="auto">
          <a:xfrm>
            <a:off x="8896351" y="2008584"/>
            <a:ext cx="245669" cy="3991"/>
          </a:xfrm>
          <a:custGeom>
            <a:avLst/>
            <a:gdLst>
              <a:gd name="T0" fmla="*/ 3 w 3"/>
              <a:gd name="T1" fmla="*/ 0 h 2"/>
              <a:gd name="T2" fmla="*/ 0 w 3"/>
              <a:gd name="T3" fmla="*/ 0 h 2"/>
              <a:gd name="T4" fmla="*/ 3 w 3"/>
              <a:gd name="T5" fmla="*/ 2 h 2"/>
              <a:gd name="T6" fmla="*/ 3 w 3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2">
                <a:moveTo>
                  <a:pt x="3" y="0"/>
                </a:moveTo>
                <a:lnTo>
                  <a:pt x="0" y="0"/>
                </a:lnTo>
                <a:lnTo>
                  <a:pt x="3" y="2"/>
                </a:lnTo>
                <a:lnTo>
                  <a:pt x="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05" name="Freeform 181"/>
          <p:cNvSpPr/>
          <p:nvPr/>
        </p:nvSpPr>
        <p:spPr bwMode="auto">
          <a:xfrm>
            <a:off x="8896351" y="1749220"/>
            <a:ext cx="245669" cy="259364"/>
          </a:xfrm>
          <a:custGeom>
            <a:avLst/>
            <a:gdLst>
              <a:gd name="T0" fmla="*/ 0 w 3"/>
              <a:gd name="T1" fmla="*/ 0 h 130"/>
              <a:gd name="T2" fmla="*/ 0 w 3"/>
              <a:gd name="T3" fmla="*/ 130 h 130"/>
              <a:gd name="T4" fmla="*/ 0 w 3"/>
              <a:gd name="T5" fmla="*/ 130 h 130"/>
              <a:gd name="T6" fmla="*/ 3 w 3"/>
              <a:gd name="T7" fmla="*/ 130 h 130"/>
              <a:gd name="T8" fmla="*/ 3 w 3"/>
              <a:gd name="T9" fmla="*/ 2 h 130"/>
              <a:gd name="T10" fmla="*/ 0 w 3"/>
              <a:gd name="T11" fmla="*/ 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130">
                <a:moveTo>
                  <a:pt x="0" y="0"/>
                </a:moveTo>
                <a:lnTo>
                  <a:pt x="0" y="130"/>
                </a:lnTo>
                <a:lnTo>
                  <a:pt x="0" y="130"/>
                </a:lnTo>
                <a:lnTo>
                  <a:pt x="3" y="130"/>
                </a:lnTo>
                <a:lnTo>
                  <a:pt x="3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06" name="Rectangle 69"/>
          <p:cNvSpPr>
            <a:spLocks noChangeArrowheads="1"/>
          </p:cNvSpPr>
          <p:nvPr/>
        </p:nvSpPr>
        <p:spPr bwMode="auto">
          <a:xfrm>
            <a:off x="8896351" y="1241529"/>
            <a:ext cx="245669" cy="269341"/>
          </a:xfrm>
          <a:prstGeom prst="rect">
            <a:avLst/>
          </a:prstGeom>
          <a:solidFill>
            <a:srgbClr val="E8707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07" name="Rectangle 70"/>
          <p:cNvSpPr>
            <a:spLocks noChangeArrowheads="1"/>
          </p:cNvSpPr>
          <p:nvPr/>
        </p:nvSpPr>
        <p:spPr bwMode="auto">
          <a:xfrm>
            <a:off x="8896351" y="1241529"/>
            <a:ext cx="245669" cy="269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08" name="Rectangle 128"/>
          <p:cNvSpPr>
            <a:spLocks noChangeArrowheads="1"/>
          </p:cNvSpPr>
          <p:nvPr/>
        </p:nvSpPr>
        <p:spPr bwMode="auto">
          <a:xfrm>
            <a:off x="8896351" y="1241529"/>
            <a:ext cx="245669" cy="1996"/>
          </a:xfrm>
          <a:prstGeom prst="rect">
            <a:avLst/>
          </a:prstGeom>
          <a:solidFill>
            <a:srgbClr val="F7EE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09" name="Rectangle 129"/>
          <p:cNvSpPr>
            <a:spLocks noChangeArrowheads="1"/>
          </p:cNvSpPr>
          <p:nvPr/>
        </p:nvSpPr>
        <p:spPr bwMode="auto">
          <a:xfrm>
            <a:off x="8896351" y="1241529"/>
            <a:ext cx="245669" cy="1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10" name="Freeform 130"/>
          <p:cNvSpPr/>
          <p:nvPr/>
        </p:nvSpPr>
        <p:spPr bwMode="auto">
          <a:xfrm>
            <a:off x="8896351" y="1241529"/>
            <a:ext cx="245669" cy="269341"/>
          </a:xfrm>
          <a:custGeom>
            <a:avLst/>
            <a:gdLst>
              <a:gd name="T0" fmla="*/ 131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131 w 131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35">
                <a:moveTo>
                  <a:pt x="131" y="0"/>
                </a:moveTo>
                <a:lnTo>
                  <a:pt x="0" y="0"/>
                </a:lnTo>
                <a:lnTo>
                  <a:pt x="0" y="135"/>
                </a:lnTo>
                <a:lnTo>
                  <a:pt x="131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11" name="Freeform 131"/>
          <p:cNvSpPr/>
          <p:nvPr/>
        </p:nvSpPr>
        <p:spPr bwMode="auto">
          <a:xfrm>
            <a:off x="8896351" y="1241529"/>
            <a:ext cx="245669" cy="269341"/>
          </a:xfrm>
          <a:custGeom>
            <a:avLst/>
            <a:gdLst>
              <a:gd name="T0" fmla="*/ 131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131 w 131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35">
                <a:moveTo>
                  <a:pt x="131" y="0"/>
                </a:moveTo>
                <a:lnTo>
                  <a:pt x="0" y="0"/>
                </a:lnTo>
                <a:lnTo>
                  <a:pt x="0" y="135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12" name="Freeform 158"/>
          <p:cNvSpPr/>
          <p:nvPr/>
        </p:nvSpPr>
        <p:spPr bwMode="auto">
          <a:xfrm>
            <a:off x="8896351" y="1203622"/>
            <a:ext cx="245669" cy="0"/>
          </a:xfrm>
          <a:custGeom>
            <a:avLst/>
            <a:gdLst>
              <a:gd name="T0" fmla="*/ 3 w 3"/>
              <a:gd name="T1" fmla="*/ 0 w 3"/>
              <a:gd name="T2" fmla="*/ 3 w 3"/>
              <a:gd name="T3" fmla="*/ 3 w 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3">
                <a:moveTo>
                  <a:pt x="3" y="0"/>
                </a:moveTo>
                <a:lnTo>
                  <a:pt x="0" y="0"/>
                </a:lnTo>
                <a:lnTo>
                  <a:pt x="3" y="0"/>
                </a:lnTo>
                <a:lnTo>
                  <a:pt x="3" y="0"/>
                </a:lnTo>
                <a:close/>
              </a:path>
            </a:pathLst>
          </a:custGeom>
          <a:solidFill>
            <a:srgbClr val="815B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13" name="Freeform 159"/>
          <p:cNvSpPr/>
          <p:nvPr/>
        </p:nvSpPr>
        <p:spPr bwMode="auto">
          <a:xfrm>
            <a:off x="8896351" y="1203622"/>
            <a:ext cx="245669" cy="0"/>
          </a:xfrm>
          <a:custGeom>
            <a:avLst/>
            <a:gdLst>
              <a:gd name="T0" fmla="*/ 3 w 3"/>
              <a:gd name="T1" fmla="*/ 0 w 3"/>
              <a:gd name="T2" fmla="*/ 3 w 3"/>
              <a:gd name="T3" fmla="*/ 3 w 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3">
                <a:moveTo>
                  <a:pt x="3" y="0"/>
                </a:moveTo>
                <a:lnTo>
                  <a:pt x="0" y="0"/>
                </a:lnTo>
                <a:lnTo>
                  <a:pt x="3" y="0"/>
                </a:lnTo>
                <a:lnTo>
                  <a:pt x="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14" name="Rectangle 167"/>
          <p:cNvSpPr>
            <a:spLocks noChangeArrowheads="1"/>
          </p:cNvSpPr>
          <p:nvPr/>
        </p:nvSpPr>
        <p:spPr bwMode="auto">
          <a:xfrm>
            <a:off x="8896351" y="1241529"/>
            <a:ext cx="245669" cy="269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15" name="Rectangle 59"/>
          <p:cNvSpPr>
            <a:spLocks noChangeArrowheads="1"/>
          </p:cNvSpPr>
          <p:nvPr/>
        </p:nvSpPr>
        <p:spPr bwMode="auto">
          <a:xfrm>
            <a:off x="8896351" y="2792109"/>
            <a:ext cx="245669" cy="26335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16" name="Rectangle 60"/>
          <p:cNvSpPr>
            <a:spLocks noChangeArrowheads="1"/>
          </p:cNvSpPr>
          <p:nvPr/>
        </p:nvSpPr>
        <p:spPr bwMode="auto">
          <a:xfrm>
            <a:off x="8896351" y="2792109"/>
            <a:ext cx="245669" cy="263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17" name="Freeform 194"/>
          <p:cNvSpPr/>
          <p:nvPr/>
        </p:nvSpPr>
        <p:spPr bwMode="auto">
          <a:xfrm>
            <a:off x="8896351" y="2792109"/>
            <a:ext cx="245669" cy="263355"/>
          </a:xfrm>
          <a:custGeom>
            <a:avLst/>
            <a:gdLst>
              <a:gd name="T0" fmla="*/ 131 w 131"/>
              <a:gd name="T1" fmla="*/ 0 h 132"/>
              <a:gd name="T2" fmla="*/ 0 w 131"/>
              <a:gd name="T3" fmla="*/ 0 h 132"/>
              <a:gd name="T4" fmla="*/ 131 w 131"/>
              <a:gd name="T5" fmla="*/ 132 h 132"/>
              <a:gd name="T6" fmla="*/ 131 w 131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32">
                <a:moveTo>
                  <a:pt x="131" y="0"/>
                </a:moveTo>
                <a:lnTo>
                  <a:pt x="0" y="0"/>
                </a:lnTo>
                <a:lnTo>
                  <a:pt x="131" y="132"/>
                </a:lnTo>
                <a:lnTo>
                  <a:pt x="131" y="0"/>
                </a:lnTo>
                <a:close/>
              </a:path>
            </a:pathLst>
          </a:custGeom>
          <a:solidFill>
            <a:srgbClr val="E8707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18" name="Freeform 195"/>
          <p:cNvSpPr/>
          <p:nvPr/>
        </p:nvSpPr>
        <p:spPr bwMode="auto">
          <a:xfrm>
            <a:off x="8896351" y="2792109"/>
            <a:ext cx="245669" cy="263355"/>
          </a:xfrm>
          <a:custGeom>
            <a:avLst/>
            <a:gdLst>
              <a:gd name="T0" fmla="*/ 131 w 131"/>
              <a:gd name="T1" fmla="*/ 0 h 132"/>
              <a:gd name="T2" fmla="*/ 0 w 131"/>
              <a:gd name="T3" fmla="*/ 0 h 132"/>
              <a:gd name="T4" fmla="*/ 131 w 131"/>
              <a:gd name="T5" fmla="*/ 132 h 132"/>
              <a:gd name="T6" fmla="*/ 131 w 131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32">
                <a:moveTo>
                  <a:pt x="131" y="0"/>
                </a:moveTo>
                <a:lnTo>
                  <a:pt x="0" y="0"/>
                </a:lnTo>
                <a:lnTo>
                  <a:pt x="131" y="132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19" name="Rectangle 69"/>
          <p:cNvSpPr>
            <a:spLocks noChangeArrowheads="1"/>
          </p:cNvSpPr>
          <p:nvPr/>
        </p:nvSpPr>
        <p:spPr bwMode="auto">
          <a:xfrm>
            <a:off x="8896351" y="2546775"/>
            <a:ext cx="245669" cy="269341"/>
          </a:xfrm>
          <a:prstGeom prst="rect">
            <a:avLst/>
          </a:prstGeom>
          <a:solidFill>
            <a:srgbClr val="01ACB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20" name="Rectangle 70"/>
          <p:cNvSpPr>
            <a:spLocks noChangeArrowheads="1"/>
          </p:cNvSpPr>
          <p:nvPr/>
        </p:nvSpPr>
        <p:spPr bwMode="auto">
          <a:xfrm>
            <a:off x="8896351" y="2546775"/>
            <a:ext cx="245669" cy="269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21" name="Rectangle 128"/>
          <p:cNvSpPr>
            <a:spLocks noChangeArrowheads="1"/>
          </p:cNvSpPr>
          <p:nvPr/>
        </p:nvSpPr>
        <p:spPr bwMode="auto">
          <a:xfrm>
            <a:off x="8896351" y="2546775"/>
            <a:ext cx="245669" cy="1996"/>
          </a:xfrm>
          <a:prstGeom prst="rect">
            <a:avLst/>
          </a:prstGeom>
          <a:solidFill>
            <a:srgbClr val="F7EE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22" name="Rectangle 129"/>
          <p:cNvSpPr>
            <a:spLocks noChangeArrowheads="1"/>
          </p:cNvSpPr>
          <p:nvPr/>
        </p:nvSpPr>
        <p:spPr bwMode="auto">
          <a:xfrm>
            <a:off x="8896351" y="2546775"/>
            <a:ext cx="245669" cy="1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23" name="Freeform 130"/>
          <p:cNvSpPr/>
          <p:nvPr/>
        </p:nvSpPr>
        <p:spPr bwMode="auto">
          <a:xfrm>
            <a:off x="8896351" y="2546775"/>
            <a:ext cx="245669" cy="269341"/>
          </a:xfrm>
          <a:custGeom>
            <a:avLst/>
            <a:gdLst>
              <a:gd name="T0" fmla="*/ 131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131 w 131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35">
                <a:moveTo>
                  <a:pt x="131" y="0"/>
                </a:moveTo>
                <a:lnTo>
                  <a:pt x="0" y="0"/>
                </a:lnTo>
                <a:lnTo>
                  <a:pt x="0" y="135"/>
                </a:lnTo>
                <a:lnTo>
                  <a:pt x="131" y="0"/>
                </a:lnTo>
                <a:close/>
              </a:path>
            </a:pathLst>
          </a:custGeom>
          <a:solidFill>
            <a:srgbClr val="1783B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24" name="Freeform 131"/>
          <p:cNvSpPr/>
          <p:nvPr/>
        </p:nvSpPr>
        <p:spPr bwMode="auto">
          <a:xfrm>
            <a:off x="8896351" y="2546775"/>
            <a:ext cx="245669" cy="269341"/>
          </a:xfrm>
          <a:custGeom>
            <a:avLst/>
            <a:gdLst>
              <a:gd name="T0" fmla="*/ 131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131 w 131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35">
                <a:moveTo>
                  <a:pt x="131" y="0"/>
                </a:moveTo>
                <a:lnTo>
                  <a:pt x="0" y="0"/>
                </a:lnTo>
                <a:lnTo>
                  <a:pt x="0" y="135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25" name="Freeform 158"/>
          <p:cNvSpPr/>
          <p:nvPr/>
        </p:nvSpPr>
        <p:spPr bwMode="auto">
          <a:xfrm>
            <a:off x="8896351" y="2508869"/>
            <a:ext cx="245669" cy="0"/>
          </a:xfrm>
          <a:custGeom>
            <a:avLst/>
            <a:gdLst>
              <a:gd name="T0" fmla="*/ 3 w 3"/>
              <a:gd name="T1" fmla="*/ 0 w 3"/>
              <a:gd name="T2" fmla="*/ 3 w 3"/>
              <a:gd name="T3" fmla="*/ 3 w 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3">
                <a:moveTo>
                  <a:pt x="3" y="0"/>
                </a:moveTo>
                <a:lnTo>
                  <a:pt x="0" y="0"/>
                </a:lnTo>
                <a:lnTo>
                  <a:pt x="3" y="0"/>
                </a:lnTo>
                <a:lnTo>
                  <a:pt x="3" y="0"/>
                </a:lnTo>
                <a:close/>
              </a:path>
            </a:pathLst>
          </a:custGeom>
          <a:solidFill>
            <a:srgbClr val="815B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26" name="Freeform 159"/>
          <p:cNvSpPr/>
          <p:nvPr/>
        </p:nvSpPr>
        <p:spPr bwMode="auto">
          <a:xfrm>
            <a:off x="8896351" y="2508869"/>
            <a:ext cx="245669" cy="0"/>
          </a:xfrm>
          <a:custGeom>
            <a:avLst/>
            <a:gdLst>
              <a:gd name="T0" fmla="*/ 3 w 3"/>
              <a:gd name="T1" fmla="*/ 0 w 3"/>
              <a:gd name="T2" fmla="*/ 3 w 3"/>
              <a:gd name="T3" fmla="*/ 3 w 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3">
                <a:moveTo>
                  <a:pt x="3" y="0"/>
                </a:moveTo>
                <a:lnTo>
                  <a:pt x="0" y="0"/>
                </a:lnTo>
                <a:lnTo>
                  <a:pt x="3" y="0"/>
                </a:lnTo>
                <a:lnTo>
                  <a:pt x="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27" name="Rectangle 167"/>
          <p:cNvSpPr>
            <a:spLocks noChangeArrowheads="1"/>
          </p:cNvSpPr>
          <p:nvPr/>
        </p:nvSpPr>
        <p:spPr bwMode="auto">
          <a:xfrm>
            <a:off x="8896351" y="2546775"/>
            <a:ext cx="245669" cy="269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vortex dir="r"/>
      </p:transition>
    </mc:Choice>
    <mc:Fallback>
      <p:transition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7" dur="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8" dur="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1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2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5" dur="500" fill="hold"/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6" dur="500" fill="hold"/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9" dur="500" fill="hold"/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0" dur="500" fill="hold"/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3" dur="500" fill="hold"/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4" dur="500" fill="hold"/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7" dur="500" fill="hold"/>
                                            <p:tgtEl>
                                              <p:spTgt spid="2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8" dur="500" fill="hold"/>
                                            <p:tgtEl>
                                              <p:spTgt spid="2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1" dur="500" fill="hold"/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2" dur="500" fill="hold"/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5" dur="500" fill="hold"/>
                                            <p:tgtEl>
                                              <p:spTgt spid="2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6" dur="500" fill="hold"/>
                                            <p:tgtEl>
                                              <p:spTgt spid="2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9" dur="500" fill="hold"/>
                                            <p:tgtEl>
                                              <p:spTgt spid="2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0" dur="500" fill="hold"/>
                                            <p:tgtEl>
                                              <p:spTgt spid="2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3" dur="500" fill="hold"/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4" dur="500" fill="hold"/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7" dur="500" fill="hold"/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8" dur="500" fill="hold"/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1" dur="500" fill="hold"/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2" dur="500" fill="hold"/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5" dur="500" fill="hold"/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6" dur="500" fill="hold"/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9" dur="500" fill="hold"/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0" dur="500" fill="hold"/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3" dur="500" fill="hold"/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4" dur="500" fill="hold"/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7" dur="500" fill="hold"/>
                                            <p:tgtEl>
                                              <p:spTgt spid="2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8" dur="500" fill="hold"/>
                                            <p:tgtEl>
                                              <p:spTgt spid="2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71" dur="500" fill="hold"/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72" dur="500" fill="hold"/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75" dur="500" fill="hold"/>
                                            <p:tgtEl>
                                              <p:spTgt spid="2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76" dur="500" fill="hold"/>
                                            <p:tgtEl>
                                              <p:spTgt spid="2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79" dur="500" fill="hold"/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80" dur="500" fill="hold"/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83" dur="5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84" dur="5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87" dur="500" fill="hold"/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88" dur="500" fill="hold"/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91" dur="500" fill="hold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92" dur="500" fill="hold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95" dur="5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96" dur="5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99" dur="500" fill="hold"/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00" dur="500" fill="hold"/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03" dur="500" fill="hold"/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04" dur="500" fill="hold"/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07" dur="500" fill="hold"/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08" dur="500" fill="hold"/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11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12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15" dur="500" fill="hold"/>
                                            <p:tgtEl>
                                              <p:spTgt spid="3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16" dur="500" fill="hold"/>
                                            <p:tgtEl>
                                              <p:spTgt spid="3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19" dur="500" fill="hold"/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20" dur="500" fill="hold"/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23" dur="5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24" dur="5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2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27" dur="500" fill="hold"/>
                                            <p:tgtEl>
                                              <p:spTgt spid="3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28" dur="500" fill="hold"/>
                                            <p:tgtEl>
                                              <p:spTgt spid="3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31" dur="500" fill="hold"/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32" dur="500" fill="hold"/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3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35" dur="500" fill="hold"/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36" dur="500" fill="hold"/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39" dur="500" fill="hold"/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40" dur="500" fill="hold"/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4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43" dur="500" fill="hold"/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44" dur="500" fill="hold"/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9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47" dur="500" fill="hold"/>
                                            <p:tgtEl>
                                              <p:spTgt spid="3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48" dur="500" fill="hold"/>
                                            <p:tgtEl>
                                              <p:spTgt spid="3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9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4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51" dur="500" fill="hold"/>
                                            <p:tgtEl>
                                              <p:spTgt spid="3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52" dur="500" fill="hold"/>
                                            <p:tgtEl>
                                              <p:spTgt spid="3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9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55" dur="500" fill="hold"/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56" dur="500" fill="hold"/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" presetClass="entr" presetSubtype="9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5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59" dur="500" fill="hold"/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60" dur="500" fill="hold"/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1" presetID="2" presetClass="entr" presetSubtype="9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63" dur="500" fill="hold"/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64" dur="500" fill="hold"/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2" presetClass="entr" presetSubtype="9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6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67" dur="500" fill="hold"/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68" dur="500" fill="hold"/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9" presetID="2" presetClass="entr" presetSubtype="9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71" dur="500" fill="hold"/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72" dur="500" fill="hold"/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3" presetID="2" presetClass="entr" presetSubtype="9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7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75" dur="500" fill="hold"/>
                                            <p:tgtEl>
                                              <p:spTgt spid="3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76" dur="500" fill="hold"/>
                                            <p:tgtEl>
                                              <p:spTgt spid="3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7" presetID="2" presetClass="entr" presetSubtype="9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79" dur="500" fill="hold"/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80" dur="500" fill="hold"/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1" presetID="2" presetClass="entr" presetSubtype="9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8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83" dur="500" fill="hold"/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84" dur="500" fill="hold"/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5" presetID="2" presetClass="entr" presetSubtype="9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87" dur="500" fill="hold"/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88" dur="500" fill="hold"/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9" presetID="2" presetClass="entr" presetSubtype="9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8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91" dur="500" fill="hold"/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92" dur="500" fill="hold"/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3" presetID="2" presetClass="entr" presetSubtype="9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95" dur="500" fill="hold"/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96" dur="500" fill="hold"/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7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9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99" dur="500" fill="hold"/>
                                            <p:tgtEl>
                                              <p:spTgt spid="3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00" dur="500" fill="hold"/>
                                            <p:tgtEl>
                                              <p:spTgt spid="3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1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03" dur="500" fill="hold"/>
                                            <p:tgtEl>
                                              <p:spTgt spid="3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04" dur="500" fill="hold"/>
                                            <p:tgtEl>
                                              <p:spTgt spid="3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5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0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07" dur="500" fill="hold"/>
                                            <p:tgtEl>
                                              <p:spTgt spid="3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08" dur="500" fill="hold"/>
                                            <p:tgtEl>
                                              <p:spTgt spid="3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9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11" dur="500" fill="hold"/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12" dur="500" fill="hold"/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3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1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15" dur="500" fill="hold"/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16" dur="500" fill="hold"/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7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19" dur="500" fill="hold"/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20" dur="500" fill="hold"/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1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2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23" dur="500" fill="hold"/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24" dur="500" fill="hold"/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5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27" dur="500" fill="hold"/>
                                            <p:tgtEl>
                                              <p:spTgt spid="3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28" dur="500" fill="hold"/>
                                            <p:tgtEl>
                                              <p:spTgt spid="3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9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2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31" dur="500" fill="hold"/>
                                            <p:tgtEl>
                                              <p:spTgt spid="3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32" dur="500" fill="hold"/>
                                            <p:tgtEl>
                                              <p:spTgt spid="3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3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35" dur="500" fill="hold"/>
                                            <p:tgtEl>
                                              <p:spTgt spid="3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36" dur="500" fill="hold"/>
                                            <p:tgtEl>
                                              <p:spTgt spid="3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7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3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39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40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1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43" dur="500" fill="hold"/>
                                            <p:tgtEl>
                                              <p:spTgt spid="3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44" dur="500" fill="hold"/>
                                            <p:tgtEl>
                                              <p:spTgt spid="3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5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4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47" dur="500" fill="hold"/>
                                            <p:tgtEl>
                                              <p:spTgt spid="3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48" dur="500" fill="hold"/>
                                            <p:tgtEl>
                                              <p:spTgt spid="3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9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51" dur="500" fill="hold"/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52" dur="500" fill="hold"/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3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5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55" dur="500" fill="hold"/>
                                            <p:tgtEl>
                                              <p:spTgt spid="3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56" dur="500" fill="hold"/>
                                            <p:tgtEl>
                                              <p:spTgt spid="3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7" presetID="2" presetClass="entr" presetSubtype="9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59" dur="500" fill="hold"/>
                                            <p:tgtEl>
                                              <p:spTgt spid="3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60" dur="500" fill="hold"/>
                                            <p:tgtEl>
                                              <p:spTgt spid="3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1" presetID="2" presetClass="entr" presetSubtype="9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6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63" dur="500" fill="hold"/>
                                            <p:tgtEl>
                                              <p:spTgt spid="3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64" dur="500" fill="hold"/>
                                            <p:tgtEl>
                                              <p:spTgt spid="3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5" presetID="2" presetClass="entr" presetSubtype="9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67" dur="500" fill="hold"/>
                                            <p:tgtEl>
                                              <p:spTgt spid="3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68" dur="500" fill="hold"/>
                                            <p:tgtEl>
                                              <p:spTgt spid="3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9" presetID="2" presetClass="entr" presetSubtype="9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6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71" dur="500" fill="hold"/>
                                            <p:tgtEl>
                                              <p:spTgt spid="3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72" dur="500" fill="hold"/>
                                            <p:tgtEl>
                                              <p:spTgt spid="3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3" presetID="2" presetClass="entr" presetSubtype="9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75" dur="500" fill="hold"/>
                                            <p:tgtEl>
                                              <p:spTgt spid="3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76" dur="500" fill="hold"/>
                                            <p:tgtEl>
                                              <p:spTgt spid="3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7" presetID="2" presetClass="entr" presetSubtype="9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7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79" dur="500" fill="hold"/>
                                            <p:tgtEl>
                                              <p:spTgt spid="3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80" dur="500" fill="hold"/>
                                            <p:tgtEl>
                                              <p:spTgt spid="3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1" presetID="2" presetClass="entr" presetSubtype="9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83" dur="500" fill="hold"/>
                                            <p:tgtEl>
                                              <p:spTgt spid="3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84" dur="500" fill="hold"/>
                                            <p:tgtEl>
                                              <p:spTgt spid="3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5" presetID="2" presetClass="entr" presetSubtype="9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8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87" dur="500" fill="hold"/>
                                            <p:tgtEl>
                                              <p:spTgt spid="3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88" dur="500" fill="hold"/>
                                            <p:tgtEl>
                                              <p:spTgt spid="3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9" presetID="2" presetClass="entr" presetSubtype="9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91" dur="500" fill="hold"/>
                                            <p:tgtEl>
                                              <p:spTgt spid="3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92" dur="500" fill="hold"/>
                                            <p:tgtEl>
                                              <p:spTgt spid="3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3" presetID="2" presetClass="entr" presetSubtype="9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9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95" dur="500" fill="hold"/>
                                            <p:tgtEl>
                                              <p:spTgt spid="3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96" dur="500" fill="hold"/>
                                            <p:tgtEl>
                                              <p:spTgt spid="3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7" presetID="2" presetClass="entr" presetSubtype="9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99" dur="500" fill="hold"/>
                                            <p:tgtEl>
                                              <p:spTgt spid="3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00" dur="500" fill="hold"/>
                                            <p:tgtEl>
                                              <p:spTgt spid="3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1" presetID="2" presetClass="entr" presetSubtype="9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0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03" dur="500" fill="hold"/>
                                            <p:tgtEl>
                                              <p:spTgt spid="3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04" dur="500" fill="hold"/>
                                            <p:tgtEl>
                                              <p:spTgt spid="3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5" presetID="2" presetClass="entr" presetSubtype="9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07" dur="2000" fill="hold"/>
                                            <p:tgtEl>
                                              <p:spTgt spid="3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08" dur="2000" fill="hold"/>
                                            <p:tgtEl>
                                              <p:spTgt spid="3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9" presetID="2" presetClass="entr" presetSubtype="9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0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11" dur="500" fill="hold"/>
                                            <p:tgtEl>
                                              <p:spTgt spid="3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12" dur="500" fill="hold"/>
                                            <p:tgtEl>
                                              <p:spTgt spid="3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3" presetID="2" presetClass="entr" presetSubtype="9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15" dur="500" fill="hold"/>
                                            <p:tgtEl>
                                              <p:spTgt spid="3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16" dur="500" fill="hold"/>
                                            <p:tgtEl>
                                              <p:spTgt spid="3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7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19" dur="500" fill="hold"/>
                                            <p:tgtEl>
                                              <p:spTgt spid="3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20" dur="500" fill="hold"/>
                                            <p:tgtEl>
                                              <p:spTgt spid="3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1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23" dur="500" fill="hold"/>
                                            <p:tgtEl>
                                              <p:spTgt spid="3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24" dur="500" fill="hold"/>
                                            <p:tgtEl>
                                              <p:spTgt spid="3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5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2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27" dur="500" fill="hold"/>
                                            <p:tgtEl>
                                              <p:spTgt spid="3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28" dur="500" fill="hold"/>
                                            <p:tgtEl>
                                              <p:spTgt spid="3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9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31" dur="500" fill="hold"/>
                                            <p:tgtEl>
                                              <p:spTgt spid="3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32" dur="500" fill="hold"/>
                                            <p:tgtEl>
                                              <p:spTgt spid="3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3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3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35" dur="500" fill="hold"/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36" dur="500" fill="hold"/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7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39" dur="500" fill="hold"/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40" dur="500" fill="hold"/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1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4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43" dur="500" fill="hold"/>
                                            <p:tgtEl>
                                              <p:spTgt spid="3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44" dur="500" fill="hold"/>
                                            <p:tgtEl>
                                              <p:spTgt spid="3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5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47" dur="500" fill="hold"/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48" dur="500" fill="hold"/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9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4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51" dur="500" fill="hold"/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52" dur="500" fill="hold"/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3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55" dur="500" fill="hold"/>
                                            <p:tgtEl>
                                              <p:spTgt spid="3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56" dur="500" fill="hold"/>
                                            <p:tgtEl>
                                              <p:spTgt spid="3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7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5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59" dur="500" fill="hold"/>
                                            <p:tgtEl>
                                              <p:spTgt spid="3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60" dur="500" fill="hold"/>
                                            <p:tgtEl>
                                              <p:spTgt spid="3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1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63" dur="500" fill="hold"/>
                                            <p:tgtEl>
                                              <p:spTgt spid="3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64" dur="500" fill="hold"/>
                                            <p:tgtEl>
                                              <p:spTgt spid="3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5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6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67" dur="500" fill="hold"/>
                                            <p:tgtEl>
                                              <p:spTgt spid="3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68" dur="500" fill="hold"/>
                                            <p:tgtEl>
                                              <p:spTgt spid="3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9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71" dur="500" fill="hold"/>
                                            <p:tgtEl>
                                              <p:spTgt spid="3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72" dur="500" fill="hold"/>
                                            <p:tgtEl>
                                              <p:spTgt spid="3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3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7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5" dur="500" fill="hold"/>
                                            <p:tgtEl>
                                              <p:spTgt spid="5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6" dur="500" fill="hold"/>
                                            <p:tgtEl>
                                              <p:spTgt spid="5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7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7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79" dur="500" fill="hold"/>
                                            <p:tgtEl>
                                              <p:spTgt spid="3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80" dur="500" fill="hold"/>
                                            <p:tgtEl>
                                              <p:spTgt spid="3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1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83" dur="500" fill="hold"/>
                                            <p:tgtEl>
                                              <p:spTgt spid="3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84" dur="500" fill="hold"/>
                                            <p:tgtEl>
                                              <p:spTgt spid="3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5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8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87" dur="500" fill="hold"/>
                                            <p:tgtEl>
                                              <p:spTgt spid="3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88" dur="500" fill="hold"/>
                                            <p:tgtEl>
                                              <p:spTgt spid="3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9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91" dur="500" fill="hold"/>
                                            <p:tgtEl>
                                              <p:spTgt spid="3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92" dur="500" fill="hold"/>
                                            <p:tgtEl>
                                              <p:spTgt spid="3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3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9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95" dur="500" fill="hold"/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96" dur="500" fill="hold"/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7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99" dur="500" fill="hold"/>
                                            <p:tgtEl>
                                              <p:spTgt spid="3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00" dur="500" fill="hold"/>
                                            <p:tgtEl>
                                              <p:spTgt spid="3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1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0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03" dur="500" fill="hold"/>
                                            <p:tgtEl>
                                              <p:spTgt spid="3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04" dur="500" fill="hold"/>
                                            <p:tgtEl>
                                              <p:spTgt spid="3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5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07" dur="500" fill="hold"/>
                                            <p:tgtEl>
                                              <p:spTgt spid="3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08" dur="500" fill="hold"/>
                                            <p:tgtEl>
                                              <p:spTgt spid="3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9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0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11" dur="500" fill="hold"/>
                                            <p:tgtEl>
                                              <p:spTgt spid="3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12" dur="500" fill="hold"/>
                                            <p:tgtEl>
                                              <p:spTgt spid="3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3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15" dur="500" fill="hold"/>
                                            <p:tgtEl>
                                              <p:spTgt spid="3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16" dur="500" fill="hold"/>
                                            <p:tgtEl>
                                              <p:spTgt spid="3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7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19" dur="500" fill="hold"/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20" dur="500" fill="hold"/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1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2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23" dur="500" fill="hold"/>
                                            <p:tgtEl>
                                              <p:spTgt spid="3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24" dur="500" fill="hold"/>
                                            <p:tgtEl>
                                              <p:spTgt spid="3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5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27" dur="500" fill="hold"/>
                                            <p:tgtEl>
                                              <p:spTgt spid="3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28" dur="500" fill="hold"/>
                                            <p:tgtEl>
                                              <p:spTgt spid="3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9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2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31" dur="500" fill="hold"/>
                                            <p:tgtEl>
                                              <p:spTgt spid="3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32" dur="500" fill="hold"/>
                                            <p:tgtEl>
                                              <p:spTgt spid="3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3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35" dur="500" fill="hold"/>
                                            <p:tgtEl>
                                              <p:spTgt spid="3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36" dur="500" fill="hold"/>
                                            <p:tgtEl>
                                              <p:spTgt spid="3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7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3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39" dur="500" fill="hold"/>
                                            <p:tgtEl>
                                              <p:spTgt spid="3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40" dur="500" fill="hold"/>
                                            <p:tgtEl>
                                              <p:spTgt spid="3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1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43" dur="500" fill="hold"/>
                                            <p:tgtEl>
                                              <p:spTgt spid="3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44" dur="500" fill="hold"/>
                                            <p:tgtEl>
                                              <p:spTgt spid="3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5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4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47" dur="500" fill="hold"/>
                                            <p:tgtEl>
                                              <p:spTgt spid="3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48" dur="500" fill="hold"/>
                                            <p:tgtEl>
                                              <p:spTgt spid="3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9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51" dur="500" fill="hold"/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52" dur="500" fill="hold"/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3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5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55" dur="500" fill="hold"/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56" dur="500" fill="hold"/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7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59" dur="50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60" dur="50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1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6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63" dur="500" fill="hold"/>
                                            <p:tgtEl>
                                              <p:spTgt spid="3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64" dur="500" fill="hold"/>
                                            <p:tgtEl>
                                              <p:spTgt spid="3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5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67" dur="500" fill="hold"/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68" dur="500" fill="hold"/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9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6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71" dur="500" fill="hold"/>
                                            <p:tgtEl>
                                              <p:spTgt spid="3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72" dur="500" fill="hold"/>
                                            <p:tgtEl>
                                              <p:spTgt spid="3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3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7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75" dur="500" fill="hold"/>
                                            <p:tgtEl>
                                              <p:spTgt spid="3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76" dur="500" fill="hold"/>
                                            <p:tgtEl>
                                              <p:spTgt spid="3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7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79" dur="500" fill="hold"/>
                                            <p:tgtEl>
                                              <p:spTgt spid="3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80" dur="500" fill="hold"/>
                                            <p:tgtEl>
                                              <p:spTgt spid="3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1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8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83" dur="500" fill="hold"/>
                                            <p:tgtEl>
                                              <p:spTgt spid="3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84" dur="500" fill="hold"/>
                                            <p:tgtEl>
                                              <p:spTgt spid="3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5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87" dur="500" fill="hold"/>
                                            <p:tgtEl>
                                              <p:spTgt spid="3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88" dur="500" fill="hold"/>
                                            <p:tgtEl>
                                              <p:spTgt spid="3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9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8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91" dur="500" fill="hold"/>
                                            <p:tgtEl>
                                              <p:spTgt spid="3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92" dur="500" fill="hold"/>
                                            <p:tgtEl>
                                              <p:spTgt spid="3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3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95" dur="500" fill="hold"/>
                                            <p:tgtEl>
                                              <p:spTgt spid="3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96" dur="500" fill="hold"/>
                                            <p:tgtEl>
                                              <p:spTgt spid="3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7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9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99" dur="500" fill="hold"/>
                                            <p:tgtEl>
                                              <p:spTgt spid="3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00" dur="500" fill="hold"/>
                                            <p:tgtEl>
                                              <p:spTgt spid="3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1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03" dur="500" fill="hold"/>
                                            <p:tgtEl>
                                              <p:spTgt spid="3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04" dur="500" fill="hold"/>
                                            <p:tgtEl>
                                              <p:spTgt spid="3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5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0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07" dur="500" fill="hold"/>
                                            <p:tgtEl>
                                              <p:spTgt spid="3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08" dur="500" fill="hold"/>
                                            <p:tgtEl>
                                              <p:spTgt spid="3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9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11" dur="500" fill="hold"/>
                                            <p:tgtEl>
                                              <p:spTgt spid="3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12" dur="500" fill="hold"/>
                                            <p:tgtEl>
                                              <p:spTgt spid="3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3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1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15" dur="500" fill="hold"/>
                                            <p:tgtEl>
                                              <p:spTgt spid="4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16" dur="500" fill="hold"/>
                                            <p:tgtEl>
                                              <p:spTgt spid="4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7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19" dur="500" fill="hold"/>
                                            <p:tgtEl>
                                              <p:spTgt spid="4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20" dur="500" fill="hold"/>
                                            <p:tgtEl>
                                              <p:spTgt spid="4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1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2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23" dur="500" fill="hold"/>
                                            <p:tgtEl>
                                              <p:spTgt spid="4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24" dur="500" fill="hold"/>
                                            <p:tgtEl>
                                              <p:spTgt spid="4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5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27" dur="500" fill="hold"/>
                                            <p:tgtEl>
                                              <p:spTgt spid="4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28" dur="500" fill="hold"/>
                                            <p:tgtEl>
                                              <p:spTgt spid="4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9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2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31" dur="500" fill="hold"/>
                                            <p:tgtEl>
                                              <p:spTgt spid="4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32" dur="500" fill="hold"/>
                                            <p:tgtEl>
                                              <p:spTgt spid="4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3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35" dur="500" fill="hold"/>
                                            <p:tgtEl>
                                              <p:spTgt spid="4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36" dur="500" fill="hold"/>
                                            <p:tgtEl>
                                              <p:spTgt spid="4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7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3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39" dur="500" fill="hold"/>
                                            <p:tgtEl>
                                              <p:spTgt spid="4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40" dur="500" fill="hold"/>
                                            <p:tgtEl>
                                              <p:spTgt spid="4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1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43" dur="500" fill="hold"/>
                                            <p:tgtEl>
                                              <p:spTgt spid="4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44" dur="500" fill="hold"/>
                                            <p:tgtEl>
                                              <p:spTgt spid="4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5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4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47" dur="500" fill="hold"/>
                                            <p:tgtEl>
                                              <p:spTgt spid="4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48" dur="500" fill="hold"/>
                                            <p:tgtEl>
                                              <p:spTgt spid="4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9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51" dur="500" fill="hold"/>
                                            <p:tgtEl>
                                              <p:spTgt spid="4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52" dur="500" fill="hold"/>
                                            <p:tgtEl>
                                              <p:spTgt spid="4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3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5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55" dur="500" fill="hold"/>
                                            <p:tgtEl>
                                              <p:spTgt spid="4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56" dur="500" fill="hold"/>
                                            <p:tgtEl>
                                              <p:spTgt spid="4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7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59" dur="500" fill="hold"/>
                                            <p:tgtEl>
                                              <p:spTgt spid="4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60" dur="500" fill="hold"/>
                                            <p:tgtEl>
                                              <p:spTgt spid="4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1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6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63" dur="500" fill="hold"/>
                                            <p:tgtEl>
                                              <p:spTgt spid="4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64" dur="500" fill="hold"/>
                                            <p:tgtEl>
                                              <p:spTgt spid="4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5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67" dur="500" fill="hold"/>
                                            <p:tgtEl>
                                              <p:spTgt spid="4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68" dur="500" fill="hold"/>
                                            <p:tgtEl>
                                              <p:spTgt spid="4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9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6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71" dur="500" fill="hold"/>
                                            <p:tgtEl>
                                              <p:spTgt spid="4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72" dur="500" fill="hold"/>
                                            <p:tgtEl>
                                              <p:spTgt spid="4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3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75" dur="500" fill="hold"/>
                                            <p:tgtEl>
                                              <p:spTgt spid="4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76" dur="500" fill="hold"/>
                                            <p:tgtEl>
                                              <p:spTgt spid="4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7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7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79" dur="500" fill="hold"/>
                                            <p:tgtEl>
                                              <p:spTgt spid="4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80" dur="500" fill="hold"/>
                                            <p:tgtEl>
                                              <p:spTgt spid="4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1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83" dur="500" fill="hold"/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84" dur="500" fill="hold"/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5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8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87" dur="500" fill="hold"/>
                                            <p:tgtEl>
                                              <p:spTgt spid="4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88" dur="500" fill="hold"/>
                                            <p:tgtEl>
                                              <p:spTgt spid="4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9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91" dur="500" fill="hold"/>
                                            <p:tgtEl>
                                              <p:spTgt spid="4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92" dur="500" fill="hold"/>
                                            <p:tgtEl>
                                              <p:spTgt spid="4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3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9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95" dur="500" fill="hold"/>
                                            <p:tgtEl>
                                              <p:spTgt spid="4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96" dur="500" fill="hold"/>
                                            <p:tgtEl>
                                              <p:spTgt spid="4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7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99" dur="500" fill="hold"/>
                                            <p:tgtEl>
                                              <p:spTgt spid="4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00" dur="500" fill="hold"/>
                                            <p:tgtEl>
                                              <p:spTgt spid="4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1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0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03" dur="500" fill="hold"/>
                                            <p:tgtEl>
                                              <p:spTgt spid="4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04" dur="500" fill="hold"/>
                                            <p:tgtEl>
                                              <p:spTgt spid="4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5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07" dur="500" fill="hold"/>
                                            <p:tgtEl>
                                              <p:spTgt spid="4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08" dur="500" fill="hold"/>
                                            <p:tgtEl>
                                              <p:spTgt spid="4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9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0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11" dur="500" fill="hold"/>
                                            <p:tgtEl>
                                              <p:spTgt spid="4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12" dur="500" fill="hold"/>
                                            <p:tgtEl>
                                              <p:spTgt spid="4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3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15" dur="500" fill="hold"/>
                                            <p:tgtEl>
                                              <p:spTgt spid="4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16" dur="500" fill="hold"/>
                                            <p:tgtEl>
                                              <p:spTgt spid="4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7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19" dur="500" fill="hold"/>
                                            <p:tgtEl>
                                              <p:spTgt spid="4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20" dur="500" fill="hold"/>
                                            <p:tgtEl>
                                              <p:spTgt spid="4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1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23" dur="500" fill="hold"/>
                                            <p:tgtEl>
                                              <p:spTgt spid="4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24" dur="500" fill="hold"/>
                                            <p:tgtEl>
                                              <p:spTgt spid="4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5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2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27" dur="500" fill="hold"/>
                                            <p:tgtEl>
                                              <p:spTgt spid="4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28" dur="500" fill="hold"/>
                                            <p:tgtEl>
                                              <p:spTgt spid="4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9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31" dur="500" fill="hold"/>
                                            <p:tgtEl>
                                              <p:spTgt spid="4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32" dur="500" fill="hold"/>
                                            <p:tgtEl>
                                              <p:spTgt spid="4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3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3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35" dur="500" fill="hold"/>
                                            <p:tgtEl>
                                              <p:spTgt spid="4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36" dur="500" fill="hold"/>
                                            <p:tgtEl>
                                              <p:spTgt spid="4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7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39" dur="500" fill="hold"/>
                                            <p:tgtEl>
                                              <p:spTgt spid="4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40" dur="500" fill="hold"/>
                                            <p:tgtEl>
                                              <p:spTgt spid="4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1" presetID="2" presetClass="entr" presetSubtype="2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4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43" dur="500" fill="hold"/>
                                            <p:tgtEl>
                                              <p:spTgt spid="4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44" dur="500" fill="hold"/>
                                            <p:tgtEl>
                                              <p:spTgt spid="4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5" presetID="2" presetClass="entr" presetSubtype="2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47" dur="500" fill="hold"/>
                                            <p:tgtEl>
                                              <p:spTgt spid="4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48" dur="500" fill="hold"/>
                                            <p:tgtEl>
                                              <p:spTgt spid="4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9" presetID="2" presetClass="entr" presetSubtype="2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4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51" dur="500" fill="hold"/>
                                            <p:tgtEl>
                                              <p:spTgt spid="4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52" dur="500" fill="hold"/>
                                            <p:tgtEl>
                                              <p:spTgt spid="4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3" presetID="2" presetClass="entr" presetSubtype="2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55" dur="500" fill="hold"/>
                                            <p:tgtEl>
                                              <p:spTgt spid="4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56" dur="500" fill="hold"/>
                                            <p:tgtEl>
                                              <p:spTgt spid="4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7" presetID="2" presetClass="entr" presetSubtype="2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5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59" dur="500" fill="hold"/>
                                            <p:tgtEl>
                                              <p:spTgt spid="4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60" dur="500" fill="hold"/>
                                            <p:tgtEl>
                                              <p:spTgt spid="4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1" presetID="2" presetClass="entr" presetSubtype="2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63" dur="500" fill="hold"/>
                                            <p:tgtEl>
                                              <p:spTgt spid="4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64" dur="500" fill="hold"/>
                                            <p:tgtEl>
                                              <p:spTgt spid="4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5" presetID="2" presetClass="entr" presetSubtype="2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6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67" dur="500" fill="hold"/>
                                            <p:tgtEl>
                                              <p:spTgt spid="4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68" dur="500" fill="hold"/>
                                            <p:tgtEl>
                                              <p:spTgt spid="4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9" presetID="2" presetClass="entr" presetSubtype="2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71" dur="500" fill="hold"/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72" dur="500" fill="hold"/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3" presetID="2" presetClass="entr" presetSubtype="2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7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75" dur="500" fill="hold"/>
                                            <p:tgtEl>
                                              <p:spTgt spid="4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76" dur="500" fill="hold"/>
                                            <p:tgtEl>
                                              <p:spTgt spid="4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7" presetID="2" presetClass="entr" presetSubtype="2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79" dur="500" fill="hold"/>
                                            <p:tgtEl>
                                              <p:spTgt spid="4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80" dur="500" fill="hold"/>
                                            <p:tgtEl>
                                              <p:spTgt spid="4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1" presetID="2" presetClass="entr" presetSubtype="2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8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83" dur="500" fill="hold"/>
                                            <p:tgtEl>
                                              <p:spTgt spid="4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84" dur="500" fill="hold"/>
                                            <p:tgtEl>
                                              <p:spTgt spid="4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5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87" dur="500" fill="hold"/>
                                            <p:tgtEl>
                                              <p:spTgt spid="4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88" dur="500" fill="hold"/>
                                            <p:tgtEl>
                                              <p:spTgt spid="4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9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8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91" dur="500" fill="hold"/>
                                            <p:tgtEl>
                                              <p:spTgt spid="4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92" dur="500" fill="hold"/>
                                            <p:tgtEl>
                                              <p:spTgt spid="4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3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95" dur="500" fill="hold"/>
                                            <p:tgtEl>
                                              <p:spTgt spid="4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96" dur="500" fill="hold"/>
                                            <p:tgtEl>
                                              <p:spTgt spid="4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7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9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99" dur="500" fill="hold"/>
                                            <p:tgtEl>
                                              <p:spTgt spid="4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700" dur="500" fill="hold"/>
                                            <p:tgtEl>
                                              <p:spTgt spid="4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1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703" dur="500" fill="hold"/>
                                            <p:tgtEl>
                                              <p:spTgt spid="4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704" dur="500" fill="hold"/>
                                            <p:tgtEl>
                                              <p:spTgt spid="4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5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0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707" dur="500" fill="hold"/>
                                            <p:tgtEl>
                                              <p:spTgt spid="4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708" dur="500" fill="hold"/>
                                            <p:tgtEl>
                                              <p:spTgt spid="4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9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711" dur="500" fill="hold"/>
                                            <p:tgtEl>
                                              <p:spTgt spid="4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712" dur="500" fill="hold"/>
                                            <p:tgtEl>
                                              <p:spTgt spid="4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3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1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715" dur="500" fill="hold"/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716" dur="500" fill="hold"/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7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719" dur="500" fill="hold"/>
                                            <p:tgtEl>
                                              <p:spTgt spid="4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720" dur="500" fill="hold"/>
                                            <p:tgtEl>
                                              <p:spTgt spid="4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1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2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723" dur="500" fill="hold"/>
                                            <p:tgtEl>
                                              <p:spTgt spid="4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724" dur="500" fill="hold"/>
                                            <p:tgtEl>
                                              <p:spTgt spid="4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5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727" dur="500" fill="hold"/>
                                            <p:tgtEl>
                                              <p:spTgt spid="4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728" dur="500" fill="hold"/>
                                            <p:tgtEl>
                                              <p:spTgt spid="4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9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2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731" dur="500" fill="hold"/>
                                            <p:tgtEl>
                                              <p:spTgt spid="4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732" dur="500" fill="hold"/>
                                            <p:tgtEl>
                                              <p:spTgt spid="4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3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735" dur="500" fill="hold"/>
                                            <p:tgtEl>
                                              <p:spTgt spid="4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736" dur="500" fill="hold"/>
                                            <p:tgtEl>
                                              <p:spTgt spid="4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7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3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739" dur="500" fill="hold"/>
                                            <p:tgtEl>
                                              <p:spTgt spid="4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740" dur="500" fill="hold"/>
                                            <p:tgtEl>
                                              <p:spTgt spid="4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1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743" dur="500" fill="hold"/>
                                            <p:tgtEl>
                                              <p:spTgt spid="4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744" dur="500" fill="hold"/>
                                            <p:tgtEl>
                                              <p:spTgt spid="4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5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4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747" dur="500" fill="hold"/>
                                            <p:tgtEl>
                                              <p:spTgt spid="4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748" dur="500" fill="hold"/>
                                            <p:tgtEl>
                                              <p:spTgt spid="4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50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52" dur="500"/>
                                            <p:tgtEl>
                                              <p:spTgt spid="2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54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56" dur="500"/>
                                            <p:tgtEl>
                                              <p:spTgt spid="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758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60" dur="500"/>
                                            <p:tgtEl>
                                              <p:spTgt spid="2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62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64" dur="500"/>
                                            <p:tgtEl>
                                              <p:spTgt spid="4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65" fill="hold">
                          <p:stCondLst>
                            <p:cond delay="indefinite"/>
                          </p:stCondLst>
                          <p:childTnLst>
                            <p:par>
                              <p:cTn id="7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7" presetID="38" presetClass="entr" presetSubtype="0" accel="5000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50000"/>
                                      </p:iterate>
                                      <p:childTnLst>
                                        <p:set>
                                          <p:cBhvr>
                                            <p:cTn id="7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set>
                                          <p:cBhvr>
                                            <p:cTn id="769" dur="228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o>
                                            <p:strVal val="-45.0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0" dur="228" fill="hold">
                                              <p:stCondLst>
                                                <p:cond delay="228"/>
                                              </p:stCondLst>
                                            </p:cTn>
                                            <p:tgtEl>
                                              <p:spTgt spid="47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-45"/>
                                              </p:val>
                                            </p:tav>
                                            <p:tav tm="69900">
                                              <p:val>
                                                <p:fltVal val="4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1" dur="228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(0.354*#ppt_w-0.172*#ppt_h)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2" dur="78" decel="50000" autoRev="1" fill="hold">
                                              <p:stCondLst>
                                                <p:cond delay="228"/>
                                              </p:stCondLst>
                                            </p:cTn>
                                            <p:tgtEl>
                                              <p:spTgt spid="4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(0.354*#ppt_w-0.172*#ppt_h)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(0.354*#ppt_w-0.172*#ppt_h)-#ppt_h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3" dur="68" fill="hold">
                                              <p:stCondLst>
                                                <p:cond delay="432"/>
                                              </p:stCondLst>
                                            </p:cTn>
                                            <p:tgtEl>
                                              <p:spTgt spid="4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(0.354*#ppt_w-0.172*#ppt_h)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4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775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77" dur="500"/>
                                            <p:tgtEl>
                                              <p:spTgt spid="4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8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779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1" dur="500" fill="hold"/>
                                            <p:tgtEl>
                                              <p:spTgt spid="4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2" dur="500" fill="hold"/>
                                            <p:tgtEl>
                                              <p:spTgt spid="4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3" dur="500" fill="hold"/>
                                            <p:tgtEl>
                                              <p:spTgt spid="4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4" dur="500" fill="hold"/>
                                            <p:tgtEl>
                                              <p:spTgt spid="4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5" dur="500" tmFilter="0,0; .5, 1; 1, 1"/>
                                            <p:tgtEl>
                                              <p:spTgt spid="4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6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88" dur="500"/>
                                            <p:tgtEl>
                                              <p:spTgt spid="4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9" presetID="16" presetClass="entr" presetSubtype="2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8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91" dur="500"/>
                                            <p:tgtEl>
                                              <p:spTgt spid="4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2" fill="hold">
                                <p:stCondLst>
                                  <p:cond delay="4050"/>
                                </p:stCondLst>
                                <p:childTnLst>
                                  <p:par>
                                    <p:cTn id="793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5" dur="500" fill="hold"/>
                                            <p:tgtEl>
                                              <p:spTgt spid="4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6" dur="500" fill="hold"/>
                                            <p:tgtEl>
                                              <p:spTgt spid="4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7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9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9" dur="500" fill="hold"/>
                                            <p:tgtEl>
                                              <p:spTgt spid="4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0" dur="500" fill="hold"/>
                                            <p:tgtEl>
                                              <p:spTgt spid="4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3" dur="500" fill="hold"/>
                                            <p:tgtEl>
                                              <p:spTgt spid="4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4" dur="500" fill="hold"/>
                                            <p:tgtEl>
                                              <p:spTgt spid="4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5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0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7" dur="500" fill="hold"/>
                                            <p:tgtEl>
                                              <p:spTgt spid="4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8" dur="500" fill="hold"/>
                                            <p:tgtEl>
                                              <p:spTgt spid="4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1" dur="500" fill="hold"/>
                                            <p:tgtEl>
                                              <p:spTgt spid="4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2" dur="500" fill="hold"/>
                                            <p:tgtEl>
                                              <p:spTgt spid="4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3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1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5" dur="500" fill="hold"/>
                                            <p:tgtEl>
                                              <p:spTgt spid="4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6" dur="500" fill="hold"/>
                                            <p:tgtEl>
                                              <p:spTgt spid="4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9" dur="500" fill="hold"/>
                                            <p:tgtEl>
                                              <p:spTgt spid="4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0" dur="500" fill="hold"/>
                                            <p:tgtEl>
                                              <p:spTgt spid="4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1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2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3" dur="500" fill="hold"/>
                                            <p:tgtEl>
                                              <p:spTgt spid="4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4" dur="500" fill="hold"/>
                                            <p:tgtEl>
                                              <p:spTgt spid="4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7" dur="500" fill="hold"/>
                                            <p:tgtEl>
                                              <p:spTgt spid="4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8" dur="500" fill="hold"/>
                                            <p:tgtEl>
                                              <p:spTgt spid="4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9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2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1" dur="500" fill="hold"/>
                                            <p:tgtEl>
                                              <p:spTgt spid="4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2" dur="500" fill="hold"/>
                                            <p:tgtEl>
                                              <p:spTgt spid="4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5" dur="500" fill="hold"/>
                                            <p:tgtEl>
                                              <p:spTgt spid="4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6" dur="500" fill="hold"/>
                                            <p:tgtEl>
                                              <p:spTgt spid="4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7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3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9" dur="500" fill="hold"/>
                                            <p:tgtEl>
                                              <p:spTgt spid="4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0" dur="500" fill="hold"/>
                                            <p:tgtEl>
                                              <p:spTgt spid="4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3" dur="500" fill="hold"/>
                                            <p:tgtEl>
                                              <p:spTgt spid="4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4" dur="500" fill="hold"/>
                                            <p:tgtEl>
                                              <p:spTgt spid="4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5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4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7" dur="500" fill="hold"/>
                                            <p:tgtEl>
                                              <p:spTgt spid="4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8" dur="500" fill="hold"/>
                                            <p:tgtEl>
                                              <p:spTgt spid="4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1" dur="500" fill="hold"/>
                                            <p:tgtEl>
                                              <p:spTgt spid="4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2" dur="500" fill="hold"/>
                                            <p:tgtEl>
                                              <p:spTgt spid="4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3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5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5" dur="500" fill="hold"/>
                                            <p:tgtEl>
                                              <p:spTgt spid="4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6" dur="500" fill="hold"/>
                                            <p:tgtEl>
                                              <p:spTgt spid="4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9" dur="500" fill="hold"/>
                                            <p:tgtEl>
                                              <p:spTgt spid="4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0" dur="500" fill="hold"/>
                                            <p:tgtEl>
                                              <p:spTgt spid="4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1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6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3" dur="500" fill="hold"/>
                                            <p:tgtEl>
                                              <p:spTgt spid="4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4" dur="500" fill="hold"/>
                                            <p:tgtEl>
                                              <p:spTgt spid="4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7" dur="500" fill="hold"/>
                                            <p:tgtEl>
                                              <p:spTgt spid="4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8" dur="500" fill="hold"/>
                                            <p:tgtEl>
                                              <p:spTgt spid="4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9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6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1" dur="500" fill="hold"/>
                                            <p:tgtEl>
                                              <p:spTgt spid="5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2" dur="500" fill="hold"/>
                                            <p:tgtEl>
                                              <p:spTgt spid="5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5" dur="500" fill="hold"/>
                                            <p:tgtEl>
                                              <p:spTgt spid="5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6" dur="500" fill="hold"/>
                                            <p:tgtEl>
                                              <p:spTgt spid="5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7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7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9" dur="500" fill="hold"/>
                                            <p:tgtEl>
                                              <p:spTgt spid="5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0" dur="500" fill="hold"/>
                                            <p:tgtEl>
                                              <p:spTgt spid="5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3" dur="500" fill="hold"/>
                                            <p:tgtEl>
                                              <p:spTgt spid="5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4" dur="500" fill="hold"/>
                                            <p:tgtEl>
                                              <p:spTgt spid="5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5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8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7" dur="500" fill="hold"/>
                                            <p:tgtEl>
                                              <p:spTgt spid="5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8" dur="500" fill="hold"/>
                                            <p:tgtEl>
                                              <p:spTgt spid="5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9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8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1" dur="500" fill="hold"/>
                                            <p:tgtEl>
                                              <p:spTgt spid="5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2" dur="500" fill="hold"/>
                                            <p:tgtEl>
                                              <p:spTgt spid="5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5" dur="500" fill="hold"/>
                                            <p:tgtEl>
                                              <p:spTgt spid="5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6" dur="500" fill="hold"/>
                                            <p:tgtEl>
                                              <p:spTgt spid="5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7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9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9" dur="500" fill="hold"/>
                                            <p:tgtEl>
                                              <p:spTgt spid="5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0" dur="500" fill="hold"/>
                                            <p:tgtEl>
                                              <p:spTgt spid="5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3" dur="500" fill="hold"/>
                                            <p:tgtEl>
                                              <p:spTgt spid="5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4" dur="500" fill="hold"/>
                                            <p:tgtEl>
                                              <p:spTgt spid="5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5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0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7" dur="500" fill="hold"/>
                                            <p:tgtEl>
                                              <p:spTgt spid="5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8" dur="500" fill="hold"/>
                                            <p:tgtEl>
                                              <p:spTgt spid="5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1" dur="500" fill="hold"/>
                                            <p:tgtEl>
                                              <p:spTgt spid="5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2" dur="500" fill="hold"/>
                                            <p:tgtEl>
                                              <p:spTgt spid="5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3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1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5" dur="500" fill="hold"/>
                                            <p:tgtEl>
                                              <p:spTgt spid="5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6" dur="500" fill="hold"/>
                                            <p:tgtEl>
                                              <p:spTgt spid="5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9" dur="500" fill="hold"/>
                                            <p:tgtEl>
                                              <p:spTgt spid="5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0" dur="500" fill="hold"/>
                                            <p:tgtEl>
                                              <p:spTgt spid="5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1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2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3" dur="500" fill="hold"/>
                                            <p:tgtEl>
                                              <p:spTgt spid="5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4" dur="500" fill="hold"/>
                                            <p:tgtEl>
                                              <p:spTgt spid="5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5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2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7" dur="500" fill="hold"/>
                                            <p:tgtEl>
                                              <p:spTgt spid="5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8" dur="500" fill="hold"/>
                                            <p:tgtEl>
                                              <p:spTgt spid="5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1" dur="500" fill="hold"/>
                                            <p:tgtEl>
                                              <p:spTgt spid="5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2" dur="500" fill="hold"/>
                                            <p:tgtEl>
                                              <p:spTgt spid="5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3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3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5" dur="500" fill="hold"/>
                                            <p:tgtEl>
                                              <p:spTgt spid="5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6" dur="500" fill="hold"/>
                                            <p:tgtEl>
                                              <p:spTgt spid="5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9" dur="500" fill="hold"/>
                                            <p:tgtEl>
                                              <p:spTgt spid="5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0" dur="500" fill="hold"/>
                                            <p:tgtEl>
                                              <p:spTgt spid="5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1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4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3" dur="500" fill="hold"/>
                                            <p:tgtEl>
                                              <p:spTgt spid="5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4" dur="500" fill="hold"/>
                                            <p:tgtEl>
                                              <p:spTgt spid="5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7" dur="500" fill="hold"/>
                                            <p:tgtEl>
                                              <p:spTgt spid="5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8" dur="500" fill="hold"/>
                                            <p:tgtEl>
                                              <p:spTgt spid="5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9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4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1" dur="500" fill="hold"/>
                                            <p:tgtEl>
                                              <p:spTgt spid="5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2" dur="500" fill="hold"/>
                                            <p:tgtEl>
                                              <p:spTgt spid="5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5" dur="500" fill="hold"/>
                                            <p:tgtEl>
                                              <p:spTgt spid="5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6" dur="500" fill="hold"/>
                                            <p:tgtEl>
                                              <p:spTgt spid="5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7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5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9" dur="500" fill="hold"/>
                                            <p:tgtEl>
                                              <p:spTgt spid="5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0" dur="500" fill="hold"/>
                                            <p:tgtEl>
                                              <p:spTgt spid="5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3" dur="500" fill="hold"/>
                                            <p:tgtEl>
                                              <p:spTgt spid="5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4" dur="500" fill="hold"/>
                                            <p:tgtEl>
                                              <p:spTgt spid="5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5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6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7" dur="500" fill="hold"/>
                                            <p:tgtEl>
                                              <p:spTgt spid="5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8" dur="500" fill="hold"/>
                                            <p:tgtEl>
                                              <p:spTgt spid="5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1" dur="500" fill="hold"/>
                                            <p:tgtEl>
                                              <p:spTgt spid="5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2" dur="500" fill="hold"/>
                                            <p:tgtEl>
                                              <p:spTgt spid="5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3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7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5" dur="500" fill="hold"/>
                                            <p:tgtEl>
                                              <p:spTgt spid="5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6" dur="500" fill="hold"/>
                                            <p:tgtEl>
                                              <p:spTgt spid="5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1" grpId="0" animBg="1"/>
          <p:bldP spid="272" grpId="0"/>
          <p:bldP spid="273" grpId="0" animBg="1"/>
          <p:bldP spid="274" grpId="0"/>
          <p:bldP spid="275" grpId="0" animBg="1"/>
          <p:bldP spid="276" grpId="0"/>
          <p:bldP spid="277" grpId="0" animBg="1"/>
          <p:bldP spid="278" grpId="0"/>
          <p:bldP spid="279" grpId="0" animBg="1"/>
          <p:bldP spid="280" grpId="0"/>
          <p:bldP spid="281" grpId="0" animBg="1"/>
          <p:bldP spid="282" grpId="0"/>
          <p:bldP spid="283" grpId="0" animBg="1"/>
          <p:bldP spid="284" grpId="0"/>
          <p:bldP spid="285" grpId="0" animBg="1"/>
          <p:bldP spid="286" grpId="0"/>
          <p:bldP spid="287" grpId="0" animBg="1"/>
          <p:bldP spid="288" grpId="0"/>
          <p:bldP spid="289" grpId="0" animBg="1"/>
          <p:bldP spid="290" grpId="0"/>
          <p:bldP spid="291" grpId="0" animBg="1"/>
          <p:bldP spid="292" grpId="0"/>
          <p:bldP spid="293" grpId="0" animBg="1"/>
          <p:bldP spid="294" grpId="0"/>
          <p:bldP spid="298" grpId="0" animBg="1"/>
          <p:bldP spid="299" grpId="0" animBg="1"/>
          <p:bldP spid="300" grpId="0" animBg="1"/>
          <p:bldP spid="301" grpId="0" animBg="1"/>
          <p:bldP spid="302" grpId="0"/>
          <p:bldP spid="303" grpId="0" animBg="1"/>
          <p:bldP spid="304" grpId="0"/>
          <p:bldP spid="305" grpId="0" animBg="1"/>
          <p:bldP spid="306" grpId="0"/>
          <p:bldP spid="307" grpId="0" animBg="1"/>
          <p:bldP spid="308" grpId="0"/>
          <p:bldP spid="309" grpId="0" animBg="1"/>
          <p:bldP spid="310" grpId="0"/>
          <p:bldP spid="311" grpId="0" animBg="1"/>
          <p:bldP spid="312" grpId="0"/>
          <p:bldP spid="313" grpId="0" animBg="1"/>
          <p:bldP spid="314" grpId="0"/>
          <p:bldP spid="315" grpId="0" animBg="1"/>
          <p:bldP spid="316" grpId="0"/>
          <p:bldP spid="317" grpId="0" animBg="1"/>
          <p:bldP spid="318" grpId="0"/>
          <p:bldP spid="319" grpId="0" animBg="1"/>
          <p:bldP spid="320" grpId="0"/>
          <p:bldP spid="321" grpId="0" animBg="1"/>
          <p:bldP spid="322" grpId="0"/>
          <p:bldP spid="323" grpId="0" animBg="1"/>
          <p:bldP spid="324" grpId="0"/>
          <p:bldP spid="325" grpId="0" animBg="1"/>
          <p:bldP spid="326" grpId="0"/>
          <p:bldP spid="327" grpId="0" animBg="1"/>
          <p:bldP spid="328" grpId="0"/>
          <p:bldP spid="329" grpId="0" animBg="1"/>
          <p:bldP spid="330" grpId="0"/>
          <p:bldP spid="331" grpId="0" animBg="1"/>
          <p:bldP spid="332" grpId="0"/>
          <p:bldP spid="333" grpId="0" animBg="1"/>
          <p:bldP spid="334" grpId="0"/>
          <p:bldP spid="335" grpId="0" animBg="1"/>
          <p:bldP spid="336" grpId="0"/>
          <p:bldP spid="337" grpId="0" animBg="1"/>
          <p:bldP spid="338" grpId="0"/>
          <p:bldP spid="339" grpId="0" animBg="1"/>
          <p:bldP spid="340" grpId="0"/>
          <p:bldP spid="341" grpId="0" animBg="1"/>
          <p:bldP spid="342" grpId="0"/>
          <p:bldP spid="343" grpId="0" animBg="1"/>
          <p:bldP spid="344" grpId="0"/>
          <p:bldP spid="345" grpId="0" animBg="1"/>
          <p:bldP spid="346" grpId="0"/>
          <p:bldP spid="347" grpId="0" animBg="1"/>
          <p:bldP spid="348" grpId="0"/>
          <p:bldP spid="349" grpId="0" animBg="1"/>
          <p:bldP spid="350" grpId="0"/>
          <p:bldP spid="351" grpId="0" animBg="1"/>
          <p:bldP spid="352" grpId="0"/>
          <p:bldP spid="353" grpId="0" animBg="1"/>
          <p:bldP spid="354" grpId="0"/>
          <p:bldP spid="355" grpId="0" animBg="1"/>
          <p:bldP spid="356" grpId="0"/>
          <p:bldP spid="357" grpId="0" animBg="1"/>
          <p:bldP spid="358" grpId="0"/>
          <p:bldP spid="359" grpId="0" animBg="1"/>
          <p:bldP spid="360" grpId="0"/>
          <p:bldP spid="361" grpId="0" animBg="1"/>
          <p:bldP spid="362" grpId="0"/>
          <p:bldP spid="363" grpId="0" animBg="1"/>
          <p:bldP spid="364" grpId="0"/>
          <p:bldP spid="365" grpId="0" animBg="1"/>
          <p:bldP spid="366" grpId="0"/>
          <p:bldP spid="367" grpId="0" animBg="1"/>
          <p:bldP spid="368" grpId="0"/>
          <p:bldP spid="369" grpId="0" animBg="1"/>
          <p:bldP spid="370" grpId="0"/>
          <p:bldP spid="371" grpId="0" animBg="1"/>
          <p:bldP spid="372" grpId="0"/>
          <p:bldP spid="373" grpId="0" animBg="1"/>
          <p:bldP spid="374" grpId="0"/>
          <p:bldP spid="375" grpId="0" animBg="1"/>
          <p:bldP spid="376" grpId="0" animBg="1"/>
          <p:bldP spid="377" grpId="0"/>
          <p:bldP spid="378" grpId="0" animBg="1"/>
          <p:bldP spid="379" grpId="0"/>
          <p:bldP spid="380" grpId="0" animBg="1"/>
          <p:bldP spid="381" grpId="0"/>
          <p:bldP spid="382" grpId="0" animBg="1"/>
          <p:bldP spid="383" grpId="0"/>
          <p:bldP spid="384" grpId="0" animBg="1"/>
          <p:bldP spid="385" grpId="0"/>
          <p:bldP spid="386" grpId="0" animBg="1"/>
          <p:bldP spid="387" grpId="0"/>
          <p:bldP spid="388" grpId="0" animBg="1"/>
          <p:bldP spid="389" grpId="0"/>
          <p:bldP spid="390" grpId="0"/>
          <p:bldP spid="391" grpId="0" animBg="1"/>
          <p:bldP spid="392" grpId="0"/>
          <p:bldP spid="393" grpId="0" animBg="1"/>
          <p:bldP spid="394" grpId="0"/>
          <p:bldP spid="395" grpId="0" animBg="1"/>
          <p:bldP spid="396" grpId="0"/>
          <p:bldP spid="397" grpId="0" animBg="1"/>
          <p:bldP spid="398" grpId="0"/>
          <p:bldP spid="399" grpId="0" animBg="1"/>
          <p:bldP spid="400" grpId="0"/>
          <p:bldP spid="401" grpId="0" animBg="1"/>
          <p:bldP spid="402" grpId="0"/>
          <p:bldP spid="403" grpId="0" animBg="1"/>
          <p:bldP spid="404" grpId="0"/>
          <p:bldP spid="405" grpId="0" animBg="1"/>
          <p:bldP spid="406" grpId="0"/>
          <p:bldP spid="407" grpId="0" animBg="1"/>
          <p:bldP spid="408" grpId="0"/>
          <p:bldP spid="409" grpId="0" animBg="1"/>
          <p:bldP spid="410" grpId="0"/>
          <p:bldP spid="411" grpId="0" animBg="1"/>
          <p:bldP spid="412" grpId="0"/>
          <p:bldP spid="413" grpId="0" animBg="1"/>
          <p:bldP spid="414" grpId="0"/>
          <p:bldP spid="415" grpId="0" animBg="1"/>
          <p:bldP spid="416" grpId="0"/>
          <p:bldP spid="417" grpId="0" animBg="1"/>
          <p:bldP spid="418" grpId="0"/>
          <p:bldP spid="419" grpId="0" animBg="1"/>
          <p:bldP spid="420" grpId="0"/>
          <p:bldP spid="421" grpId="0" animBg="1"/>
          <p:bldP spid="422" grpId="0"/>
          <p:bldP spid="423" grpId="0" animBg="1"/>
          <p:bldP spid="424" grpId="0"/>
          <p:bldP spid="425" grpId="0" animBg="1"/>
          <p:bldP spid="426" grpId="0"/>
          <p:bldP spid="427" grpId="0" animBg="1"/>
          <p:bldP spid="428" grpId="0"/>
          <p:bldP spid="429" grpId="0" animBg="1"/>
          <p:bldP spid="430" grpId="0"/>
          <p:bldP spid="431" grpId="0" animBg="1"/>
          <p:bldP spid="432" grpId="0"/>
          <p:bldP spid="433" grpId="0" animBg="1"/>
          <p:bldP spid="434" grpId="0"/>
          <p:bldP spid="435" grpId="0" animBg="1"/>
          <p:bldP spid="436" grpId="0"/>
          <p:bldP spid="437" grpId="0" animBg="1"/>
          <p:bldP spid="438" grpId="0"/>
          <p:bldP spid="439" grpId="0" animBg="1"/>
          <p:bldP spid="440" grpId="0"/>
          <p:bldP spid="441" grpId="0" animBg="1"/>
          <p:bldP spid="442" grpId="0"/>
          <p:bldP spid="443" grpId="0" animBg="1"/>
          <p:bldP spid="444" grpId="0"/>
          <p:bldP spid="445" grpId="0" animBg="1"/>
          <p:bldP spid="446" grpId="0"/>
          <p:bldP spid="447" grpId="0" animBg="1"/>
          <p:bldP spid="448" grpId="0"/>
          <p:bldP spid="449" grpId="0" animBg="1"/>
          <p:bldP spid="450" grpId="0"/>
          <p:bldP spid="451" grpId="0" animBg="1"/>
          <p:bldP spid="452" grpId="0"/>
          <p:bldP spid="453" grpId="0" animBg="1"/>
          <p:bldP spid="454" grpId="0"/>
          <p:bldP spid="455" grpId="0" animBg="1"/>
          <p:bldP spid="456" grpId="0"/>
          <p:bldP spid="457" grpId="0" animBg="1"/>
          <p:bldP spid="458" grpId="0"/>
          <p:bldP spid="465" grpId="0" animBg="1"/>
          <p:bldP spid="468" grpId="0"/>
          <p:bldP spid="470" grpId="0"/>
          <p:bldP spid="477" grpId="0" animBg="1"/>
          <p:bldP spid="478" grpId="0"/>
          <p:bldP spid="481" grpId="0" animBg="1"/>
          <p:bldP spid="482" grpId="0"/>
          <p:bldP spid="483" grpId="0" animBg="1"/>
          <p:bldP spid="484" grpId="0"/>
          <p:bldP spid="485" grpId="0" animBg="1"/>
          <p:bldP spid="486" grpId="0"/>
          <p:bldP spid="487" grpId="0" animBg="1"/>
          <p:bldP spid="488" grpId="0"/>
          <p:bldP spid="489" grpId="0" animBg="1"/>
          <p:bldP spid="490" grpId="0"/>
          <p:bldP spid="491" grpId="0" animBg="1"/>
          <p:bldP spid="492" grpId="0"/>
          <p:bldP spid="493" grpId="0" animBg="1"/>
          <p:bldP spid="494" grpId="0"/>
          <p:bldP spid="495" grpId="0" animBg="1"/>
          <p:bldP spid="496" grpId="0"/>
          <p:bldP spid="497" grpId="0" animBg="1"/>
          <p:bldP spid="498" grpId="0"/>
          <p:bldP spid="499" grpId="0" animBg="1"/>
          <p:bldP spid="500" grpId="0"/>
          <p:bldP spid="501" grpId="0" animBg="1"/>
          <p:bldP spid="502" grpId="0"/>
          <p:bldP spid="503" grpId="0" animBg="1"/>
          <p:bldP spid="504" grpId="0"/>
          <p:bldP spid="505" grpId="0"/>
          <p:bldP spid="506" grpId="0" animBg="1"/>
          <p:bldP spid="507" grpId="0"/>
          <p:bldP spid="508" grpId="0" animBg="1"/>
          <p:bldP spid="509" grpId="0"/>
          <p:bldP spid="510" grpId="0" animBg="1"/>
          <p:bldP spid="511" grpId="0"/>
          <p:bldP spid="512" grpId="0" animBg="1"/>
          <p:bldP spid="513" grpId="0"/>
          <p:bldP spid="514" grpId="0"/>
          <p:bldP spid="515" grpId="0" animBg="1"/>
          <p:bldP spid="516" grpId="0"/>
          <p:bldP spid="517" grpId="0" animBg="1"/>
          <p:bldP spid="518" grpId="0"/>
          <p:bldP spid="519" grpId="0" animBg="1"/>
          <p:bldP spid="520" grpId="0"/>
          <p:bldP spid="521" grpId="0" animBg="1"/>
          <p:bldP spid="522" grpId="0"/>
          <p:bldP spid="523" grpId="0" animBg="1"/>
          <p:bldP spid="524" grpId="0"/>
          <p:bldP spid="525" grpId="0" animBg="1"/>
          <p:bldP spid="526" grpId="0"/>
          <p:bldP spid="52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2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2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2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2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2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3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3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2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3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8" dur="500" fill="hold"/>
                                            <p:tgtEl>
                                              <p:spTgt spid="3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3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4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3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500" fill="hold"/>
                                            <p:tgtEl>
                                              <p:spTgt spid="3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9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4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500" fill="hold"/>
                                            <p:tgtEl>
                                              <p:spTgt spid="3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3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500" fill="hold"/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" presetClass="entr" presetSubtype="9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5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9" dur="500" fill="hold"/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0" dur="500" fill="hold"/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2" presetClass="entr" presetSubtype="9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6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7" dur="500" fill="hold"/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8" dur="500" fill="hold"/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9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2" dur="500" fill="hold"/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3" presetID="2" presetClass="entr" presetSubtype="9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7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5" dur="500" fill="hold"/>
                                            <p:tgtEl>
                                              <p:spTgt spid="3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6" dur="500" fill="hold"/>
                                            <p:tgtEl>
                                              <p:spTgt spid="3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7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9" dur="500" fill="hold"/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0" dur="500" fill="hold"/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1" presetID="2" presetClass="entr" presetSubtype="9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8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4" dur="500" fill="hold"/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7" dur="500" fill="hold"/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8" dur="500" fill="hold"/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9" presetID="2" presetClass="entr" presetSubtype="9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8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1" dur="500" fill="hold"/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2" dur="500" fill="hold"/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3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5" dur="500" fill="hold"/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7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9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9" dur="500" fill="hold"/>
                                            <p:tgtEl>
                                              <p:spTgt spid="3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0" dur="500" fill="hold"/>
                                            <p:tgtEl>
                                              <p:spTgt spid="3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3" dur="500" fill="hold"/>
                                            <p:tgtEl>
                                              <p:spTgt spid="3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4" dur="500" fill="hold"/>
                                            <p:tgtEl>
                                              <p:spTgt spid="3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5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0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7" dur="500" fill="hold"/>
                                            <p:tgtEl>
                                              <p:spTgt spid="3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8" dur="500" fill="hold"/>
                                            <p:tgtEl>
                                              <p:spTgt spid="3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1" dur="500" fill="hold"/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2" dur="500" fill="hold"/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3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1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5" dur="500" fill="hold"/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6" dur="500" fill="hold"/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9" dur="500" fill="hold"/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0" dur="500" fill="hold"/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1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2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3" dur="500" fill="hold"/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4" dur="500" fill="hold"/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7" dur="500" fill="hold"/>
                                            <p:tgtEl>
                                              <p:spTgt spid="3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8" dur="500" fill="hold"/>
                                            <p:tgtEl>
                                              <p:spTgt spid="3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9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2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1" dur="500" fill="hold"/>
                                            <p:tgtEl>
                                              <p:spTgt spid="3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2" dur="500" fill="hold"/>
                                            <p:tgtEl>
                                              <p:spTgt spid="3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5" dur="500" fill="hold"/>
                                            <p:tgtEl>
                                              <p:spTgt spid="3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6" dur="500" fill="hold"/>
                                            <p:tgtEl>
                                              <p:spTgt spid="3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7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3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9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0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3" dur="500" fill="hold"/>
                                            <p:tgtEl>
                                              <p:spTgt spid="3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4" dur="500" fill="hold"/>
                                            <p:tgtEl>
                                              <p:spTgt spid="3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5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4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7" dur="500" fill="hold"/>
                                            <p:tgtEl>
                                              <p:spTgt spid="3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8" dur="500" fill="hold"/>
                                            <p:tgtEl>
                                              <p:spTgt spid="3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1" dur="500" fill="hold"/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2" dur="500" fill="hold"/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3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5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5" dur="500" fill="hold"/>
                                            <p:tgtEl>
                                              <p:spTgt spid="3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6" dur="500" fill="hold"/>
                                            <p:tgtEl>
                                              <p:spTgt spid="3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7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9" dur="500" fill="hold"/>
                                            <p:tgtEl>
                                              <p:spTgt spid="3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0" dur="500" fill="hold"/>
                                            <p:tgtEl>
                                              <p:spTgt spid="3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1" presetID="2" presetClass="entr" presetSubtype="9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6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3" dur="500" fill="hold"/>
                                            <p:tgtEl>
                                              <p:spTgt spid="3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4" dur="500" fill="hold"/>
                                            <p:tgtEl>
                                              <p:spTgt spid="3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7" dur="500" fill="hold"/>
                                            <p:tgtEl>
                                              <p:spTgt spid="3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8" dur="500" fill="hold"/>
                                            <p:tgtEl>
                                              <p:spTgt spid="3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9" presetID="2" presetClass="entr" presetSubtype="9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6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1" dur="500" fill="hold"/>
                                            <p:tgtEl>
                                              <p:spTgt spid="3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2" dur="500" fill="hold"/>
                                            <p:tgtEl>
                                              <p:spTgt spid="3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3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5" dur="500" fill="hold"/>
                                            <p:tgtEl>
                                              <p:spTgt spid="3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6" dur="500" fill="hold"/>
                                            <p:tgtEl>
                                              <p:spTgt spid="3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7" presetID="2" presetClass="entr" presetSubtype="9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7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9" dur="500" fill="hold"/>
                                            <p:tgtEl>
                                              <p:spTgt spid="3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0" dur="500" fill="hold"/>
                                            <p:tgtEl>
                                              <p:spTgt spid="3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3" dur="500" fill="hold"/>
                                            <p:tgtEl>
                                              <p:spTgt spid="3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4" dur="500" fill="hold"/>
                                            <p:tgtEl>
                                              <p:spTgt spid="3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5" presetID="2" presetClass="entr" presetSubtype="9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8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7" dur="500" fill="hold"/>
                                            <p:tgtEl>
                                              <p:spTgt spid="3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8" dur="500" fill="hold"/>
                                            <p:tgtEl>
                                              <p:spTgt spid="3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9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1" dur="500" fill="hold"/>
                                            <p:tgtEl>
                                              <p:spTgt spid="3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2" dur="500" fill="hold"/>
                                            <p:tgtEl>
                                              <p:spTgt spid="3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3" presetID="2" presetClass="entr" presetSubtype="9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9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5" dur="500" fill="hold"/>
                                            <p:tgtEl>
                                              <p:spTgt spid="3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6" dur="500" fill="hold"/>
                                            <p:tgtEl>
                                              <p:spTgt spid="3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7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9" dur="500" fill="hold"/>
                                            <p:tgtEl>
                                              <p:spTgt spid="3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0" dur="500" fill="hold"/>
                                            <p:tgtEl>
                                              <p:spTgt spid="3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1" presetID="2" presetClass="entr" presetSubtype="9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0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3" dur="500" fill="hold"/>
                                            <p:tgtEl>
                                              <p:spTgt spid="3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4" dur="500" fill="hold"/>
                                            <p:tgtEl>
                                              <p:spTgt spid="3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7" dur="2000" fill="hold"/>
                                            <p:tgtEl>
                                              <p:spTgt spid="3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8" dur="2000" fill="hold"/>
                                            <p:tgtEl>
                                              <p:spTgt spid="3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9" presetID="2" presetClass="entr" presetSubtype="9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0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1" dur="500" fill="hold"/>
                                            <p:tgtEl>
                                              <p:spTgt spid="3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2" dur="500" fill="hold"/>
                                            <p:tgtEl>
                                              <p:spTgt spid="3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3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5" dur="500" fill="hold"/>
                                            <p:tgtEl>
                                              <p:spTgt spid="3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6" dur="500" fill="hold"/>
                                            <p:tgtEl>
                                              <p:spTgt spid="3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7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9" dur="500" fill="hold"/>
                                            <p:tgtEl>
                                              <p:spTgt spid="3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0" dur="500" fill="hold"/>
                                            <p:tgtEl>
                                              <p:spTgt spid="3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3" dur="500" fill="hold"/>
                                            <p:tgtEl>
                                              <p:spTgt spid="3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4" dur="500" fill="hold"/>
                                            <p:tgtEl>
                                              <p:spTgt spid="3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5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2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7" dur="500" fill="hold"/>
                                            <p:tgtEl>
                                              <p:spTgt spid="3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8" dur="500" fill="hold"/>
                                            <p:tgtEl>
                                              <p:spTgt spid="3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1" dur="500" fill="hold"/>
                                            <p:tgtEl>
                                              <p:spTgt spid="3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2" dur="500" fill="hold"/>
                                            <p:tgtEl>
                                              <p:spTgt spid="3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3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3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5" dur="500" fill="hold"/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6" dur="500" fill="hold"/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9" dur="500" fill="hold"/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0" dur="500" fill="hold"/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1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4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3" dur="500" fill="hold"/>
                                            <p:tgtEl>
                                              <p:spTgt spid="3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4" dur="500" fill="hold"/>
                                            <p:tgtEl>
                                              <p:spTgt spid="3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7" dur="500" fill="hold"/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8" dur="500" fill="hold"/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9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4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1" dur="500" fill="hold"/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2" dur="500" fill="hold"/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5" dur="500" fill="hold"/>
                                            <p:tgtEl>
                                              <p:spTgt spid="3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6" dur="500" fill="hold"/>
                                            <p:tgtEl>
                                              <p:spTgt spid="3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7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5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9" dur="500" fill="hold"/>
                                            <p:tgtEl>
                                              <p:spTgt spid="3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0" dur="500" fill="hold"/>
                                            <p:tgtEl>
                                              <p:spTgt spid="3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3" dur="500" fill="hold"/>
                                            <p:tgtEl>
                                              <p:spTgt spid="3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4" dur="500" fill="hold"/>
                                            <p:tgtEl>
                                              <p:spTgt spid="3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5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6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7" dur="500" fill="hold"/>
                                            <p:tgtEl>
                                              <p:spTgt spid="3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8" dur="500" fill="hold"/>
                                            <p:tgtEl>
                                              <p:spTgt spid="3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1" dur="500" fill="hold"/>
                                            <p:tgtEl>
                                              <p:spTgt spid="3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2" dur="500" fill="hold"/>
                                            <p:tgtEl>
                                              <p:spTgt spid="3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3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7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5" dur="500" fill="hold"/>
                                            <p:tgtEl>
                                              <p:spTgt spid="5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6" dur="500" fill="hold"/>
                                            <p:tgtEl>
                                              <p:spTgt spid="5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7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7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9" dur="500" fill="hold"/>
                                            <p:tgtEl>
                                              <p:spTgt spid="3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0" dur="500" fill="hold"/>
                                            <p:tgtEl>
                                              <p:spTgt spid="3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3" dur="500" fill="hold"/>
                                            <p:tgtEl>
                                              <p:spTgt spid="3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4" dur="500" fill="hold"/>
                                            <p:tgtEl>
                                              <p:spTgt spid="3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5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8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7" dur="500" fill="hold"/>
                                            <p:tgtEl>
                                              <p:spTgt spid="3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8" dur="500" fill="hold"/>
                                            <p:tgtEl>
                                              <p:spTgt spid="3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1" dur="500" fill="hold"/>
                                            <p:tgtEl>
                                              <p:spTgt spid="3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2" dur="500" fill="hold"/>
                                            <p:tgtEl>
                                              <p:spTgt spid="3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3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9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5" dur="500" fill="hold"/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6" dur="500" fill="hold"/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9" dur="500" fill="hold"/>
                                            <p:tgtEl>
                                              <p:spTgt spid="3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0" dur="500" fill="hold"/>
                                            <p:tgtEl>
                                              <p:spTgt spid="3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1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0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3" dur="500" fill="hold"/>
                                            <p:tgtEl>
                                              <p:spTgt spid="3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4" dur="500" fill="hold"/>
                                            <p:tgtEl>
                                              <p:spTgt spid="3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5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7" dur="500" fill="hold"/>
                                            <p:tgtEl>
                                              <p:spTgt spid="3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8" dur="500" fill="hold"/>
                                            <p:tgtEl>
                                              <p:spTgt spid="3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9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0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1" dur="500" fill="hold"/>
                                            <p:tgtEl>
                                              <p:spTgt spid="3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2" dur="500" fill="hold"/>
                                            <p:tgtEl>
                                              <p:spTgt spid="3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3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5" dur="500" fill="hold"/>
                                            <p:tgtEl>
                                              <p:spTgt spid="3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6" dur="500" fill="hold"/>
                                            <p:tgtEl>
                                              <p:spTgt spid="3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9" dur="500" fill="hold"/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0" dur="500" fill="hold"/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1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2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3" dur="500" fill="hold"/>
                                            <p:tgtEl>
                                              <p:spTgt spid="3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4" dur="500" fill="hold"/>
                                            <p:tgtEl>
                                              <p:spTgt spid="3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5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7" dur="500" fill="hold"/>
                                            <p:tgtEl>
                                              <p:spTgt spid="3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8" dur="500" fill="hold"/>
                                            <p:tgtEl>
                                              <p:spTgt spid="3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9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2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1" dur="500" fill="hold"/>
                                            <p:tgtEl>
                                              <p:spTgt spid="3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2" dur="500" fill="hold"/>
                                            <p:tgtEl>
                                              <p:spTgt spid="3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3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5" dur="500" fill="hold"/>
                                            <p:tgtEl>
                                              <p:spTgt spid="3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6" dur="500" fill="hold"/>
                                            <p:tgtEl>
                                              <p:spTgt spid="3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7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3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9" dur="500" fill="hold"/>
                                            <p:tgtEl>
                                              <p:spTgt spid="3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0" dur="500" fill="hold"/>
                                            <p:tgtEl>
                                              <p:spTgt spid="3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1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3" dur="500" fill="hold"/>
                                            <p:tgtEl>
                                              <p:spTgt spid="3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4" dur="500" fill="hold"/>
                                            <p:tgtEl>
                                              <p:spTgt spid="3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5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4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7" dur="500" fill="hold"/>
                                            <p:tgtEl>
                                              <p:spTgt spid="3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8" dur="500" fill="hold"/>
                                            <p:tgtEl>
                                              <p:spTgt spid="3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1" dur="500" fill="hold"/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2" dur="500" fill="hold"/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3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5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5" dur="500" fill="hold"/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6" dur="500" fill="hold"/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9" dur="50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0" dur="50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1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6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3" dur="500" fill="hold"/>
                                            <p:tgtEl>
                                              <p:spTgt spid="3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4" dur="500" fill="hold"/>
                                            <p:tgtEl>
                                              <p:spTgt spid="3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5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7" dur="500" fill="hold"/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8" dur="500" fill="hold"/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9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6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1" dur="500" fill="hold"/>
                                            <p:tgtEl>
                                              <p:spTgt spid="3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2" dur="500" fill="hold"/>
                                            <p:tgtEl>
                                              <p:spTgt spid="3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3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7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5" dur="500" fill="hold"/>
                                            <p:tgtEl>
                                              <p:spTgt spid="3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6" dur="500" fill="hold"/>
                                            <p:tgtEl>
                                              <p:spTgt spid="3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9" dur="500" fill="hold"/>
                                            <p:tgtEl>
                                              <p:spTgt spid="3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0" dur="500" fill="hold"/>
                                            <p:tgtEl>
                                              <p:spTgt spid="3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1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8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3" dur="500" fill="hold"/>
                                            <p:tgtEl>
                                              <p:spTgt spid="3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4" dur="500" fill="hold"/>
                                            <p:tgtEl>
                                              <p:spTgt spid="3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5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7" dur="500" fill="hold"/>
                                            <p:tgtEl>
                                              <p:spTgt spid="3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8" dur="500" fill="hold"/>
                                            <p:tgtEl>
                                              <p:spTgt spid="3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9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8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1" dur="500" fill="hold"/>
                                            <p:tgtEl>
                                              <p:spTgt spid="3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2" dur="500" fill="hold"/>
                                            <p:tgtEl>
                                              <p:spTgt spid="3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3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5" dur="500" fill="hold"/>
                                            <p:tgtEl>
                                              <p:spTgt spid="3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6" dur="500" fill="hold"/>
                                            <p:tgtEl>
                                              <p:spTgt spid="3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7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9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9" dur="500" fill="hold"/>
                                            <p:tgtEl>
                                              <p:spTgt spid="3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0" dur="500" fill="hold"/>
                                            <p:tgtEl>
                                              <p:spTgt spid="3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1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3" dur="500" fill="hold"/>
                                            <p:tgtEl>
                                              <p:spTgt spid="3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4" dur="500" fill="hold"/>
                                            <p:tgtEl>
                                              <p:spTgt spid="3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5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0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7" dur="500" fill="hold"/>
                                            <p:tgtEl>
                                              <p:spTgt spid="3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8" dur="500" fill="hold"/>
                                            <p:tgtEl>
                                              <p:spTgt spid="3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1" dur="500" fill="hold"/>
                                            <p:tgtEl>
                                              <p:spTgt spid="3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2" dur="500" fill="hold"/>
                                            <p:tgtEl>
                                              <p:spTgt spid="3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3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1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5" dur="500" fill="hold"/>
                                            <p:tgtEl>
                                              <p:spTgt spid="4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6" dur="500" fill="hold"/>
                                            <p:tgtEl>
                                              <p:spTgt spid="4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9" dur="500" fill="hold"/>
                                            <p:tgtEl>
                                              <p:spTgt spid="4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0" dur="500" fill="hold"/>
                                            <p:tgtEl>
                                              <p:spTgt spid="4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1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2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3" dur="500" fill="hold"/>
                                            <p:tgtEl>
                                              <p:spTgt spid="4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4" dur="500" fill="hold"/>
                                            <p:tgtEl>
                                              <p:spTgt spid="4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5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7" dur="500" fill="hold"/>
                                            <p:tgtEl>
                                              <p:spTgt spid="4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8" dur="500" fill="hold"/>
                                            <p:tgtEl>
                                              <p:spTgt spid="4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9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2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1" dur="500" fill="hold"/>
                                            <p:tgtEl>
                                              <p:spTgt spid="4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2" dur="500" fill="hold"/>
                                            <p:tgtEl>
                                              <p:spTgt spid="4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3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5" dur="500" fill="hold"/>
                                            <p:tgtEl>
                                              <p:spTgt spid="4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6" dur="500" fill="hold"/>
                                            <p:tgtEl>
                                              <p:spTgt spid="4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7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3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9" dur="500" fill="hold"/>
                                            <p:tgtEl>
                                              <p:spTgt spid="4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0" dur="500" fill="hold"/>
                                            <p:tgtEl>
                                              <p:spTgt spid="4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1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3" dur="500" fill="hold"/>
                                            <p:tgtEl>
                                              <p:spTgt spid="4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4" dur="500" fill="hold"/>
                                            <p:tgtEl>
                                              <p:spTgt spid="4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5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4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7" dur="500" fill="hold"/>
                                            <p:tgtEl>
                                              <p:spTgt spid="4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8" dur="500" fill="hold"/>
                                            <p:tgtEl>
                                              <p:spTgt spid="4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1" dur="500" fill="hold"/>
                                            <p:tgtEl>
                                              <p:spTgt spid="4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2" dur="500" fill="hold"/>
                                            <p:tgtEl>
                                              <p:spTgt spid="4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3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5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5" dur="500" fill="hold"/>
                                            <p:tgtEl>
                                              <p:spTgt spid="4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6" dur="500" fill="hold"/>
                                            <p:tgtEl>
                                              <p:spTgt spid="4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9" dur="500" fill="hold"/>
                                            <p:tgtEl>
                                              <p:spTgt spid="4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0" dur="500" fill="hold"/>
                                            <p:tgtEl>
                                              <p:spTgt spid="4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1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6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3" dur="500" fill="hold"/>
                                            <p:tgtEl>
                                              <p:spTgt spid="4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4" dur="500" fill="hold"/>
                                            <p:tgtEl>
                                              <p:spTgt spid="4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5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7" dur="500" fill="hold"/>
                                            <p:tgtEl>
                                              <p:spTgt spid="4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8" dur="500" fill="hold"/>
                                            <p:tgtEl>
                                              <p:spTgt spid="4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9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6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1" dur="500" fill="hold"/>
                                            <p:tgtEl>
                                              <p:spTgt spid="4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2" dur="500" fill="hold"/>
                                            <p:tgtEl>
                                              <p:spTgt spid="4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5" dur="500" fill="hold"/>
                                            <p:tgtEl>
                                              <p:spTgt spid="4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6" dur="500" fill="hold"/>
                                            <p:tgtEl>
                                              <p:spTgt spid="4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7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7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9" dur="500" fill="hold"/>
                                            <p:tgtEl>
                                              <p:spTgt spid="4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0" dur="500" fill="hold"/>
                                            <p:tgtEl>
                                              <p:spTgt spid="4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3" dur="500" fill="hold"/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4" dur="500" fill="hold"/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5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8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7" dur="500" fill="hold"/>
                                            <p:tgtEl>
                                              <p:spTgt spid="4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8" dur="500" fill="hold"/>
                                            <p:tgtEl>
                                              <p:spTgt spid="4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1" dur="500" fill="hold"/>
                                            <p:tgtEl>
                                              <p:spTgt spid="4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2" dur="500" fill="hold"/>
                                            <p:tgtEl>
                                              <p:spTgt spid="4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3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9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5" dur="500" fill="hold"/>
                                            <p:tgtEl>
                                              <p:spTgt spid="4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6" dur="500" fill="hold"/>
                                            <p:tgtEl>
                                              <p:spTgt spid="4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9" dur="500" fill="hold"/>
                                            <p:tgtEl>
                                              <p:spTgt spid="4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0" dur="500" fill="hold"/>
                                            <p:tgtEl>
                                              <p:spTgt spid="4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1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0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3" dur="500" fill="hold"/>
                                            <p:tgtEl>
                                              <p:spTgt spid="4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4" dur="500" fill="hold"/>
                                            <p:tgtEl>
                                              <p:spTgt spid="4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7" dur="500" fill="hold"/>
                                            <p:tgtEl>
                                              <p:spTgt spid="4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8" dur="500" fill="hold"/>
                                            <p:tgtEl>
                                              <p:spTgt spid="4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9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0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1" dur="500" fill="hold"/>
                                            <p:tgtEl>
                                              <p:spTgt spid="4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2" dur="500" fill="hold"/>
                                            <p:tgtEl>
                                              <p:spTgt spid="4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5" dur="500" fill="hold"/>
                                            <p:tgtEl>
                                              <p:spTgt spid="4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6" dur="500" fill="hold"/>
                                            <p:tgtEl>
                                              <p:spTgt spid="4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7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9" dur="500" fill="hold"/>
                                            <p:tgtEl>
                                              <p:spTgt spid="4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0" dur="500" fill="hold"/>
                                            <p:tgtEl>
                                              <p:spTgt spid="4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3" dur="500" fill="hold"/>
                                            <p:tgtEl>
                                              <p:spTgt spid="4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4" dur="500" fill="hold"/>
                                            <p:tgtEl>
                                              <p:spTgt spid="4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5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2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7" dur="500" fill="hold"/>
                                            <p:tgtEl>
                                              <p:spTgt spid="4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8" dur="500" fill="hold"/>
                                            <p:tgtEl>
                                              <p:spTgt spid="4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1" dur="500" fill="hold"/>
                                            <p:tgtEl>
                                              <p:spTgt spid="4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2" dur="500" fill="hold"/>
                                            <p:tgtEl>
                                              <p:spTgt spid="4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3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3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5" dur="500" fill="hold"/>
                                            <p:tgtEl>
                                              <p:spTgt spid="4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6" dur="500" fill="hold"/>
                                            <p:tgtEl>
                                              <p:spTgt spid="4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9" dur="500" fill="hold"/>
                                            <p:tgtEl>
                                              <p:spTgt spid="4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0" dur="500" fill="hold"/>
                                            <p:tgtEl>
                                              <p:spTgt spid="4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1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4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3" dur="500" fill="hold"/>
                                            <p:tgtEl>
                                              <p:spTgt spid="4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4" dur="500" fill="hold"/>
                                            <p:tgtEl>
                                              <p:spTgt spid="4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7" dur="500" fill="hold"/>
                                            <p:tgtEl>
                                              <p:spTgt spid="4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8" dur="500" fill="hold"/>
                                            <p:tgtEl>
                                              <p:spTgt spid="4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9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4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1" dur="500" fill="hold"/>
                                            <p:tgtEl>
                                              <p:spTgt spid="4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2" dur="500" fill="hold"/>
                                            <p:tgtEl>
                                              <p:spTgt spid="4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5" dur="500" fill="hold"/>
                                            <p:tgtEl>
                                              <p:spTgt spid="4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6" dur="500" fill="hold"/>
                                            <p:tgtEl>
                                              <p:spTgt spid="4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7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5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9" dur="500" fill="hold"/>
                                            <p:tgtEl>
                                              <p:spTgt spid="4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0" dur="500" fill="hold"/>
                                            <p:tgtEl>
                                              <p:spTgt spid="4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3" dur="500" fill="hold"/>
                                            <p:tgtEl>
                                              <p:spTgt spid="4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4" dur="500" fill="hold"/>
                                            <p:tgtEl>
                                              <p:spTgt spid="4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5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6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7" dur="500" fill="hold"/>
                                            <p:tgtEl>
                                              <p:spTgt spid="4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8" dur="500" fill="hold"/>
                                            <p:tgtEl>
                                              <p:spTgt spid="4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1" dur="500" fill="hold"/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2" dur="500" fill="hold"/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3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7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5" dur="500" fill="hold"/>
                                            <p:tgtEl>
                                              <p:spTgt spid="4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6" dur="500" fill="hold"/>
                                            <p:tgtEl>
                                              <p:spTgt spid="4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9" dur="500" fill="hold"/>
                                            <p:tgtEl>
                                              <p:spTgt spid="4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0" dur="500" fill="hold"/>
                                            <p:tgtEl>
                                              <p:spTgt spid="4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1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8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3" dur="500" fill="hold"/>
                                            <p:tgtEl>
                                              <p:spTgt spid="4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4" dur="500" fill="hold"/>
                                            <p:tgtEl>
                                              <p:spTgt spid="4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7" dur="500" fill="hold"/>
                                            <p:tgtEl>
                                              <p:spTgt spid="4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8" dur="500" fill="hold"/>
                                            <p:tgtEl>
                                              <p:spTgt spid="4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9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8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1" dur="500" fill="hold"/>
                                            <p:tgtEl>
                                              <p:spTgt spid="4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2" dur="500" fill="hold"/>
                                            <p:tgtEl>
                                              <p:spTgt spid="4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5" dur="500" fill="hold"/>
                                            <p:tgtEl>
                                              <p:spTgt spid="4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6" dur="500" fill="hold"/>
                                            <p:tgtEl>
                                              <p:spTgt spid="4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7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9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9" dur="500" fill="hold"/>
                                            <p:tgtEl>
                                              <p:spTgt spid="4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0" dur="500" fill="hold"/>
                                            <p:tgtEl>
                                              <p:spTgt spid="4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3" dur="500" fill="hold"/>
                                            <p:tgtEl>
                                              <p:spTgt spid="4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4" dur="500" fill="hold"/>
                                            <p:tgtEl>
                                              <p:spTgt spid="4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5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0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7" dur="500" fill="hold"/>
                                            <p:tgtEl>
                                              <p:spTgt spid="4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8" dur="500" fill="hold"/>
                                            <p:tgtEl>
                                              <p:spTgt spid="4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1" dur="500" fill="hold"/>
                                            <p:tgtEl>
                                              <p:spTgt spid="4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2" dur="500" fill="hold"/>
                                            <p:tgtEl>
                                              <p:spTgt spid="4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3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1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5" dur="500" fill="hold"/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6" dur="500" fill="hold"/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9" dur="500" fill="hold"/>
                                            <p:tgtEl>
                                              <p:spTgt spid="4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0" dur="500" fill="hold"/>
                                            <p:tgtEl>
                                              <p:spTgt spid="4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1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2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3" dur="500" fill="hold"/>
                                            <p:tgtEl>
                                              <p:spTgt spid="4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4" dur="500" fill="hold"/>
                                            <p:tgtEl>
                                              <p:spTgt spid="4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7" dur="500" fill="hold"/>
                                            <p:tgtEl>
                                              <p:spTgt spid="4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8" dur="500" fill="hold"/>
                                            <p:tgtEl>
                                              <p:spTgt spid="4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9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2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1" dur="500" fill="hold"/>
                                            <p:tgtEl>
                                              <p:spTgt spid="4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2" dur="500" fill="hold"/>
                                            <p:tgtEl>
                                              <p:spTgt spid="4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5" dur="500" fill="hold"/>
                                            <p:tgtEl>
                                              <p:spTgt spid="4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6" dur="500" fill="hold"/>
                                            <p:tgtEl>
                                              <p:spTgt spid="4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7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3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9" dur="500" fill="hold"/>
                                            <p:tgtEl>
                                              <p:spTgt spid="4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0" dur="500" fill="hold"/>
                                            <p:tgtEl>
                                              <p:spTgt spid="4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3" dur="500" fill="hold"/>
                                            <p:tgtEl>
                                              <p:spTgt spid="4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4" dur="500" fill="hold"/>
                                            <p:tgtEl>
                                              <p:spTgt spid="4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5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4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7" dur="500" fill="hold"/>
                                            <p:tgtEl>
                                              <p:spTgt spid="4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8" dur="500" fill="hold"/>
                                            <p:tgtEl>
                                              <p:spTgt spid="4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50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52" dur="500"/>
                                            <p:tgtEl>
                                              <p:spTgt spid="2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54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56" dur="500"/>
                                            <p:tgtEl>
                                              <p:spTgt spid="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758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60" dur="500"/>
                                            <p:tgtEl>
                                              <p:spTgt spid="2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62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64" dur="500"/>
                                            <p:tgtEl>
                                              <p:spTgt spid="4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65" fill="hold">
                          <p:stCondLst>
                            <p:cond delay="indefinite"/>
                          </p:stCondLst>
                          <p:childTnLst>
                            <p:par>
                              <p:cTn id="7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7" presetID="38" presetClass="entr" presetSubtype="0" accel="5000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50000"/>
                                      </p:iterate>
                                      <p:childTnLst>
                                        <p:set>
                                          <p:cBhvr>
                                            <p:cTn id="7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set>
                                          <p:cBhvr>
                                            <p:cTn id="769" dur="228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o>
                                            <p:strVal val="-45.0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0" dur="228" fill="hold">
                                              <p:stCondLst>
                                                <p:cond delay="228"/>
                                              </p:stCondLst>
                                            </p:cTn>
                                            <p:tgtEl>
                                              <p:spTgt spid="47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-45"/>
                                              </p:val>
                                            </p:tav>
                                            <p:tav tm="69900">
                                              <p:val>
                                                <p:fltVal val="4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1" dur="228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(0.354*#ppt_w-0.172*#ppt_h)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2" dur="78" decel="50000" autoRev="1" fill="hold">
                                              <p:stCondLst>
                                                <p:cond delay="228"/>
                                              </p:stCondLst>
                                            </p:cTn>
                                            <p:tgtEl>
                                              <p:spTgt spid="4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(0.354*#ppt_w-0.172*#ppt_h)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(0.354*#ppt_w-0.172*#ppt_h)-#ppt_h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3" dur="68" fill="hold">
                                              <p:stCondLst>
                                                <p:cond delay="432"/>
                                              </p:stCondLst>
                                            </p:cTn>
                                            <p:tgtEl>
                                              <p:spTgt spid="4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(0.354*#ppt_w-0.172*#ppt_h)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4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775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77" dur="500"/>
                                            <p:tgtEl>
                                              <p:spTgt spid="4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8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779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1" dur="500" fill="hold"/>
                                            <p:tgtEl>
                                              <p:spTgt spid="4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2" dur="500" fill="hold"/>
                                            <p:tgtEl>
                                              <p:spTgt spid="4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3" dur="500" fill="hold"/>
                                            <p:tgtEl>
                                              <p:spTgt spid="4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4" dur="500" fill="hold"/>
                                            <p:tgtEl>
                                              <p:spTgt spid="4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5" dur="500" tmFilter="0,0; .5, 1; 1, 1"/>
                                            <p:tgtEl>
                                              <p:spTgt spid="4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6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88" dur="500"/>
                                            <p:tgtEl>
                                              <p:spTgt spid="4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9" presetID="16" presetClass="entr" presetSubtype="2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8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91" dur="500"/>
                                            <p:tgtEl>
                                              <p:spTgt spid="4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2" fill="hold">
                                <p:stCondLst>
                                  <p:cond delay="4050"/>
                                </p:stCondLst>
                                <p:childTnLst>
                                  <p:par>
                                    <p:cTn id="793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5" dur="500" fill="hold"/>
                                            <p:tgtEl>
                                              <p:spTgt spid="4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6" dur="500" fill="hold"/>
                                            <p:tgtEl>
                                              <p:spTgt spid="4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7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9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9" dur="500" fill="hold"/>
                                            <p:tgtEl>
                                              <p:spTgt spid="4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0" dur="500" fill="hold"/>
                                            <p:tgtEl>
                                              <p:spTgt spid="4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3" dur="500" fill="hold"/>
                                            <p:tgtEl>
                                              <p:spTgt spid="4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4" dur="500" fill="hold"/>
                                            <p:tgtEl>
                                              <p:spTgt spid="4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5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0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7" dur="500" fill="hold"/>
                                            <p:tgtEl>
                                              <p:spTgt spid="4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8" dur="500" fill="hold"/>
                                            <p:tgtEl>
                                              <p:spTgt spid="4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1" dur="500" fill="hold"/>
                                            <p:tgtEl>
                                              <p:spTgt spid="4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2" dur="500" fill="hold"/>
                                            <p:tgtEl>
                                              <p:spTgt spid="4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3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1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5" dur="500" fill="hold"/>
                                            <p:tgtEl>
                                              <p:spTgt spid="4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6" dur="500" fill="hold"/>
                                            <p:tgtEl>
                                              <p:spTgt spid="4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9" dur="500" fill="hold"/>
                                            <p:tgtEl>
                                              <p:spTgt spid="4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0" dur="500" fill="hold"/>
                                            <p:tgtEl>
                                              <p:spTgt spid="4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1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2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3" dur="500" fill="hold"/>
                                            <p:tgtEl>
                                              <p:spTgt spid="4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4" dur="500" fill="hold"/>
                                            <p:tgtEl>
                                              <p:spTgt spid="4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7" dur="500" fill="hold"/>
                                            <p:tgtEl>
                                              <p:spTgt spid="4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8" dur="500" fill="hold"/>
                                            <p:tgtEl>
                                              <p:spTgt spid="4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9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2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1" dur="500" fill="hold"/>
                                            <p:tgtEl>
                                              <p:spTgt spid="4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2" dur="500" fill="hold"/>
                                            <p:tgtEl>
                                              <p:spTgt spid="4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5" dur="500" fill="hold"/>
                                            <p:tgtEl>
                                              <p:spTgt spid="4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6" dur="500" fill="hold"/>
                                            <p:tgtEl>
                                              <p:spTgt spid="4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7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3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9" dur="500" fill="hold"/>
                                            <p:tgtEl>
                                              <p:spTgt spid="4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0" dur="500" fill="hold"/>
                                            <p:tgtEl>
                                              <p:spTgt spid="4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3" dur="500" fill="hold"/>
                                            <p:tgtEl>
                                              <p:spTgt spid="4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4" dur="500" fill="hold"/>
                                            <p:tgtEl>
                                              <p:spTgt spid="4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5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4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7" dur="500" fill="hold"/>
                                            <p:tgtEl>
                                              <p:spTgt spid="4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8" dur="500" fill="hold"/>
                                            <p:tgtEl>
                                              <p:spTgt spid="4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1" dur="500" fill="hold"/>
                                            <p:tgtEl>
                                              <p:spTgt spid="4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2" dur="500" fill="hold"/>
                                            <p:tgtEl>
                                              <p:spTgt spid="4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3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5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5" dur="500" fill="hold"/>
                                            <p:tgtEl>
                                              <p:spTgt spid="4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6" dur="500" fill="hold"/>
                                            <p:tgtEl>
                                              <p:spTgt spid="4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9" dur="500" fill="hold"/>
                                            <p:tgtEl>
                                              <p:spTgt spid="4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0" dur="500" fill="hold"/>
                                            <p:tgtEl>
                                              <p:spTgt spid="4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1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6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3" dur="500" fill="hold"/>
                                            <p:tgtEl>
                                              <p:spTgt spid="4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4" dur="500" fill="hold"/>
                                            <p:tgtEl>
                                              <p:spTgt spid="4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7" dur="500" fill="hold"/>
                                            <p:tgtEl>
                                              <p:spTgt spid="4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8" dur="500" fill="hold"/>
                                            <p:tgtEl>
                                              <p:spTgt spid="4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9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6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1" dur="500" fill="hold"/>
                                            <p:tgtEl>
                                              <p:spTgt spid="5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2" dur="500" fill="hold"/>
                                            <p:tgtEl>
                                              <p:spTgt spid="5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5" dur="500" fill="hold"/>
                                            <p:tgtEl>
                                              <p:spTgt spid="5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6" dur="500" fill="hold"/>
                                            <p:tgtEl>
                                              <p:spTgt spid="5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7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7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9" dur="500" fill="hold"/>
                                            <p:tgtEl>
                                              <p:spTgt spid="5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0" dur="500" fill="hold"/>
                                            <p:tgtEl>
                                              <p:spTgt spid="5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3" dur="500" fill="hold"/>
                                            <p:tgtEl>
                                              <p:spTgt spid="5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4" dur="500" fill="hold"/>
                                            <p:tgtEl>
                                              <p:spTgt spid="5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5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8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7" dur="500" fill="hold"/>
                                            <p:tgtEl>
                                              <p:spTgt spid="5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8" dur="500" fill="hold"/>
                                            <p:tgtEl>
                                              <p:spTgt spid="5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9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8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1" dur="500" fill="hold"/>
                                            <p:tgtEl>
                                              <p:spTgt spid="5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2" dur="500" fill="hold"/>
                                            <p:tgtEl>
                                              <p:spTgt spid="5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5" dur="500" fill="hold"/>
                                            <p:tgtEl>
                                              <p:spTgt spid="5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6" dur="500" fill="hold"/>
                                            <p:tgtEl>
                                              <p:spTgt spid="5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7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9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9" dur="500" fill="hold"/>
                                            <p:tgtEl>
                                              <p:spTgt spid="5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0" dur="500" fill="hold"/>
                                            <p:tgtEl>
                                              <p:spTgt spid="5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3" dur="500" fill="hold"/>
                                            <p:tgtEl>
                                              <p:spTgt spid="5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4" dur="500" fill="hold"/>
                                            <p:tgtEl>
                                              <p:spTgt spid="5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5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0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7" dur="500" fill="hold"/>
                                            <p:tgtEl>
                                              <p:spTgt spid="5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8" dur="500" fill="hold"/>
                                            <p:tgtEl>
                                              <p:spTgt spid="5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1" dur="500" fill="hold"/>
                                            <p:tgtEl>
                                              <p:spTgt spid="5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2" dur="500" fill="hold"/>
                                            <p:tgtEl>
                                              <p:spTgt spid="5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3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1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5" dur="500" fill="hold"/>
                                            <p:tgtEl>
                                              <p:spTgt spid="5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6" dur="500" fill="hold"/>
                                            <p:tgtEl>
                                              <p:spTgt spid="5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9" dur="500" fill="hold"/>
                                            <p:tgtEl>
                                              <p:spTgt spid="5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0" dur="500" fill="hold"/>
                                            <p:tgtEl>
                                              <p:spTgt spid="5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1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2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3" dur="500" fill="hold"/>
                                            <p:tgtEl>
                                              <p:spTgt spid="5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4" dur="500" fill="hold"/>
                                            <p:tgtEl>
                                              <p:spTgt spid="5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5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2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7" dur="500" fill="hold"/>
                                            <p:tgtEl>
                                              <p:spTgt spid="5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8" dur="500" fill="hold"/>
                                            <p:tgtEl>
                                              <p:spTgt spid="5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1" dur="500" fill="hold"/>
                                            <p:tgtEl>
                                              <p:spTgt spid="5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2" dur="500" fill="hold"/>
                                            <p:tgtEl>
                                              <p:spTgt spid="5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3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3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5" dur="500" fill="hold"/>
                                            <p:tgtEl>
                                              <p:spTgt spid="5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6" dur="500" fill="hold"/>
                                            <p:tgtEl>
                                              <p:spTgt spid="5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9" dur="500" fill="hold"/>
                                            <p:tgtEl>
                                              <p:spTgt spid="5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0" dur="500" fill="hold"/>
                                            <p:tgtEl>
                                              <p:spTgt spid="5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1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4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3" dur="500" fill="hold"/>
                                            <p:tgtEl>
                                              <p:spTgt spid="5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4" dur="500" fill="hold"/>
                                            <p:tgtEl>
                                              <p:spTgt spid="5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7" dur="500" fill="hold"/>
                                            <p:tgtEl>
                                              <p:spTgt spid="5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8" dur="500" fill="hold"/>
                                            <p:tgtEl>
                                              <p:spTgt spid="5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9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4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1" dur="500" fill="hold"/>
                                            <p:tgtEl>
                                              <p:spTgt spid="5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2" dur="500" fill="hold"/>
                                            <p:tgtEl>
                                              <p:spTgt spid="5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5" dur="500" fill="hold"/>
                                            <p:tgtEl>
                                              <p:spTgt spid="5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6" dur="500" fill="hold"/>
                                            <p:tgtEl>
                                              <p:spTgt spid="5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7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5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9" dur="500" fill="hold"/>
                                            <p:tgtEl>
                                              <p:spTgt spid="5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0" dur="500" fill="hold"/>
                                            <p:tgtEl>
                                              <p:spTgt spid="5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3" dur="500" fill="hold"/>
                                            <p:tgtEl>
                                              <p:spTgt spid="5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4" dur="500" fill="hold"/>
                                            <p:tgtEl>
                                              <p:spTgt spid="5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5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6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7" dur="500" fill="hold"/>
                                            <p:tgtEl>
                                              <p:spTgt spid="5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8" dur="500" fill="hold"/>
                                            <p:tgtEl>
                                              <p:spTgt spid="5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1" dur="500" fill="hold"/>
                                            <p:tgtEl>
                                              <p:spTgt spid="5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2" dur="500" fill="hold"/>
                                            <p:tgtEl>
                                              <p:spTgt spid="5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3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7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5" dur="500" fill="hold"/>
                                            <p:tgtEl>
                                              <p:spTgt spid="5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6" dur="500" fill="hold"/>
                                            <p:tgtEl>
                                              <p:spTgt spid="5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1" grpId="0" animBg="1"/>
          <p:bldP spid="272" grpId="0"/>
          <p:bldP spid="273" grpId="0" animBg="1"/>
          <p:bldP spid="274" grpId="0"/>
          <p:bldP spid="275" grpId="0" animBg="1"/>
          <p:bldP spid="276" grpId="0"/>
          <p:bldP spid="277" grpId="0" animBg="1"/>
          <p:bldP spid="278" grpId="0"/>
          <p:bldP spid="279" grpId="0" animBg="1"/>
          <p:bldP spid="280" grpId="0"/>
          <p:bldP spid="281" grpId="0" animBg="1"/>
          <p:bldP spid="282" grpId="0"/>
          <p:bldP spid="283" grpId="0" animBg="1"/>
          <p:bldP spid="284" grpId="0"/>
          <p:bldP spid="285" grpId="0" animBg="1"/>
          <p:bldP spid="286" grpId="0"/>
          <p:bldP spid="287" grpId="0" animBg="1"/>
          <p:bldP spid="288" grpId="0"/>
          <p:bldP spid="289" grpId="0" animBg="1"/>
          <p:bldP spid="290" grpId="0"/>
          <p:bldP spid="291" grpId="0" animBg="1"/>
          <p:bldP spid="292" grpId="0"/>
          <p:bldP spid="293" grpId="0" animBg="1"/>
          <p:bldP spid="294" grpId="0"/>
          <p:bldP spid="298" grpId="0" animBg="1"/>
          <p:bldP spid="299" grpId="0" animBg="1"/>
          <p:bldP spid="300" grpId="0" animBg="1"/>
          <p:bldP spid="301" grpId="0" animBg="1"/>
          <p:bldP spid="302" grpId="0"/>
          <p:bldP spid="303" grpId="0" animBg="1"/>
          <p:bldP spid="304" grpId="0"/>
          <p:bldP spid="305" grpId="0" animBg="1"/>
          <p:bldP spid="306" grpId="0"/>
          <p:bldP spid="307" grpId="0" animBg="1"/>
          <p:bldP spid="308" grpId="0"/>
          <p:bldP spid="309" grpId="0" animBg="1"/>
          <p:bldP spid="310" grpId="0"/>
          <p:bldP spid="311" grpId="0" animBg="1"/>
          <p:bldP spid="312" grpId="0"/>
          <p:bldP spid="313" grpId="0" animBg="1"/>
          <p:bldP spid="314" grpId="0"/>
          <p:bldP spid="315" grpId="0" animBg="1"/>
          <p:bldP spid="316" grpId="0"/>
          <p:bldP spid="317" grpId="0" animBg="1"/>
          <p:bldP spid="318" grpId="0"/>
          <p:bldP spid="319" grpId="0" animBg="1"/>
          <p:bldP spid="320" grpId="0"/>
          <p:bldP spid="321" grpId="0" animBg="1"/>
          <p:bldP spid="322" grpId="0"/>
          <p:bldP spid="323" grpId="0" animBg="1"/>
          <p:bldP spid="324" grpId="0"/>
          <p:bldP spid="325" grpId="0" animBg="1"/>
          <p:bldP spid="326" grpId="0"/>
          <p:bldP spid="327" grpId="0" animBg="1"/>
          <p:bldP spid="328" grpId="0"/>
          <p:bldP spid="329" grpId="0" animBg="1"/>
          <p:bldP spid="330" grpId="0"/>
          <p:bldP spid="331" grpId="0" animBg="1"/>
          <p:bldP spid="332" grpId="0"/>
          <p:bldP spid="333" grpId="0" animBg="1"/>
          <p:bldP spid="334" grpId="0"/>
          <p:bldP spid="335" grpId="0" animBg="1"/>
          <p:bldP spid="336" grpId="0"/>
          <p:bldP spid="337" grpId="0" animBg="1"/>
          <p:bldP spid="338" grpId="0"/>
          <p:bldP spid="339" grpId="0" animBg="1"/>
          <p:bldP spid="340" grpId="0"/>
          <p:bldP spid="341" grpId="0" animBg="1"/>
          <p:bldP spid="342" grpId="0"/>
          <p:bldP spid="343" grpId="0" animBg="1"/>
          <p:bldP spid="344" grpId="0"/>
          <p:bldP spid="345" grpId="0" animBg="1"/>
          <p:bldP spid="346" grpId="0"/>
          <p:bldP spid="347" grpId="0" animBg="1"/>
          <p:bldP spid="348" grpId="0"/>
          <p:bldP spid="349" grpId="0" animBg="1"/>
          <p:bldP spid="350" grpId="0"/>
          <p:bldP spid="351" grpId="0" animBg="1"/>
          <p:bldP spid="352" grpId="0"/>
          <p:bldP spid="353" grpId="0" animBg="1"/>
          <p:bldP spid="354" grpId="0"/>
          <p:bldP spid="355" grpId="0" animBg="1"/>
          <p:bldP spid="356" grpId="0"/>
          <p:bldP spid="357" grpId="0" animBg="1"/>
          <p:bldP spid="358" grpId="0"/>
          <p:bldP spid="359" grpId="0" animBg="1"/>
          <p:bldP spid="360" grpId="0"/>
          <p:bldP spid="361" grpId="0" animBg="1"/>
          <p:bldP spid="362" grpId="0"/>
          <p:bldP spid="363" grpId="0" animBg="1"/>
          <p:bldP spid="364" grpId="0"/>
          <p:bldP spid="365" grpId="0" animBg="1"/>
          <p:bldP spid="366" grpId="0"/>
          <p:bldP spid="367" grpId="0" animBg="1"/>
          <p:bldP spid="368" grpId="0"/>
          <p:bldP spid="369" grpId="0" animBg="1"/>
          <p:bldP spid="370" grpId="0"/>
          <p:bldP spid="371" grpId="0" animBg="1"/>
          <p:bldP spid="372" grpId="0"/>
          <p:bldP spid="373" grpId="0" animBg="1"/>
          <p:bldP spid="374" grpId="0"/>
          <p:bldP spid="375" grpId="0" animBg="1"/>
          <p:bldP spid="376" grpId="0" animBg="1"/>
          <p:bldP spid="377" grpId="0"/>
          <p:bldP spid="378" grpId="0" animBg="1"/>
          <p:bldP spid="379" grpId="0"/>
          <p:bldP spid="380" grpId="0" animBg="1"/>
          <p:bldP spid="381" grpId="0"/>
          <p:bldP spid="382" grpId="0" animBg="1"/>
          <p:bldP spid="383" grpId="0"/>
          <p:bldP spid="384" grpId="0" animBg="1"/>
          <p:bldP spid="385" grpId="0"/>
          <p:bldP spid="386" grpId="0" animBg="1"/>
          <p:bldP spid="387" grpId="0"/>
          <p:bldP spid="388" grpId="0" animBg="1"/>
          <p:bldP spid="389" grpId="0"/>
          <p:bldP spid="390" grpId="0"/>
          <p:bldP spid="391" grpId="0" animBg="1"/>
          <p:bldP spid="392" grpId="0"/>
          <p:bldP spid="393" grpId="0" animBg="1"/>
          <p:bldP spid="394" grpId="0"/>
          <p:bldP spid="395" grpId="0" animBg="1"/>
          <p:bldP spid="396" grpId="0"/>
          <p:bldP spid="397" grpId="0" animBg="1"/>
          <p:bldP spid="398" grpId="0"/>
          <p:bldP spid="399" grpId="0" animBg="1"/>
          <p:bldP spid="400" grpId="0"/>
          <p:bldP spid="401" grpId="0" animBg="1"/>
          <p:bldP spid="402" grpId="0"/>
          <p:bldP spid="403" grpId="0" animBg="1"/>
          <p:bldP spid="404" grpId="0"/>
          <p:bldP spid="405" grpId="0" animBg="1"/>
          <p:bldP spid="406" grpId="0"/>
          <p:bldP spid="407" grpId="0" animBg="1"/>
          <p:bldP spid="408" grpId="0"/>
          <p:bldP spid="409" grpId="0" animBg="1"/>
          <p:bldP spid="410" grpId="0"/>
          <p:bldP spid="411" grpId="0" animBg="1"/>
          <p:bldP spid="412" grpId="0"/>
          <p:bldP spid="413" grpId="0" animBg="1"/>
          <p:bldP spid="414" grpId="0"/>
          <p:bldP spid="415" grpId="0" animBg="1"/>
          <p:bldP spid="416" grpId="0"/>
          <p:bldP spid="417" grpId="0" animBg="1"/>
          <p:bldP spid="418" grpId="0"/>
          <p:bldP spid="419" grpId="0" animBg="1"/>
          <p:bldP spid="420" grpId="0"/>
          <p:bldP spid="421" grpId="0" animBg="1"/>
          <p:bldP spid="422" grpId="0"/>
          <p:bldP spid="423" grpId="0" animBg="1"/>
          <p:bldP spid="424" grpId="0"/>
          <p:bldP spid="425" grpId="0" animBg="1"/>
          <p:bldP spid="426" grpId="0"/>
          <p:bldP spid="427" grpId="0" animBg="1"/>
          <p:bldP spid="428" grpId="0"/>
          <p:bldP spid="429" grpId="0" animBg="1"/>
          <p:bldP spid="430" grpId="0"/>
          <p:bldP spid="431" grpId="0" animBg="1"/>
          <p:bldP spid="432" grpId="0"/>
          <p:bldP spid="433" grpId="0" animBg="1"/>
          <p:bldP spid="434" grpId="0"/>
          <p:bldP spid="435" grpId="0" animBg="1"/>
          <p:bldP spid="436" grpId="0"/>
          <p:bldP spid="437" grpId="0" animBg="1"/>
          <p:bldP spid="438" grpId="0"/>
          <p:bldP spid="439" grpId="0" animBg="1"/>
          <p:bldP spid="440" grpId="0"/>
          <p:bldP spid="441" grpId="0" animBg="1"/>
          <p:bldP spid="442" grpId="0"/>
          <p:bldP spid="443" grpId="0" animBg="1"/>
          <p:bldP spid="444" grpId="0"/>
          <p:bldP spid="445" grpId="0" animBg="1"/>
          <p:bldP spid="446" grpId="0"/>
          <p:bldP spid="447" grpId="0" animBg="1"/>
          <p:bldP spid="448" grpId="0"/>
          <p:bldP spid="449" grpId="0" animBg="1"/>
          <p:bldP spid="450" grpId="0"/>
          <p:bldP spid="451" grpId="0" animBg="1"/>
          <p:bldP spid="452" grpId="0"/>
          <p:bldP spid="453" grpId="0" animBg="1"/>
          <p:bldP spid="454" grpId="0"/>
          <p:bldP spid="455" grpId="0" animBg="1"/>
          <p:bldP spid="456" grpId="0"/>
          <p:bldP spid="457" grpId="0" animBg="1"/>
          <p:bldP spid="458" grpId="0"/>
          <p:bldP spid="465" grpId="0" animBg="1"/>
          <p:bldP spid="468" grpId="0"/>
          <p:bldP spid="470" grpId="0"/>
          <p:bldP spid="477" grpId="0" animBg="1"/>
          <p:bldP spid="478" grpId="0"/>
          <p:bldP spid="481" grpId="0" animBg="1"/>
          <p:bldP spid="482" grpId="0"/>
          <p:bldP spid="483" grpId="0" animBg="1"/>
          <p:bldP spid="484" grpId="0"/>
          <p:bldP spid="485" grpId="0" animBg="1"/>
          <p:bldP spid="486" grpId="0"/>
          <p:bldP spid="487" grpId="0" animBg="1"/>
          <p:bldP spid="488" grpId="0"/>
          <p:bldP spid="489" grpId="0" animBg="1"/>
          <p:bldP spid="490" grpId="0"/>
          <p:bldP spid="491" grpId="0" animBg="1"/>
          <p:bldP spid="492" grpId="0"/>
          <p:bldP spid="493" grpId="0" animBg="1"/>
          <p:bldP spid="494" grpId="0"/>
          <p:bldP spid="495" grpId="0" animBg="1"/>
          <p:bldP spid="496" grpId="0"/>
          <p:bldP spid="497" grpId="0" animBg="1"/>
          <p:bldP spid="498" grpId="0"/>
          <p:bldP spid="499" grpId="0" animBg="1"/>
          <p:bldP spid="500" grpId="0"/>
          <p:bldP spid="501" grpId="0" animBg="1"/>
          <p:bldP spid="502" grpId="0"/>
          <p:bldP spid="503" grpId="0" animBg="1"/>
          <p:bldP spid="504" grpId="0"/>
          <p:bldP spid="505" grpId="0"/>
          <p:bldP spid="506" grpId="0" animBg="1"/>
          <p:bldP spid="507" grpId="0"/>
          <p:bldP spid="508" grpId="0" animBg="1"/>
          <p:bldP spid="509" grpId="0"/>
          <p:bldP spid="510" grpId="0" animBg="1"/>
          <p:bldP spid="511" grpId="0"/>
          <p:bldP spid="512" grpId="0" animBg="1"/>
          <p:bldP spid="513" grpId="0"/>
          <p:bldP spid="514" grpId="0"/>
          <p:bldP spid="515" grpId="0" animBg="1"/>
          <p:bldP spid="516" grpId="0"/>
          <p:bldP spid="517" grpId="0" animBg="1"/>
          <p:bldP spid="518" grpId="0"/>
          <p:bldP spid="519" grpId="0" animBg="1"/>
          <p:bldP spid="520" grpId="0"/>
          <p:bldP spid="521" grpId="0" animBg="1"/>
          <p:bldP spid="522" grpId="0"/>
          <p:bldP spid="523" grpId="0" animBg="1"/>
          <p:bldP spid="524" grpId="0"/>
          <p:bldP spid="525" grpId="0" animBg="1"/>
          <p:bldP spid="526" grpId="0"/>
          <p:bldP spid="527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866775" y="1737766"/>
            <a:ext cx="5448300" cy="956633"/>
          </a:xfrm>
          <a:prstGeom prst="roundRect">
            <a:avLst/>
          </a:prstGeom>
          <a:solidFill>
            <a:srgbClr val="01ACBE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3" name="Freeform 13"/>
          <p:cNvSpPr>
            <a:spLocks noEditPoints="1"/>
          </p:cNvSpPr>
          <p:nvPr/>
        </p:nvSpPr>
        <p:spPr bwMode="auto">
          <a:xfrm>
            <a:off x="4755201" y="4084620"/>
            <a:ext cx="3076575" cy="658590"/>
          </a:xfrm>
          <a:custGeom>
            <a:avLst/>
            <a:gdLst>
              <a:gd name="T0" fmla="*/ 229 w 695"/>
              <a:gd name="T1" fmla="*/ 157 h 174"/>
              <a:gd name="T2" fmla="*/ 338 w 695"/>
              <a:gd name="T3" fmla="*/ 173 h 174"/>
              <a:gd name="T4" fmla="*/ 395 w 695"/>
              <a:gd name="T5" fmla="*/ 157 h 174"/>
              <a:gd name="T6" fmla="*/ 273 w 695"/>
              <a:gd name="T7" fmla="*/ 86 h 174"/>
              <a:gd name="T8" fmla="*/ 273 w 695"/>
              <a:gd name="T9" fmla="*/ 72 h 174"/>
              <a:gd name="T10" fmla="*/ 355 w 695"/>
              <a:gd name="T11" fmla="*/ 82 h 174"/>
              <a:gd name="T12" fmla="*/ 493 w 695"/>
              <a:gd name="T13" fmla="*/ 99 h 174"/>
              <a:gd name="T14" fmla="*/ 563 w 695"/>
              <a:gd name="T15" fmla="*/ 86 h 174"/>
              <a:gd name="T16" fmla="*/ 534 w 695"/>
              <a:gd name="T17" fmla="*/ 47 h 174"/>
              <a:gd name="T18" fmla="*/ 569 w 695"/>
              <a:gd name="T19" fmla="*/ 32 h 174"/>
              <a:gd name="T20" fmla="*/ 656 w 695"/>
              <a:gd name="T21" fmla="*/ 39 h 174"/>
              <a:gd name="T22" fmla="*/ 653 w 695"/>
              <a:gd name="T23" fmla="*/ 8 h 174"/>
              <a:gd name="T24" fmla="*/ 656 w 695"/>
              <a:gd name="T25" fmla="*/ 4 h 174"/>
              <a:gd name="T26" fmla="*/ 677 w 695"/>
              <a:gd name="T27" fmla="*/ 3 h 174"/>
              <a:gd name="T28" fmla="*/ 689 w 695"/>
              <a:gd name="T29" fmla="*/ 2 h 174"/>
              <a:gd name="T30" fmla="*/ 656 w 695"/>
              <a:gd name="T31" fmla="*/ 1 h 174"/>
              <a:gd name="T32" fmla="*/ 645 w 695"/>
              <a:gd name="T33" fmla="*/ 8 h 174"/>
              <a:gd name="T34" fmla="*/ 652 w 695"/>
              <a:gd name="T35" fmla="*/ 28 h 174"/>
              <a:gd name="T36" fmla="*/ 633 w 695"/>
              <a:gd name="T37" fmla="*/ 32 h 174"/>
              <a:gd name="T38" fmla="*/ 631 w 695"/>
              <a:gd name="T39" fmla="*/ 31 h 174"/>
              <a:gd name="T40" fmla="*/ 623 w 695"/>
              <a:gd name="T41" fmla="*/ 29 h 174"/>
              <a:gd name="T42" fmla="*/ 588 w 695"/>
              <a:gd name="T43" fmla="*/ 27 h 174"/>
              <a:gd name="T44" fmla="*/ 573 w 695"/>
              <a:gd name="T45" fmla="*/ 24 h 174"/>
              <a:gd name="T46" fmla="*/ 562 w 695"/>
              <a:gd name="T47" fmla="*/ 22 h 174"/>
              <a:gd name="T48" fmla="*/ 532 w 695"/>
              <a:gd name="T49" fmla="*/ 21 h 174"/>
              <a:gd name="T50" fmla="*/ 498 w 695"/>
              <a:gd name="T51" fmla="*/ 36 h 174"/>
              <a:gd name="T52" fmla="*/ 500 w 695"/>
              <a:gd name="T53" fmla="*/ 43 h 174"/>
              <a:gd name="T54" fmla="*/ 516 w 695"/>
              <a:gd name="T55" fmla="*/ 47 h 174"/>
              <a:gd name="T56" fmla="*/ 509 w 695"/>
              <a:gd name="T57" fmla="*/ 51 h 174"/>
              <a:gd name="T58" fmla="*/ 529 w 695"/>
              <a:gd name="T59" fmla="*/ 74 h 174"/>
              <a:gd name="T60" fmla="*/ 535 w 695"/>
              <a:gd name="T61" fmla="*/ 83 h 174"/>
              <a:gd name="T62" fmla="*/ 515 w 695"/>
              <a:gd name="T63" fmla="*/ 91 h 174"/>
              <a:gd name="T64" fmla="*/ 466 w 695"/>
              <a:gd name="T65" fmla="*/ 86 h 174"/>
              <a:gd name="T66" fmla="*/ 444 w 695"/>
              <a:gd name="T67" fmla="*/ 84 h 174"/>
              <a:gd name="T68" fmla="*/ 435 w 695"/>
              <a:gd name="T69" fmla="*/ 82 h 174"/>
              <a:gd name="T70" fmla="*/ 418 w 695"/>
              <a:gd name="T71" fmla="*/ 82 h 174"/>
              <a:gd name="T72" fmla="*/ 383 w 695"/>
              <a:gd name="T73" fmla="*/ 77 h 174"/>
              <a:gd name="T74" fmla="*/ 346 w 695"/>
              <a:gd name="T75" fmla="*/ 71 h 174"/>
              <a:gd name="T76" fmla="*/ 307 w 695"/>
              <a:gd name="T77" fmla="*/ 68 h 174"/>
              <a:gd name="T78" fmla="*/ 240 w 695"/>
              <a:gd name="T79" fmla="*/ 69 h 174"/>
              <a:gd name="T80" fmla="*/ 241 w 695"/>
              <a:gd name="T81" fmla="*/ 78 h 174"/>
              <a:gd name="T82" fmla="*/ 247 w 695"/>
              <a:gd name="T83" fmla="*/ 84 h 174"/>
              <a:gd name="T84" fmla="*/ 245 w 695"/>
              <a:gd name="T85" fmla="*/ 86 h 174"/>
              <a:gd name="T86" fmla="*/ 269 w 695"/>
              <a:gd name="T87" fmla="*/ 98 h 174"/>
              <a:gd name="T88" fmla="*/ 293 w 695"/>
              <a:gd name="T89" fmla="*/ 111 h 174"/>
              <a:gd name="T90" fmla="*/ 308 w 695"/>
              <a:gd name="T91" fmla="*/ 118 h 174"/>
              <a:gd name="T92" fmla="*/ 332 w 695"/>
              <a:gd name="T93" fmla="*/ 128 h 174"/>
              <a:gd name="T94" fmla="*/ 352 w 695"/>
              <a:gd name="T95" fmla="*/ 144 h 174"/>
              <a:gd name="T96" fmla="*/ 371 w 695"/>
              <a:gd name="T97" fmla="*/ 156 h 174"/>
              <a:gd name="T98" fmla="*/ 370 w 695"/>
              <a:gd name="T99" fmla="*/ 167 h 174"/>
              <a:gd name="T100" fmla="*/ 281 w 695"/>
              <a:gd name="T101" fmla="*/ 157 h 174"/>
              <a:gd name="T102" fmla="*/ 249 w 695"/>
              <a:gd name="T103" fmla="*/ 152 h 174"/>
              <a:gd name="T104" fmla="*/ 160 w 695"/>
              <a:gd name="T105" fmla="*/ 140 h 174"/>
              <a:gd name="T106" fmla="*/ 79 w 695"/>
              <a:gd name="T107" fmla="*/ 123 h 174"/>
              <a:gd name="T108" fmla="*/ 656 w 695"/>
              <a:gd name="T109" fmla="*/ 33 h 174"/>
              <a:gd name="T110" fmla="*/ 648 w 695"/>
              <a:gd name="T111" fmla="*/ 5 h 174"/>
              <a:gd name="T112" fmla="*/ 655 w 695"/>
              <a:gd name="T113" fmla="*/ 33 h 174"/>
              <a:gd name="T114" fmla="*/ 648 w 695"/>
              <a:gd name="T115" fmla="*/ 37 h 174"/>
              <a:gd name="T116" fmla="*/ 535 w 695"/>
              <a:gd name="T117" fmla="*/ 92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95" h="174">
                <a:moveTo>
                  <a:pt x="78" y="130"/>
                </a:moveTo>
                <a:cubicBezTo>
                  <a:pt x="88" y="132"/>
                  <a:pt x="101" y="134"/>
                  <a:pt x="109" y="136"/>
                </a:cubicBezTo>
                <a:cubicBezTo>
                  <a:pt x="147" y="143"/>
                  <a:pt x="179" y="151"/>
                  <a:pt x="220" y="157"/>
                </a:cubicBezTo>
                <a:cubicBezTo>
                  <a:pt x="219" y="157"/>
                  <a:pt x="222" y="157"/>
                  <a:pt x="225" y="157"/>
                </a:cubicBezTo>
                <a:cubicBezTo>
                  <a:pt x="224" y="157"/>
                  <a:pt x="224" y="157"/>
                  <a:pt x="224" y="157"/>
                </a:cubicBezTo>
                <a:cubicBezTo>
                  <a:pt x="229" y="157"/>
                  <a:pt x="229" y="157"/>
                  <a:pt x="229" y="157"/>
                </a:cubicBezTo>
                <a:cubicBezTo>
                  <a:pt x="232" y="157"/>
                  <a:pt x="229" y="158"/>
                  <a:pt x="226" y="158"/>
                </a:cubicBezTo>
                <a:cubicBezTo>
                  <a:pt x="242" y="160"/>
                  <a:pt x="257" y="162"/>
                  <a:pt x="272" y="165"/>
                </a:cubicBezTo>
                <a:cubicBezTo>
                  <a:pt x="275" y="164"/>
                  <a:pt x="280" y="166"/>
                  <a:pt x="283" y="165"/>
                </a:cubicBezTo>
                <a:cubicBezTo>
                  <a:pt x="283" y="166"/>
                  <a:pt x="283" y="166"/>
                  <a:pt x="282" y="166"/>
                </a:cubicBezTo>
                <a:cubicBezTo>
                  <a:pt x="294" y="167"/>
                  <a:pt x="295" y="167"/>
                  <a:pt x="303" y="169"/>
                </a:cubicBezTo>
                <a:cubicBezTo>
                  <a:pt x="314" y="171"/>
                  <a:pt x="325" y="172"/>
                  <a:pt x="338" y="173"/>
                </a:cubicBezTo>
                <a:cubicBezTo>
                  <a:pt x="346" y="174"/>
                  <a:pt x="351" y="174"/>
                  <a:pt x="366" y="173"/>
                </a:cubicBezTo>
                <a:cubicBezTo>
                  <a:pt x="367" y="173"/>
                  <a:pt x="372" y="173"/>
                  <a:pt x="375" y="172"/>
                </a:cubicBezTo>
                <a:cubicBezTo>
                  <a:pt x="379" y="171"/>
                  <a:pt x="379" y="171"/>
                  <a:pt x="379" y="171"/>
                </a:cubicBezTo>
                <a:cubicBezTo>
                  <a:pt x="396" y="166"/>
                  <a:pt x="387" y="169"/>
                  <a:pt x="391" y="167"/>
                </a:cubicBezTo>
                <a:cubicBezTo>
                  <a:pt x="398" y="163"/>
                  <a:pt x="396" y="163"/>
                  <a:pt x="397" y="161"/>
                </a:cubicBezTo>
                <a:cubicBezTo>
                  <a:pt x="397" y="160"/>
                  <a:pt x="396" y="158"/>
                  <a:pt x="395" y="157"/>
                </a:cubicBezTo>
                <a:cubicBezTo>
                  <a:pt x="389" y="149"/>
                  <a:pt x="378" y="143"/>
                  <a:pt x="368" y="136"/>
                </a:cubicBezTo>
                <a:cubicBezTo>
                  <a:pt x="347" y="123"/>
                  <a:pt x="322" y="111"/>
                  <a:pt x="300" y="97"/>
                </a:cubicBezTo>
                <a:cubicBezTo>
                  <a:pt x="292" y="96"/>
                  <a:pt x="289" y="93"/>
                  <a:pt x="282" y="92"/>
                </a:cubicBezTo>
                <a:cubicBezTo>
                  <a:pt x="283" y="91"/>
                  <a:pt x="283" y="91"/>
                  <a:pt x="283" y="91"/>
                </a:cubicBezTo>
                <a:cubicBezTo>
                  <a:pt x="278" y="90"/>
                  <a:pt x="279" y="89"/>
                  <a:pt x="277" y="86"/>
                </a:cubicBezTo>
                <a:cubicBezTo>
                  <a:pt x="276" y="86"/>
                  <a:pt x="275" y="85"/>
                  <a:pt x="273" y="86"/>
                </a:cubicBezTo>
                <a:cubicBezTo>
                  <a:pt x="270" y="85"/>
                  <a:pt x="274" y="83"/>
                  <a:pt x="271" y="82"/>
                </a:cubicBezTo>
                <a:cubicBezTo>
                  <a:pt x="272" y="82"/>
                  <a:pt x="270" y="83"/>
                  <a:pt x="270" y="82"/>
                </a:cubicBezTo>
                <a:cubicBezTo>
                  <a:pt x="262" y="79"/>
                  <a:pt x="272" y="82"/>
                  <a:pt x="269" y="77"/>
                </a:cubicBezTo>
                <a:cubicBezTo>
                  <a:pt x="267" y="76"/>
                  <a:pt x="264" y="74"/>
                  <a:pt x="262" y="72"/>
                </a:cubicBezTo>
                <a:cubicBezTo>
                  <a:pt x="265" y="72"/>
                  <a:pt x="269" y="72"/>
                  <a:pt x="272" y="73"/>
                </a:cubicBezTo>
                <a:cubicBezTo>
                  <a:pt x="270" y="73"/>
                  <a:pt x="271" y="72"/>
                  <a:pt x="273" y="72"/>
                </a:cubicBezTo>
                <a:cubicBezTo>
                  <a:pt x="273" y="74"/>
                  <a:pt x="281" y="72"/>
                  <a:pt x="284" y="73"/>
                </a:cubicBezTo>
                <a:cubicBezTo>
                  <a:pt x="283" y="73"/>
                  <a:pt x="281" y="73"/>
                  <a:pt x="280" y="73"/>
                </a:cubicBezTo>
                <a:cubicBezTo>
                  <a:pt x="288" y="75"/>
                  <a:pt x="297" y="75"/>
                  <a:pt x="304" y="76"/>
                </a:cubicBezTo>
                <a:cubicBezTo>
                  <a:pt x="314" y="76"/>
                  <a:pt x="320" y="79"/>
                  <a:pt x="327" y="78"/>
                </a:cubicBezTo>
                <a:cubicBezTo>
                  <a:pt x="325" y="79"/>
                  <a:pt x="330" y="79"/>
                  <a:pt x="331" y="80"/>
                </a:cubicBezTo>
                <a:cubicBezTo>
                  <a:pt x="341" y="79"/>
                  <a:pt x="345" y="82"/>
                  <a:pt x="355" y="82"/>
                </a:cubicBezTo>
                <a:cubicBezTo>
                  <a:pt x="354" y="82"/>
                  <a:pt x="354" y="82"/>
                  <a:pt x="354" y="82"/>
                </a:cubicBezTo>
                <a:cubicBezTo>
                  <a:pt x="376" y="85"/>
                  <a:pt x="398" y="88"/>
                  <a:pt x="422" y="90"/>
                </a:cubicBezTo>
                <a:cubicBezTo>
                  <a:pt x="436" y="92"/>
                  <a:pt x="446" y="95"/>
                  <a:pt x="463" y="96"/>
                </a:cubicBezTo>
                <a:cubicBezTo>
                  <a:pt x="466" y="96"/>
                  <a:pt x="464" y="96"/>
                  <a:pt x="467" y="96"/>
                </a:cubicBezTo>
                <a:cubicBezTo>
                  <a:pt x="470" y="96"/>
                  <a:pt x="466" y="96"/>
                  <a:pt x="467" y="96"/>
                </a:cubicBezTo>
                <a:cubicBezTo>
                  <a:pt x="475" y="97"/>
                  <a:pt x="483" y="98"/>
                  <a:pt x="493" y="99"/>
                </a:cubicBezTo>
                <a:cubicBezTo>
                  <a:pt x="494" y="99"/>
                  <a:pt x="497" y="99"/>
                  <a:pt x="497" y="99"/>
                </a:cubicBezTo>
                <a:cubicBezTo>
                  <a:pt x="501" y="100"/>
                  <a:pt x="508" y="100"/>
                  <a:pt x="516" y="100"/>
                </a:cubicBezTo>
                <a:cubicBezTo>
                  <a:pt x="520" y="100"/>
                  <a:pt x="524" y="100"/>
                  <a:pt x="530" y="100"/>
                </a:cubicBezTo>
                <a:cubicBezTo>
                  <a:pt x="534" y="101"/>
                  <a:pt x="558" y="94"/>
                  <a:pt x="557" y="93"/>
                </a:cubicBezTo>
                <a:cubicBezTo>
                  <a:pt x="549" y="96"/>
                  <a:pt x="562" y="89"/>
                  <a:pt x="560" y="87"/>
                </a:cubicBezTo>
                <a:cubicBezTo>
                  <a:pt x="561" y="86"/>
                  <a:pt x="562" y="86"/>
                  <a:pt x="563" y="86"/>
                </a:cubicBezTo>
                <a:cubicBezTo>
                  <a:pt x="564" y="83"/>
                  <a:pt x="563" y="81"/>
                  <a:pt x="563" y="77"/>
                </a:cubicBezTo>
                <a:cubicBezTo>
                  <a:pt x="562" y="76"/>
                  <a:pt x="559" y="76"/>
                  <a:pt x="559" y="74"/>
                </a:cubicBezTo>
                <a:cubicBezTo>
                  <a:pt x="561" y="72"/>
                  <a:pt x="557" y="70"/>
                  <a:pt x="557" y="68"/>
                </a:cubicBezTo>
                <a:cubicBezTo>
                  <a:pt x="554" y="69"/>
                  <a:pt x="551" y="68"/>
                  <a:pt x="550" y="66"/>
                </a:cubicBezTo>
                <a:cubicBezTo>
                  <a:pt x="554" y="65"/>
                  <a:pt x="554" y="65"/>
                  <a:pt x="554" y="65"/>
                </a:cubicBezTo>
                <a:cubicBezTo>
                  <a:pt x="548" y="61"/>
                  <a:pt x="545" y="52"/>
                  <a:pt x="534" y="47"/>
                </a:cubicBezTo>
                <a:cubicBezTo>
                  <a:pt x="536" y="46"/>
                  <a:pt x="536" y="46"/>
                  <a:pt x="536" y="46"/>
                </a:cubicBezTo>
                <a:cubicBezTo>
                  <a:pt x="528" y="41"/>
                  <a:pt x="524" y="34"/>
                  <a:pt x="521" y="29"/>
                </a:cubicBezTo>
                <a:cubicBezTo>
                  <a:pt x="521" y="29"/>
                  <a:pt x="520" y="30"/>
                  <a:pt x="527" y="30"/>
                </a:cubicBezTo>
                <a:cubicBezTo>
                  <a:pt x="534" y="29"/>
                  <a:pt x="537" y="29"/>
                  <a:pt x="543" y="29"/>
                </a:cubicBezTo>
                <a:cubicBezTo>
                  <a:pt x="546" y="29"/>
                  <a:pt x="546" y="30"/>
                  <a:pt x="547" y="30"/>
                </a:cubicBezTo>
                <a:cubicBezTo>
                  <a:pt x="555" y="31"/>
                  <a:pt x="560" y="33"/>
                  <a:pt x="569" y="32"/>
                </a:cubicBezTo>
                <a:cubicBezTo>
                  <a:pt x="568" y="33"/>
                  <a:pt x="568" y="33"/>
                  <a:pt x="568" y="33"/>
                </a:cubicBezTo>
                <a:cubicBezTo>
                  <a:pt x="575" y="33"/>
                  <a:pt x="586" y="34"/>
                  <a:pt x="592" y="35"/>
                </a:cubicBezTo>
                <a:cubicBezTo>
                  <a:pt x="595" y="35"/>
                  <a:pt x="603" y="36"/>
                  <a:pt x="601" y="35"/>
                </a:cubicBezTo>
                <a:cubicBezTo>
                  <a:pt x="604" y="35"/>
                  <a:pt x="600" y="36"/>
                  <a:pt x="605" y="36"/>
                </a:cubicBezTo>
                <a:cubicBezTo>
                  <a:pt x="600" y="36"/>
                  <a:pt x="600" y="36"/>
                  <a:pt x="600" y="36"/>
                </a:cubicBezTo>
                <a:cubicBezTo>
                  <a:pt x="618" y="38"/>
                  <a:pt x="625" y="42"/>
                  <a:pt x="656" y="39"/>
                </a:cubicBezTo>
                <a:cubicBezTo>
                  <a:pt x="672" y="35"/>
                  <a:pt x="667" y="30"/>
                  <a:pt x="667" y="26"/>
                </a:cubicBezTo>
                <a:cubicBezTo>
                  <a:pt x="665" y="25"/>
                  <a:pt x="664" y="21"/>
                  <a:pt x="659" y="21"/>
                </a:cubicBezTo>
                <a:cubicBezTo>
                  <a:pt x="661" y="20"/>
                  <a:pt x="661" y="20"/>
                  <a:pt x="661" y="20"/>
                </a:cubicBezTo>
                <a:cubicBezTo>
                  <a:pt x="659" y="18"/>
                  <a:pt x="657" y="14"/>
                  <a:pt x="655" y="11"/>
                </a:cubicBezTo>
                <a:cubicBezTo>
                  <a:pt x="655" y="9"/>
                  <a:pt x="653" y="10"/>
                  <a:pt x="651" y="8"/>
                </a:cubicBezTo>
                <a:cubicBezTo>
                  <a:pt x="653" y="8"/>
                  <a:pt x="653" y="8"/>
                  <a:pt x="653" y="8"/>
                </a:cubicBezTo>
                <a:cubicBezTo>
                  <a:pt x="651" y="6"/>
                  <a:pt x="649" y="6"/>
                  <a:pt x="647" y="6"/>
                </a:cubicBezTo>
                <a:cubicBezTo>
                  <a:pt x="648" y="5"/>
                  <a:pt x="648" y="5"/>
                  <a:pt x="648" y="5"/>
                </a:cubicBezTo>
                <a:cubicBezTo>
                  <a:pt x="649" y="5"/>
                  <a:pt x="650" y="4"/>
                  <a:pt x="651" y="4"/>
                </a:cubicBezTo>
                <a:cubicBezTo>
                  <a:pt x="652" y="5"/>
                  <a:pt x="653" y="5"/>
                  <a:pt x="654" y="5"/>
                </a:cubicBezTo>
                <a:cubicBezTo>
                  <a:pt x="653" y="5"/>
                  <a:pt x="654" y="5"/>
                  <a:pt x="654" y="4"/>
                </a:cubicBezTo>
                <a:cubicBezTo>
                  <a:pt x="655" y="4"/>
                  <a:pt x="655" y="4"/>
                  <a:pt x="656" y="4"/>
                </a:cubicBezTo>
                <a:cubicBezTo>
                  <a:pt x="662" y="4"/>
                  <a:pt x="666" y="4"/>
                  <a:pt x="668" y="3"/>
                </a:cubicBezTo>
                <a:cubicBezTo>
                  <a:pt x="666" y="4"/>
                  <a:pt x="671" y="4"/>
                  <a:pt x="667" y="4"/>
                </a:cubicBezTo>
                <a:cubicBezTo>
                  <a:pt x="671" y="4"/>
                  <a:pt x="674" y="4"/>
                  <a:pt x="677" y="4"/>
                </a:cubicBezTo>
                <a:cubicBezTo>
                  <a:pt x="676" y="4"/>
                  <a:pt x="675" y="4"/>
                  <a:pt x="674" y="4"/>
                </a:cubicBezTo>
                <a:cubicBezTo>
                  <a:pt x="678" y="3"/>
                  <a:pt x="682" y="3"/>
                  <a:pt x="682" y="3"/>
                </a:cubicBezTo>
                <a:cubicBezTo>
                  <a:pt x="680" y="3"/>
                  <a:pt x="679" y="3"/>
                  <a:pt x="677" y="3"/>
                </a:cubicBezTo>
                <a:cubicBezTo>
                  <a:pt x="679" y="2"/>
                  <a:pt x="687" y="2"/>
                  <a:pt x="687" y="3"/>
                </a:cubicBezTo>
                <a:cubicBezTo>
                  <a:pt x="687" y="4"/>
                  <a:pt x="681" y="4"/>
                  <a:pt x="683" y="4"/>
                </a:cubicBezTo>
                <a:cubicBezTo>
                  <a:pt x="695" y="4"/>
                  <a:pt x="695" y="4"/>
                  <a:pt x="695" y="4"/>
                </a:cubicBezTo>
                <a:cubicBezTo>
                  <a:pt x="692" y="4"/>
                  <a:pt x="691" y="3"/>
                  <a:pt x="693" y="3"/>
                </a:cubicBezTo>
                <a:cubicBezTo>
                  <a:pt x="688" y="3"/>
                  <a:pt x="688" y="3"/>
                  <a:pt x="688" y="3"/>
                </a:cubicBezTo>
                <a:cubicBezTo>
                  <a:pt x="689" y="2"/>
                  <a:pt x="689" y="2"/>
                  <a:pt x="689" y="2"/>
                </a:cubicBezTo>
                <a:cubicBezTo>
                  <a:pt x="682" y="2"/>
                  <a:pt x="677" y="1"/>
                  <a:pt x="668" y="1"/>
                </a:cubicBezTo>
                <a:cubicBezTo>
                  <a:pt x="670" y="2"/>
                  <a:pt x="670" y="2"/>
                  <a:pt x="670" y="2"/>
                </a:cubicBezTo>
                <a:cubicBezTo>
                  <a:pt x="665" y="2"/>
                  <a:pt x="659" y="3"/>
                  <a:pt x="655" y="3"/>
                </a:cubicBezTo>
                <a:cubicBezTo>
                  <a:pt x="658" y="2"/>
                  <a:pt x="656" y="2"/>
                  <a:pt x="657" y="2"/>
                </a:cubicBezTo>
                <a:cubicBezTo>
                  <a:pt x="655" y="2"/>
                  <a:pt x="654" y="2"/>
                  <a:pt x="652" y="2"/>
                </a:cubicBezTo>
                <a:cubicBezTo>
                  <a:pt x="656" y="1"/>
                  <a:pt x="656" y="1"/>
                  <a:pt x="656" y="1"/>
                </a:cubicBezTo>
                <a:cubicBezTo>
                  <a:pt x="655" y="1"/>
                  <a:pt x="654" y="2"/>
                  <a:pt x="652" y="2"/>
                </a:cubicBezTo>
                <a:cubicBezTo>
                  <a:pt x="649" y="3"/>
                  <a:pt x="655" y="0"/>
                  <a:pt x="645" y="4"/>
                </a:cubicBezTo>
                <a:cubicBezTo>
                  <a:pt x="644" y="4"/>
                  <a:pt x="644" y="4"/>
                  <a:pt x="644" y="4"/>
                </a:cubicBezTo>
                <a:cubicBezTo>
                  <a:pt x="644" y="6"/>
                  <a:pt x="643" y="7"/>
                  <a:pt x="643" y="7"/>
                </a:cubicBezTo>
                <a:cubicBezTo>
                  <a:pt x="643" y="7"/>
                  <a:pt x="643" y="7"/>
                  <a:pt x="643" y="7"/>
                </a:cubicBezTo>
                <a:cubicBezTo>
                  <a:pt x="641" y="10"/>
                  <a:pt x="645" y="6"/>
                  <a:pt x="645" y="8"/>
                </a:cubicBezTo>
                <a:cubicBezTo>
                  <a:pt x="644" y="9"/>
                  <a:pt x="641" y="9"/>
                  <a:pt x="640" y="11"/>
                </a:cubicBezTo>
                <a:cubicBezTo>
                  <a:pt x="640" y="13"/>
                  <a:pt x="645" y="16"/>
                  <a:pt x="644" y="19"/>
                </a:cubicBezTo>
                <a:cubicBezTo>
                  <a:pt x="647" y="21"/>
                  <a:pt x="650" y="23"/>
                  <a:pt x="653" y="24"/>
                </a:cubicBezTo>
                <a:cubicBezTo>
                  <a:pt x="654" y="25"/>
                  <a:pt x="649" y="25"/>
                  <a:pt x="652" y="26"/>
                </a:cubicBezTo>
                <a:cubicBezTo>
                  <a:pt x="650" y="26"/>
                  <a:pt x="649" y="26"/>
                  <a:pt x="648" y="27"/>
                </a:cubicBezTo>
                <a:cubicBezTo>
                  <a:pt x="650" y="27"/>
                  <a:pt x="650" y="30"/>
                  <a:pt x="652" y="28"/>
                </a:cubicBezTo>
                <a:cubicBezTo>
                  <a:pt x="653" y="30"/>
                  <a:pt x="654" y="32"/>
                  <a:pt x="653" y="33"/>
                </a:cubicBezTo>
                <a:cubicBezTo>
                  <a:pt x="652" y="33"/>
                  <a:pt x="650" y="33"/>
                  <a:pt x="649" y="33"/>
                </a:cubicBezTo>
                <a:cubicBezTo>
                  <a:pt x="648" y="34"/>
                  <a:pt x="650" y="34"/>
                  <a:pt x="646" y="34"/>
                </a:cubicBezTo>
                <a:cubicBezTo>
                  <a:pt x="638" y="35"/>
                  <a:pt x="640" y="33"/>
                  <a:pt x="639" y="32"/>
                </a:cubicBezTo>
                <a:cubicBezTo>
                  <a:pt x="643" y="32"/>
                  <a:pt x="643" y="32"/>
                  <a:pt x="643" y="32"/>
                </a:cubicBezTo>
                <a:cubicBezTo>
                  <a:pt x="640" y="32"/>
                  <a:pt x="637" y="32"/>
                  <a:pt x="633" y="32"/>
                </a:cubicBezTo>
                <a:cubicBezTo>
                  <a:pt x="635" y="30"/>
                  <a:pt x="640" y="32"/>
                  <a:pt x="643" y="32"/>
                </a:cubicBezTo>
                <a:cubicBezTo>
                  <a:pt x="642" y="30"/>
                  <a:pt x="642" y="30"/>
                  <a:pt x="642" y="30"/>
                </a:cubicBezTo>
                <a:cubicBezTo>
                  <a:pt x="636" y="29"/>
                  <a:pt x="638" y="31"/>
                  <a:pt x="632" y="30"/>
                </a:cubicBezTo>
                <a:cubicBezTo>
                  <a:pt x="634" y="30"/>
                  <a:pt x="634" y="30"/>
                  <a:pt x="634" y="30"/>
                </a:cubicBezTo>
                <a:cubicBezTo>
                  <a:pt x="629" y="29"/>
                  <a:pt x="629" y="29"/>
                  <a:pt x="629" y="29"/>
                </a:cubicBezTo>
                <a:cubicBezTo>
                  <a:pt x="628" y="30"/>
                  <a:pt x="627" y="31"/>
                  <a:pt x="631" y="31"/>
                </a:cubicBezTo>
                <a:cubicBezTo>
                  <a:pt x="626" y="32"/>
                  <a:pt x="627" y="31"/>
                  <a:pt x="621" y="30"/>
                </a:cubicBezTo>
                <a:cubicBezTo>
                  <a:pt x="618" y="31"/>
                  <a:pt x="624" y="31"/>
                  <a:pt x="622" y="31"/>
                </a:cubicBezTo>
                <a:cubicBezTo>
                  <a:pt x="621" y="32"/>
                  <a:pt x="617" y="32"/>
                  <a:pt x="614" y="31"/>
                </a:cubicBezTo>
                <a:cubicBezTo>
                  <a:pt x="609" y="31"/>
                  <a:pt x="614" y="30"/>
                  <a:pt x="613" y="30"/>
                </a:cubicBezTo>
                <a:cubicBezTo>
                  <a:pt x="614" y="30"/>
                  <a:pt x="618" y="30"/>
                  <a:pt x="616" y="30"/>
                </a:cubicBezTo>
                <a:cubicBezTo>
                  <a:pt x="624" y="30"/>
                  <a:pt x="618" y="29"/>
                  <a:pt x="623" y="29"/>
                </a:cubicBezTo>
                <a:cubicBezTo>
                  <a:pt x="619" y="27"/>
                  <a:pt x="617" y="28"/>
                  <a:pt x="615" y="28"/>
                </a:cubicBezTo>
                <a:cubicBezTo>
                  <a:pt x="616" y="29"/>
                  <a:pt x="612" y="29"/>
                  <a:pt x="613" y="29"/>
                </a:cubicBezTo>
                <a:cubicBezTo>
                  <a:pt x="600" y="30"/>
                  <a:pt x="611" y="27"/>
                  <a:pt x="603" y="27"/>
                </a:cubicBezTo>
                <a:cubicBezTo>
                  <a:pt x="602" y="28"/>
                  <a:pt x="589" y="27"/>
                  <a:pt x="591" y="29"/>
                </a:cubicBezTo>
                <a:cubicBezTo>
                  <a:pt x="589" y="29"/>
                  <a:pt x="586" y="29"/>
                  <a:pt x="585" y="29"/>
                </a:cubicBezTo>
                <a:cubicBezTo>
                  <a:pt x="589" y="28"/>
                  <a:pt x="583" y="28"/>
                  <a:pt x="588" y="27"/>
                </a:cubicBezTo>
                <a:cubicBezTo>
                  <a:pt x="586" y="27"/>
                  <a:pt x="586" y="27"/>
                  <a:pt x="586" y="27"/>
                </a:cubicBezTo>
                <a:cubicBezTo>
                  <a:pt x="592" y="27"/>
                  <a:pt x="592" y="27"/>
                  <a:pt x="592" y="27"/>
                </a:cubicBezTo>
                <a:cubicBezTo>
                  <a:pt x="590" y="26"/>
                  <a:pt x="587" y="24"/>
                  <a:pt x="586" y="24"/>
                </a:cubicBezTo>
                <a:cubicBezTo>
                  <a:pt x="581" y="24"/>
                  <a:pt x="586" y="25"/>
                  <a:pt x="580" y="24"/>
                </a:cubicBezTo>
                <a:cubicBezTo>
                  <a:pt x="583" y="24"/>
                  <a:pt x="581" y="23"/>
                  <a:pt x="579" y="23"/>
                </a:cubicBezTo>
                <a:cubicBezTo>
                  <a:pt x="582" y="24"/>
                  <a:pt x="576" y="24"/>
                  <a:pt x="573" y="24"/>
                </a:cubicBezTo>
                <a:cubicBezTo>
                  <a:pt x="569" y="24"/>
                  <a:pt x="567" y="23"/>
                  <a:pt x="568" y="23"/>
                </a:cubicBezTo>
                <a:cubicBezTo>
                  <a:pt x="574" y="22"/>
                  <a:pt x="574" y="22"/>
                  <a:pt x="574" y="22"/>
                </a:cubicBezTo>
                <a:cubicBezTo>
                  <a:pt x="570" y="23"/>
                  <a:pt x="573" y="22"/>
                  <a:pt x="570" y="22"/>
                </a:cubicBezTo>
                <a:cubicBezTo>
                  <a:pt x="568" y="22"/>
                  <a:pt x="564" y="23"/>
                  <a:pt x="562" y="23"/>
                </a:cubicBezTo>
                <a:cubicBezTo>
                  <a:pt x="558" y="23"/>
                  <a:pt x="558" y="22"/>
                  <a:pt x="556" y="22"/>
                </a:cubicBezTo>
                <a:cubicBezTo>
                  <a:pt x="562" y="22"/>
                  <a:pt x="562" y="22"/>
                  <a:pt x="562" y="22"/>
                </a:cubicBezTo>
                <a:cubicBezTo>
                  <a:pt x="556" y="22"/>
                  <a:pt x="564" y="21"/>
                  <a:pt x="556" y="21"/>
                </a:cubicBezTo>
                <a:cubicBezTo>
                  <a:pt x="553" y="21"/>
                  <a:pt x="553" y="21"/>
                  <a:pt x="553" y="21"/>
                </a:cubicBezTo>
                <a:cubicBezTo>
                  <a:pt x="552" y="21"/>
                  <a:pt x="552" y="21"/>
                  <a:pt x="554" y="20"/>
                </a:cubicBezTo>
                <a:cubicBezTo>
                  <a:pt x="552" y="21"/>
                  <a:pt x="548" y="21"/>
                  <a:pt x="546" y="21"/>
                </a:cubicBezTo>
                <a:cubicBezTo>
                  <a:pt x="546" y="20"/>
                  <a:pt x="546" y="20"/>
                  <a:pt x="546" y="20"/>
                </a:cubicBezTo>
                <a:cubicBezTo>
                  <a:pt x="543" y="20"/>
                  <a:pt x="536" y="21"/>
                  <a:pt x="532" y="21"/>
                </a:cubicBezTo>
                <a:cubicBezTo>
                  <a:pt x="534" y="22"/>
                  <a:pt x="538" y="20"/>
                  <a:pt x="543" y="21"/>
                </a:cubicBezTo>
                <a:cubicBezTo>
                  <a:pt x="545" y="22"/>
                  <a:pt x="536" y="22"/>
                  <a:pt x="534" y="22"/>
                </a:cubicBezTo>
                <a:cubicBezTo>
                  <a:pt x="537" y="21"/>
                  <a:pt x="523" y="22"/>
                  <a:pt x="513" y="25"/>
                </a:cubicBezTo>
                <a:cubicBezTo>
                  <a:pt x="507" y="26"/>
                  <a:pt x="500" y="29"/>
                  <a:pt x="500" y="29"/>
                </a:cubicBezTo>
                <a:cubicBezTo>
                  <a:pt x="501" y="30"/>
                  <a:pt x="501" y="30"/>
                  <a:pt x="501" y="30"/>
                </a:cubicBezTo>
                <a:cubicBezTo>
                  <a:pt x="493" y="32"/>
                  <a:pt x="499" y="34"/>
                  <a:pt x="498" y="36"/>
                </a:cubicBezTo>
                <a:cubicBezTo>
                  <a:pt x="496" y="35"/>
                  <a:pt x="494" y="35"/>
                  <a:pt x="494" y="37"/>
                </a:cubicBezTo>
                <a:cubicBezTo>
                  <a:pt x="497" y="35"/>
                  <a:pt x="499" y="38"/>
                  <a:pt x="501" y="37"/>
                </a:cubicBezTo>
                <a:cubicBezTo>
                  <a:pt x="501" y="39"/>
                  <a:pt x="496" y="37"/>
                  <a:pt x="494" y="38"/>
                </a:cubicBezTo>
                <a:cubicBezTo>
                  <a:pt x="497" y="39"/>
                  <a:pt x="494" y="41"/>
                  <a:pt x="498" y="41"/>
                </a:cubicBezTo>
                <a:cubicBezTo>
                  <a:pt x="498" y="40"/>
                  <a:pt x="500" y="41"/>
                  <a:pt x="502" y="41"/>
                </a:cubicBezTo>
                <a:cubicBezTo>
                  <a:pt x="503" y="43"/>
                  <a:pt x="500" y="41"/>
                  <a:pt x="500" y="43"/>
                </a:cubicBezTo>
                <a:cubicBezTo>
                  <a:pt x="501" y="43"/>
                  <a:pt x="504" y="44"/>
                  <a:pt x="504" y="42"/>
                </a:cubicBezTo>
                <a:cubicBezTo>
                  <a:pt x="504" y="43"/>
                  <a:pt x="509" y="44"/>
                  <a:pt x="507" y="45"/>
                </a:cubicBezTo>
                <a:cubicBezTo>
                  <a:pt x="506" y="46"/>
                  <a:pt x="505" y="44"/>
                  <a:pt x="504" y="45"/>
                </a:cubicBezTo>
                <a:cubicBezTo>
                  <a:pt x="505" y="47"/>
                  <a:pt x="510" y="45"/>
                  <a:pt x="513" y="47"/>
                </a:cubicBezTo>
                <a:cubicBezTo>
                  <a:pt x="513" y="45"/>
                  <a:pt x="518" y="45"/>
                  <a:pt x="520" y="46"/>
                </a:cubicBezTo>
                <a:cubicBezTo>
                  <a:pt x="521" y="49"/>
                  <a:pt x="518" y="45"/>
                  <a:pt x="516" y="47"/>
                </a:cubicBezTo>
                <a:cubicBezTo>
                  <a:pt x="517" y="48"/>
                  <a:pt x="517" y="48"/>
                  <a:pt x="517" y="48"/>
                </a:cubicBezTo>
                <a:cubicBezTo>
                  <a:pt x="515" y="50"/>
                  <a:pt x="508" y="46"/>
                  <a:pt x="506" y="48"/>
                </a:cubicBezTo>
                <a:cubicBezTo>
                  <a:pt x="509" y="49"/>
                  <a:pt x="509" y="49"/>
                  <a:pt x="509" y="49"/>
                </a:cubicBezTo>
                <a:cubicBezTo>
                  <a:pt x="507" y="49"/>
                  <a:pt x="505" y="49"/>
                  <a:pt x="504" y="50"/>
                </a:cubicBezTo>
                <a:cubicBezTo>
                  <a:pt x="507" y="50"/>
                  <a:pt x="507" y="52"/>
                  <a:pt x="508" y="52"/>
                </a:cubicBezTo>
                <a:cubicBezTo>
                  <a:pt x="511" y="52"/>
                  <a:pt x="507" y="52"/>
                  <a:pt x="509" y="51"/>
                </a:cubicBezTo>
                <a:cubicBezTo>
                  <a:pt x="510" y="52"/>
                  <a:pt x="514" y="52"/>
                  <a:pt x="515" y="54"/>
                </a:cubicBezTo>
                <a:cubicBezTo>
                  <a:pt x="512" y="53"/>
                  <a:pt x="512" y="55"/>
                  <a:pt x="510" y="55"/>
                </a:cubicBezTo>
                <a:cubicBezTo>
                  <a:pt x="510" y="56"/>
                  <a:pt x="513" y="55"/>
                  <a:pt x="513" y="56"/>
                </a:cubicBezTo>
                <a:cubicBezTo>
                  <a:pt x="512" y="56"/>
                  <a:pt x="512" y="56"/>
                  <a:pt x="512" y="56"/>
                </a:cubicBezTo>
                <a:cubicBezTo>
                  <a:pt x="516" y="61"/>
                  <a:pt x="521" y="66"/>
                  <a:pt x="530" y="69"/>
                </a:cubicBezTo>
                <a:cubicBezTo>
                  <a:pt x="528" y="70"/>
                  <a:pt x="529" y="72"/>
                  <a:pt x="529" y="74"/>
                </a:cubicBezTo>
                <a:cubicBezTo>
                  <a:pt x="529" y="73"/>
                  <a:pt x="531" y="74"/>
                  <a:pt x="532" y="74"/>
                </a:cubicBezTo>
                <a:cubicBezTo>
                  <a:pt x="530" y="76"/>
                  <a:pt x="530" y="76"/>
                  <a:pt x="530" y="76"/>
                </a:cubicBezTo>
                <a:cubicBezTo>
                  <a:pt x="530" y="78"/>
                  <a:pt x="533" y="79"/>
                  <a:pt x="535" y="80"/>
                </a:cubicBezTo>
                <a:cubicBezTo>
                  <a:pt x="535" y="80"/>
                  <a:pt x="534" y="80"/>
                  <a:pt x="534" y="80"/>
                </a:cubicBezTo>
                <a:cubicBezTo>
                  <a:pt x="533" y="82"/>
                  <a:pt x="536" y="81"/>
                  <a:pt x="537" y="82"/>
                </a:cubicBezTo>
                <a:cubicBezTo>
                  <a:pt x="535" y="83"/>
                  <a:pt x="535" y="83"/>
                  <a:pt x="535" y="83"/>
                </a:cubicBezTo>
                <a:cubicBezTo>
                  <a:pt x="537" y="83"/>
                  <a:pt x="537" y="83"/>
                  <a:pt x="537" y="83"/>
                </a:cubicBezTo>
                <a:cubicBezTo>
                  <a:pt x="538" y="84"/>
                  <a:pt x="538" y="86"/>
                  <a:pt x="535" y="86"/>
                </a:cubicBezTo>
                <a:cubicBezTo>
                  <a:pt x="536" y="86"/>
                  <a:pt x="536" y="87"/>
                  <a:pt x="537" y="86"/>
                </a:cubicBezTo>
                <a:cubicBezTo>
                  <a:pt x="536" y="87"/>
                  <a:pt x="535" y="90"/>
                  <a:pt x="535" y="91"/>
                </a:cubicBezTo>
                <a:cubicBezTo>
                  <a:pt x="530" y="91"/>
                  <a:pt x="523" y="91"/>
                  <a:pt x="518" y="91"/>
                </a:cubicBezTo>
                <a:cubicBezTo>
                  <a:pt x="516" y="91"/>
                  <a:pt x="516" y="91"/>
                  <a:pt x="515" y="91"/>
                </a:cubicBezTo>
                <a:cubicBezTo>
                  <a:pt x="510" y="89"/>
                  <a:pt x="499" y="90"/>
                  <a:pt x="493" y="88"/>
                </a:cubicBezTo>
                <a:cubicBezTo>
                  <a:pt x="494" y="89"/>
                  <a:pt x="489" y="90"/>
                  <a:pt x="485" y="90"/>
                </a:cubicBezTo>
                <a:cubicBezTo>
                  <a:pt x="479" y="90"/>
                  <a:pt x="486" y="88"/>
                  <a:pt x="483" y="87"/>
                </a:cubicBezTo>
                <a:cubicBezTo>
                  <a:pt x="480" y="87"/>
                  <a:pt x="476" y="87"/>
                  <a:pt x="475" y="87"/>
                </a:cubicBezTo>
                <a:cubicBezTo>
                  <a:pt x="475" y="87"/>
                  <a:pt x="475" y="87"/>
                  <a:pt x="475" y="87"/>
                </a:cubicBezTo>
                <a:cubicBezTo>
                  <a:pt x="472" y="87"/>
                  <a:pt x="468" y="87"/>
                  <a:pt x="466" y="86"/>
                </a:cubicBezTo>
                <a:cubicBezTo>
                  <a:pt x="466" y="86"/>
                  <a:pt x="466" y="86"/>
                  <a:pt x="466" y="86"/>
                </a:cubicBezTo>
                <a:cubicBezTo>
                  <a:pt x="464" y="86"/>
                  <a:pt x="463" y="85"/>
                  <a:pt x="460" y="85"/>
                </a:cubicBezTo>
                <a:cubicBezTo>
                  <a:pt x="457" y="85"/>
                  <a:pt x="453" y="84"/>
                  <a:pt x="450" y="85"/>
                </a:cubicBezTo>
                <a:cubicBezTo>
                  <a:pt x="450" y="84"/>
                  <a:pt x="450" y="84"/>
                  <a:pt x="450" y="84"/>
                </a:cubicBezTo>
                <a:cubicBezTo>
                  <a:pt x="448" y="85"/>
                  <a:pt x="448" y="85"/>
                  <a:pt x="448" y="85"/>
                </a:cubicBezTo>
                <a:cubicBezTo>
                  <a:pt x="444" y="84"/>
                  <a:pt x="444" y="84"/>
                  <a:pt x="444" y="84"/>
                </a:cubicBezTo>
                <a:cubicBezTo>
                  <a:pt x="446" y="84"/>
                  <a:pt x="447" y="83"/>
                  <a:pt x="448" y="83"/>
                </a:cubicBezTo>
                <a:cubicBezTo>
                  <a:pt x="444" y="82"/>
                  <a:pt x="445" y="84"/>
                  <a:pt x="442" y="84"/>
                </a:cubicBezTo>
                <a:cubicBezTo>
                  <a:pt x="437" y="84"/>
                  <a:pt x="439" y="83"/>
                  <a:pt x="438" y="83"/>
                </a:cubicBezTo>
                <a:cubicBezTo>
                  <a:pt x="440" y="83"/>
                  <a:pt x="440" y="83"/>
                  <a:pt x="441" y="83"/>
                </a:cubicBezTo>
                <a:cubicBezTo>
                  <a:pt x="445" y="83"/>
                  <a:pt x="440" y="83"/>
                  <a:pt x="440" y="82"/>
                </a:cubicBezTo>
                <a:cubicBezTo>
                  <a:pt x="440" y="82"/>
                  <a:pt x="438" y="83"/>
                  <a:pt x="435" y="82"/>
                </a:cubicBezTo>
                <a:cubicBezTo>
                  <a:pt x="433" y="82"/>
                  <a:pt x="428" y="82"/>
                  <a:pt x="430" y="81"/>
                </a:cubicBezTo>
                <a:cubicBezTo>
                  <a:pt x="427" y="81"/>
                  <a:pt x="425" y="81"/>
                  <a:pt x="423" y="81"/>
                </a:cubicBezTo>
                <a:cubicBezTo>
                  <a:pt x="424" y="81"/>
                  <a:pt x="427" y="82"/>
                  <a:pt x="427" y="82"/>
                </a:cubicBezTo>
                <a:cubicBezTo>
                  <a:pt x="425" y="82"/>
                  <a:pt x="421" y="82"/>
                  <a:pt x="421" y="82"/>
                </a:cubicBezTo>
                <a:cubicBezTo>
                  <a:pt x="423" y="82"/>
                  <a:pt x="423" y="82"/>
                  <a:pt x="423" y="82"/>
                </a:cubicBezTo>
                <a:cubicBezTo>
                  <a:pt x="421" y="82"/>
                  <a:pt x="417" y="81"/>
                  <a:pt x="418" y="82"/>
                </a:cubicBezTo>
                <a:cubicBezTo>
                  <a:pt x="417" y="80"/>
                  <a:pt x="417" y="80"/>
                  <a:pt x="417" y="80"/>
                </a:cubicBezTo>
                <a:cubicBezTo>
                  <a:pt x="414" y="81"/>
                  <a:pt x="411" y="80"/>
                  <a:pt x="408" y="80"/>
                </a:cubicBezTo>
                <a:cubicBezTo>
                  <a:pt x="409" y="79"/>
                  <a:pt x="413" y="79"/>
                  <a:pt x="408" y="78"/>
                </a:cubicBezTo>
                <a:cubicBezTo>
                  <a:pt x="402" y="78"/>
                  <a:pt x="402" y="78"/>
                  <a:pt x="402" y="78"/>
                </a:cubicBezTo>
                <a:cubicBezTo>
                  <a:pt x="400" y="78"/>
                  <a:pt x="399" y="78"/>
                  <a:pt x="401" y="77"/>
                </a:cubicBezTo>
                <a:cubicBezTo>
                  <a:pt x="393" y="76"/>
                  <a:pt x="388" y="78"/>
                  <a:pt x="383" y="77"/>
                </a:cubicBezTo>
                <a:cubicBezTo>
                  <a:pt x="387" y="76"/>
                  <a:pt x="385" y="76"/>
                  <a:pt x="383" y="75"/>
                </a:cubicBezTo>
                <a:cubicBezTo>
                  <a:pt x="383" y="75"/>
                  <a:pt x="382" y="76"/>
                  <a:pt x="380" y="76"/>
                </a:cubicBezTo>
                <a:cubicBezTo>
                  <a:pt x="380" y="76"/>
                  <a:pt x="383" y="75"/>
                  <a:pt x="384" y="76"/>
                </a:cubicBezTo>
                <a:cubicBezTo>
                  <a:pt x="384" y="77"/>
                  <a:pt x="381" y="76"/>
                  <a:pt x="379" y="76"/>
                </a:cubicBezTo>
                <a:cubicBezTo>
                  <a:pt x="378" y="73"/>
                  <a:pt x="361" y="73"/>
                  <a:pt x="354" y="71"/>
                </a:cubicBezTo>
                <a:cubicBezTo>
                  <a:pt x="352" y="72"/>
                  <a:pt x="349" y="71"/>
                  <a:pt x="346" y="71"/>
                </a:cubicBezTo>
                <a:cubicBezTo>
                  <a:pt x="349" y="70"/>
                  <a:pt x="340" y="71"/>
                  <a:pt x="339" y="70"/>
                </a:cubicBezTo>
                <a:cubicBezTo>
                  <a:pt x="338" y="71"/>
                  <a:pt x="338" y="71"/>
                  <a:pt x="338" y="71"/>
                </a:cubicBezTo>
                <a:cubicBezTo>
                  <a:pt x="333" y="70"/>
                  <a:pt x="325" y="71"/>
                  <a:pt x="324" y="70"/>
                </a:cubicBezTo>
                <a:cubicBezTo>
                  <a:pt x="321" y="69"/>
                  <a:pt x="327" y="69"/>
                  <a:pt x="329" y="69"/>
                </a:cubicBezTo>
                <a:cubicBezTo>
                  <a:pt x="327" y="67"/>
                  <a:pt x="314" y="69"/>
                  <a:pt x="313" y="67"/>
                </a:cubicBezTo>
                <a:cubicBezTo>
                  <a:pt x="312" y="67"/>
                  <a:pt x="312" y="68"/>
                  <a:pt x="307" y="68"/>
                </a:cubicBezTo>
                <a:cubicBezTo>
                  <a:pt x="305" y="68"/>
                  <a:pt x="299" y="66"/>
                  <a:pt x="300" y="66"/>
                </a:cubicBezTo>
                <a:cubicBezTo>
                  <a:pt x="297" y="66"/>
                  <a:pt x="295" y="67"/>
                  <a:pt x="293" y="66"/>
                </a:cubicBezTo>
                <a:cubicBezTo>
                  <a:pt x="294" y="66"/>
                  <a:pt x="295" y="66"/>
                  <a:pt x="297" y="66"/>
                </a:cubicBezTo>
                <a:cubicBezTo>
                  <a:pt x="292" y="65"/>
                  <a:pt x="287" y="65"/>
                  <a:pt x="282" y="65"/>
                </a:cubicBezTo>
                <a:cubicBezTo>
                  <a:pt x="281" y="64"/>
                  <a:pt x="271" y="64"/>
                  <a:pt x="263" y="64"/>
                </a:cubicBezTo>
                <a:cubicBezTo>
                  <a:pt x="259" y="65"/>
                  <a:pt x="244" y="65"/>
                  <a:pt x="240" y="69"/>
                </a:cubicBezTo>
                <a:cubicBezTo>
                  <a:pt x="240" y="68"/>
                  <a:pt x="238" y="69"/>
                  <a:pt x="237" y="70"/>
                </a:cubicBezTo>
                <a:cubicBezTo>
                  <a:pt x="235" y="72"/>
                  <a:pt x="239" y="72"/>
                  <a:pt x="239" y="73"/>
                </a:cubicBezTo>
                <a:cubicBezTo>
                  <a:pt x="236" y="73"/>
                  <a:pt x="236" y="73"/>
                  <a:pt x="236" y="73"/>
                </a:cubicBezTo>
                <a:cubicBezTo>
                  <a:pt x="233" y="74"/>
                  <a:pt x="237" y="76"/>
                  <a:pt x="236" y="77"/>
                </a:cubicBezTo>
                <a:cubicBezTo>
                  <a:pt x="238" y="76"/>
                  <a:pt x="237" y="78"/>
                  <a:pt x="239" y="77"/>
                </a:cubicBezTo>
                <a:cubicBezTo>
                  <a:pt x="241" y="78"/>
                  <a:pt x="241" y="78"/>
                  <a:pt x="241" y="78"/>
                </a:cubicBezTo>
                <a:cubicBezTo>
                  <a:pt x="243" y="80"/>
                  <a:pt x="242" y="78"/>
                  <a:pt x="245" y="80"/>
                </a:cubicBezTo>
                <a:cubicBezTo>
                  <a:pt x="246" y="81"/>
                  <a:pt x="242" y="81"/>
                  <a:pt x="242" y="81"/>
                </a:cubicBezTo>
                <a:cubicBezTo>
                  <a:pt x="241" y="82"/>
                  <a:pt x="243" y="82"/>
                  <a:pt x="245" y="83"/>
                </a:cubicBezTo>
                <a:cubicBezTo>
                  <a:pt x="245" y="83"/>
                  <a:pt x="245" y="83"/>
                  <a:pt x="246" y="83"/>
                </a:cubicBezTo>
                <a:cubicBezTo>
                  <a:pt x="245" y="83"/>
                  <a:pt x="245" y="83"/>
                  <a:pt x="245" y="83"/>
                </a:cubicBezTo>
                <a:cubicBezTo>
                  <a:pt x="246" y="84"/>
                  <a:pt x="246" y="84"/>
                  <a:pt x="247" y="84"/>
                </a:cubicBezTo>
                <a:cubicBezTo>
                  <a:pt x="247" y="84"/>
                  <a:pt x="247" y="84"/>
                  <a:pt x="247" y="84"/>
                </a:cubicBezTo>
                <a:cubicBezTo>
                  <a:pt x="246" y="84"/>
                  <a:pt x="246" y="84"/>
                  <a:pt x="245" y="83"/>
                </a:cubicBezTo>
                <a:cubicBezTo>
                  <a:pt x="245" y="84"/>
                  <a:pt x="246" y="84"/>
                  <a:pt x="246" y="84"/>
                </a:cubicBezTo>
                <a:cubicBezTo>
                  <a:pt x="246" y="85"/>
                  <a:pt x="246" y="85"/>
                  <a:pt x="246" y="85"/>
                </a:cubicBezTo>
                <a:cubicBezTo>
                  <a:pt x="247" y="85"/>
                  <a:pt x="247" y="85"/>
                  <a:pt x="247" y="85"/>
                </a:cubicBezTo>
                <a:cubicBezTo>
                  <a:pt x="245" y="86"/>
                  <a:pt x="245" y="86"/>
                  <a:pt x="245" y="86"/>
                </a:cubicBezTo>
                <a:cubicBezTo>
                  <a:pt x="245" y="86"/>
                  <a:pt x="250" y="87"/>
                  <a:pt x="251" y="87"/>
                </a:cubicBezTo>
                <a:cubicBezTo>
                  <a:pt x="252" y="90"/>
                  <a:pt x="260" y="94"/>
                  <a:pt x="263" y="95"/>
                </a:cubicBezTo>
                <a:cubicBezTo>
                  <a:pt x="262" y="95"/>
                  <a:pt x="262" y="95"/>
                  <a:pt x="263" y="95"/>
                </a:cubicBezTo>
                <a:cubicBezTo>
                  <a:pt x="265" y="96"/>
                  <a:pt x="268" y="96"/>
                  <a:pt x="267" y="96"/>
                </a:cubicBezTo>
                <a:cubicBezTo>
                  <a:pt x="269" y="97"/>
                  <a:pt x="266" y="97"/>
                  <a:pt x="268" y="99"/>
                </a:cubicBezTo>
                <a:cubicBezTo>
                  <a:pt x="268" y="99"/>
                  <a:pt x="270" y="98"/>
                  <a:pt x="269" y="98"/>
                </a:cubicBezTo>
                <a:cubicBezTo>
                  <a:pt x="270" y="101"/>
                  <a:pt x="279" y="102"/>
                  <a:pt x="281" y="105"/>
                </a:cubicBezTo>
                <a:cubicBezTo>
                  <a:pt x="280" y="105"/>
                  <a:pt x="279" y="105"/>
                  <a:pt x="278" y="105"/>
                </a:cubicBezTo>
                <a:cubicBezTo>
                  <a:pt x="282" y="106"/>
                  <a:pt x="285" y="108"/>
                  <a:pt x="291" y="109"/>
                </a:cubicBezTo>
                <a:cubicBezTo>
                  <a:pt x="289" y="109"/>
                  <a:pt x="289" y="109"/>
                  <a:pt x="287" y="109"/>
                </a:cubicBezTo>
                <a:cubicBezTo>
                  <a:pt x="289" y="110"/>
                  <a:pt x="292" y="112"/>
                  <a:pt x="295" y="112"/>
                </a:cubicBezTo>
                <a:cubicBezTo>
                  <a:pt x="295" y="111"/>
                  <a:pt x="294" y="112"/>
                  <a:pt x="293" y="111"/>
                </a:cubicBezTo>
                <a:cubicBezTo>
                  <a:pt x="293" y="110"/>
                  <a:pt x="298" y="111"/>
                  <a:pt x="299" y="112"/>
                </a:cubicBezTo>
                <a:cubicBezTo>
                  <a:pt x="299" y="112"/>
                  <a:pt x="299" y="112"/>
                  <a:pt x="299" y="112"/>
                </a:cubicBezTo>
                <a:cubicBezTo>
                  <a:pt x="301" y="113"/>
                  <a:pt x="302" y="113"/>
                  <a:pt x="304" y="114"/>
                </a:cubicBezTo>
                <a:cubicBezTo>
                  <a:pt x="304" y="115"/>
                  <a:pt x="302" y="114"/>
                  <a:pt x="302" y="115"/>
                </a:cubicBezTo>
                <a:cubicBezTo>
                  <a:pt x="299" y="116"/>
                  <a:pt x="304" y="118"/>
                  <a:pt x="304" y="118"/>
                </a:cubicBezTo>
                <a:cubicBezTo>
                  <a:pt x="306" y="118"/>
                  <a:pt x="307" y="119"/>
                  <a:pt x="308" y="118"/>
                </a:cubicBezTo>
                <a:cubicBezTo>
                  <a:pt x="310" y="119"/>
                  <a:pt x="307" y="119"/>
                  <a:pt x="308" y="120"/>
                </a:cubicBezTo>
                <a:cubicBezTo>
                  <a:pt x="318" y="121"/>
                  <a:pt x="318" y="121"/>
                  <a:pt x="318" y="121"/>
                </a:cubicBezTo>
                <a:cubicBezTo>
                  <a:pt x="317" y="121"/>
                  <a:pt x="317" y="123"/>
                  <a:pt x="314" y="122"/>
                </a:cubicBezTo>
                <a:cubicBezTo>
                  <a:pt x="318" y="124"/>
                  <a:pt x="324" y="124"/>
                  <a:pt x="328" y="125"/>
                </a:cubicBezTo>
                <a:cubicBezTo>
                  <a:pt x="329" y="126"/>
                  <a:pt x="333" y="127"/>
                  <a:pt x="334" y="128"/>
                </a:cubicBezTo>
                <a:cubicBezTo>
                  <a:pt x="333" y="129"/>
                  <a:pt x="334" y="127"/>
                  <a:pt x="332" y="128"/>
                </a:cubicBezTo>
                <a:cubicBezTo>
                  <a:pt x="332" y="129"/>
                  <a:pt x="332" y="129"/>
                  <a:pt x="332" y="129"/>
                </a:cubicBezTo>
                <a:cubicBezTo>
                  <a:pt x="329" y="128"/>
                  <a:pt x="329" y="130"/>
                  <a:pt x="326" y="130"/>
                </a:cubicBezTo>
                <a:cubicBezTo>
                  <a:pt x="329" y="131"/>
                  <a:pt x="332" y="133"/>
                  <a:pt x="335" y="135"/>
                </a:cubicBezTo>
                <a:cubicBezTo>
                  <a:pt x="336" y="133"/>
                  <a:pt x="340" y="137"/>
                  <a:pt x="343" y="136"/>
                </a:cubicBezTo>
                <a:cubicBezTo>
                  <a:pt x="347" y="138"/>
                  <a:pt x="342" y="138"/>
                  <a:pt x="342" y="139"/>
                </a:cubicBezTo>
                <a:cubicBezTo>
                  <a:pt x="347" y="140"/>
                  <a:pt x="349" y="143"/>
                  <a:pt x="352" y="144"/>
                </a:cubicBezTo>
                <a:cubicBezTo>
                  <a:pt x="352" y="144"/>
                  <a:pt x="352" y="144"/>
                  <a:pt x="351" y="144"/>
                </a:cubicBezTo>
                <a:cubicBezTo>
                  <a:pt x="355" y="146"/>
                  <a:pt x="358" y="149"/>
                  <a:pt x="363" y="150"/>
                </a:cubicBezTo>
                <a:cubicBezTo>
                  <a:pt x="363" y="150"/>
                  <a:pt x="362" y="150"/>
                  <a:pt x="361" y="150"/>
                </a:cubicBezTo>
                <a:cubicBezTo>
                  <a:pt x="362" y="152"/>
                  <a:pt x="366" y="149"/>
                  <a:pt x="367" y="152"/>
                </a:cubicBezTo>
                <a:cubicBezTo>
                  <a:pt x="364" y="152"/>
                  <a:pt x="364" y="152"/>
                  <a:pt x="364" y="152"/>
                </a:cubicBezTo>
                <a:cubicBezTo>
                  <a:pt x="368" y="153"/>
                  <a:pt x="366" y="155"/>
                  <a:pt x="371" y="156"/>
                </a:cubicBezTo>
                <a:cubicBezTo>
                  <a:pt x="370" y="156"/>
                  <a:pt x="369" y="156"/>
                  <a:pt x="368" y="156"/>
                </a:cubicBezTo>
                <a:cubicBezTo>
                  <a:pt x="371" y="157"/>
                  <a:pt x="372" y="159"/>
                  <a:pt x="376" y="160"/>
                </a:cubicBezTo>
                <a:cubicBezTo>
                  <a:pt x="375" y="160"/>
                  <a:pt x="374" y="160"/>
                  <a:pt x="372" y="160"/>
                </a:cubicBezTo>
                <a:cubicBezTo>
                  <a:pt x="372" y="161"/>
                  <a:pt x="377" y="161"/>
                  <a:pt x="376" y="162"/>
                </a:cubicBezTo>
                <a:cubicBezTo>
                  <a:pt x="376" y="163"/>
                  <a:pt x="375" y="164"/>
                  <a:pt x="375" y="164"/>
                </a:cubicBezTo>
                <a:cubicBezTo>
                  <a:pt x="378" y="164"/>
                  <a:pt x="376" y="167"/>
                  <a:pt x="370" y="167"/>
                </a:cubicBezTo>
                <a:cubicBezTo>
                  <a:pt x="370" y="167"/>
                  <a:pt x="368" y="167"/>
                  <a:pt x="365" y="167"/>
                </a:cubicBezTo>
                <a:cubicBezTo>
                  <a:pt x="339" y="166"/>
                  <a:pt x="317" y="163"/>
                  <a:pt x="293" y="161"/>
                </a:cubicBezTo>
                <a:cubicBezTo>
                  <a:pt x="292" y="159"/>
                  <a:pt x="300" y="161"/>
                  <a:pt x="299" y="160"/>
                </a:cubicBezTo>
                <a:cubicBezTo>
                  <a:pt x="297" y="161"/>
                  <a:pt x="295" y="159"/>
                  <a:pt x="288" y="159"/>
                </a:cubicBezTo>
                <a:cubicBezTo>
                  <a:pt x="288" y="159"/>
                  <a:pt x="288" y="159"/>
                  <a:pt x="288" y="159"/>
                </a:cubicBezTo>
                <a:cubicBezTo>
                  <a:pt x="285" y="158"/>
                  <a:pt x="285" y="157"/>
                  <a:pt x="281" y="157"/>
                </a:cubicBezTo>
                <a:cubicBezTo>
                  <a:pt x="280" y="158"/>
                  <a:pt x="280" y="158"/>
                  <a:pt x="280" y="158"/>
                </a:cubicBezTo>
                <a:cubicBezTo>
                  <a:pt x="276" y="158"/>
                  <a:pt x="276" y="155"/>
                  <a:pt x="272" y="156"/>
                </a:cubicBezTo>
                <a:cubicBezTo>
                  <a:pt x="271" y="155"/>
                  <a:pt x="271" y="155"/>
                  <a:pt x="271" y="155"/>
                </a:cubicBezTo>
                <a:cubicBezTo>
                  <a:pt x="265" y="156"/>
                  <a:pt x="267" y="154"/>
                  <a:pt x="261" y="154"/>
                </a:cubicBezTo>
                <a:cubicBezTo>
                  <a:pt x="262" y="154"/>
                  <a:pt x="262" y="154"/>
                  <a:pt x="262" y="154"/>
                </a:cubicBezTo>
                <a:cubicBezTo>
                  <a:pt x="258" y="153"/>
                  <a:pt x="249" y="154"/>
                  <a:pt x="249" y="152"/>
                </a:cubicBezTo>
                <a:cubicBezTo>
                  <a:pt x="244" y="152"/>
                  <a:pt x="239" y="151"/>
                  <a:pt x="236" y="152"/>
                </a:cubicBezTo>
                <a:cubicBezTo>
                  <a:pt x="236" y="151"/>
                  <a:pt x="238" y="151"/>
                  <a:pt x="239" y="151"/>
                </a:cubicBezTo>
                <a:cubicBezTo>
                  <a:pt x="222" y="149"/>
                  <a:pt x="205" y="145"/>
                  <a:pt x="188" y="144"/>
                </a:cubicBezTo>
                <a:cubicBezTo>
                  <a:pt x="188" y="143"/>
                  <a:pt x="189" y="144"/>
                  <a:pt x="190" y="143"/>
                </a:cubicBezTo>
                <a:cubicBezTo>
                  <a:pt x="179" y="143"/>
                  <a:pt x="175" y="139"/>
                  <a:pt x="164" y="140"/>
                </a:cubicBezTo>
                <a:cubicBezTo>
                  <a:pt x="160" y="140"/>
                  <a:pt x="160" y="140"/>
                  <a:pt x="160" y="140"/>
                </a:cubicBezTo>
                <a:cubicBezTo>
                  <a:pt x="159" y="139"/>
                  <a:pt x="160" y="139"/>
                  <a:pt x="159" y="138"/>
                </a:cubicBezTo>
                <a:cubicBezTo>
                  <a:pt x="156" y="139"/>
                  <a:pt x="151" y="137"/>
                  <a:pt x="148" y="138"/>
                </a:cubicBezTo>
                <a:cubicBezTo>
                  <a:pt x="148" y="137"/>
                  <a:pt x="150" y="137"/>
                  <a:pt x="150" y="137"/>
                </a:cubicBezTo>
                <a:cubicBezTo>
                  <a:pt x="147" y="136"/>
                  <a:pt x="139" y="136"/>
                  <a:pt x="136" y="135"/>
                </a:cubicBezTo>
                <a:cubicBezTo>
                  <a:pt x="138" y="135"/>
                  <a:pt x="138" y="135"/>
                  <a:pt x="138" y="135"/>
                </a:cubicBezTo>
                <a:cubicBezTo>
                  <a:pt x="122" y="130"/>
                  <a:pt x="100" y="124"/>
                  <a:pt x="79" y="123"/>
                </a:cubicBezTo>
                <a:cubicBezTo>
                  <a:pt x="74" y="122"/>
                  <a:pt x="80" y="122"/>
                  <a:pt x="78" y="121"/>
                </a:cubicBezTo>
                <a:cubicBezTo>
                  <a:pt x="58" y="120"/>
                  <a:pt x="44" y="114"/>
                  <a:pt x="23" y="113"/>
                </a:cubicBezTo>
                <a:cubicBezTo>
                  <a:pt x="10" y="111"/>
                  <a:pt x="0" y="113"/>
                  <a:pt x="0" y="113"/>
                </a:cubicBezTo>
                <a:cubicBezTo>
                  <a:pt x="31" y="117"/>
                  <a:pt x="53" y="123"/>
                  <a:pt x="78" y="130"/>
                </a:cubicBezTo>
                <a:close/>
                <a:moveTo>
                  <a:pt x="656" y="33"/>
                </a:moveTo>
                <a:cubicBezTo>
                  <a:pt x="656" y="33"/>
                  <a:pt x="656" y="33"/>
                  <a:pt x="656" y="33"/>
                </a:cubicBezTo>
                <a:moveTo>
                  <a:pt x="655" y="33"/>
                </a:moveTo>
                <a:cubicBezTo>
                  <a:pt x="655" y="33"/>
                  <a:pt x="655" y="33"/>
                  <a:pt x="655" y="33"/>
                </a:cubicBezTo>
                <a:cubicBezTo>
                  <a:pt x="656" y="33"/>
                  <a:pt x="656" y="33"/>
                  <a:pt x="655" y="33"/>
                </a:cubicBezTo>
                <a:close/>
                <a:moveTo>
                  <a:pt x="650" y="3"/>
                </a:moveTo>
                <a:cubicBezTo>
                  <a:pt x="650" y="3"/>
                  <a:pt x="650" y="4"/>
                  <a:pt x="650" y="4"/>
                </a:cubicBezTo>
                <a:cubicBezTo>
                  <a:pt x="650" y="4"/>
                  <a:pt x="649" y="4"/>
                  <a:pt x="648" y="5"/>
                </a:cubicBezTo>
                <a:cubicBezTo>
                  <a:pt x="648" y="4"/>
                  <a:pt x="648" y="3"/>
                  <a:pt x="650" y="3"/>
                </a:cubicBezTo>
                <a:close/>
                <a:moveTo>
                  <a:pt x="649" y="34"/>
                </a:moveTo>
                <a:cubicBezTo>
                  <a:pt x="650" y="34"/>
                  <a:pt x="651" y="34"/>
                  <a:pt x="653" y="34"/>
                </a:cubicBezTo>
                <a:cubicBezTo>
                  <a:pt x="653" y="33"/>
                  <a:pt x="653" y="33"/>
                  <a:pt x="653" y="33"/>
                </a:cubicBezTo>
                <a:cubicBezTo>
                  <a:pt x="653" y="34"/>
                  <a:pt x="653" y="34"/>
                  <a:pt x="653" y="34"/>
                </a:cubicBezTo>
                <a:cubicBezTo>
                  <a:pt x="654" y="34"/>
                  <a:pt x="655" y="33"/>
                  <a:pt x="655" y="33"/>
                </a:cubicBezTo>
                <a:cubicBezTo>
                  <a:pt x="654" y="34"/>
                  <a:pt x="654" y="34"/>
                  <a:pt x="653" y="34"/>
                </a:cubicBezTo>
                <a:cubicBezTo>
                  <a:pt x="653" y="34"/>
                  <a:pt x="653" y="35"/>
                  <a:pt x="652" y="35"/>
                </a:cubicBezTo>
                <a:cubicBezTo>
                  <a:pt x="652" y="35"/>
                  <a:pt x="652" y="35"/>
                  <a:pt x="652" y="35"/>
                </a:cubicBezTo>
                <a:cubicBezTo>
                  <a:pt x="652" y="35"/>
                  <a:pt x="651" y="35"/>
                  <a:pt x="650" y="35"/>
                </a:cubicBezTo>
                <a:cubicBezTo>
                  <a:pt x="649" y="35"/>
                  <a:pt x="649" y="35"/>
                  <a:pt x="649" y="35"/>
                </a:cubicBezTo>
                <a:cubicBezTo>
                  <a:pt x="647" y="36"/>
                  <a:pt x="650" y="36"/>
                  <a:pt x="648" y="37"/>
                </a:cubicBezTo>
                <a:cubicBezTo>
                  <a:pt x="646" y="37"/>
                  <a:pt x="644" y="37"/>
                  <a:pt x="643" y="37"/>
                </a:cubicBezTo>
                <a:cubicBezTo>
                  <a:pt x="643" y="36"/>
                  <a:pt x="646" y="35"/>
                  <a:pt x="640" y="34"/>
                </a:cubicBezTo>
                <a:cubicBezTo>
                  <a:pt x="644" y="33"/>
                  <a:pt x="649" y="35"/>
                  <a:pt x="649" y="34"/>
                </a:cubicBezTo>
                <a:close/>
                <a:moveTo>
                  <a:pt x="539" y="91"/>
                </a:moveTo>
                <a:cubicBezTo>
                  <a:pt x="541" y="91"/>
                  <a:pt x="537" y="92"/>
                  <a:pt x="538" y="92"/>
                </a:cubicBezTo>
                <a:cubicBezTo>
                  <a:pt x="537" y="92"/>
                  <a:pt x="535" y="93"/>
                  <a:pt x="535" y="92"/>
                </a:cubicBezTo>
                <a:cubicBezTo>
                  <a:pt x="538" y="92"/>
                  <a:pt x="539" y="91"/>
                  <a:pt x="539" y="91"/>
                </a:cubicBez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id-ID" sz="1015"/>
          </a:p>
        </p:txBody>
      </p:sp>
      <p:grpSp>
        <p:nvGrpSpPr>
          <p:cNvPr id="4" name="Group 47"/>
          <p:cNvGrpSpPr/>
          <p:nvPr/>
        </p:nvGrpSpPr>
        <p:grpSpPr>
          <a:xfrm>
            <a:off x="4902656" y="1949547"/>
            <a:ext cx="2362492" cy="2424663"/>
            <a:chOff x="4516324" y="1568450"/>
            <a:chExt cx="3559176" cy="3652838"/>
          </a:xfrm>
        </p:grpSpPr>
        <p:sp>
          <p:nvSpPr>
            <p:cNvPr id="5" name="Freeform 18"/>
            <p:cNvSpPr/>
            <p:nvPr/>
          </p:nvSpPr>
          <p:spPr bwMode="auto">
            <a:xfrm>
              <a:off x="7670687" y="1568450"/>
              <a:ext cx="404813" cy="365125"/>
            </a:xfrm>
            <a:custGeom>
              <a:avLst/>
              <a:gdLst>
                <a:gd name="T0" fmla="*/ 0 w 71"/>
                <a:gd name="T1" fmla="*/ 18 h 64"/>
                <a:gd name="T2" fmla="*/ 26 w 71"/>
                <a:gd name="T3" fmla="*/ 2 h 64"/>
                <a:gd name="T4" fmla="*/ 55 w 71"/>
                <a:gd name="T5" fmla="*/ 11 h 64"/>
                <a:gd name="T6" fmla="*/ 65 w 71"/>
                <a:gd name="T7" fmla="*/ 40 h 64"/>
                <a:gd name="T8" fmla="*/ 52 w 71"/>
                <a:gd name="T9" fmla="*/ 64 h 64"/>
                <a:gd name="T10" fmla="*/ 0 w 71"/>
                <a:gd name="T11" fmla="*/ 1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64">
                  <a:moveTo>
                    <a:pt x="0" y="18"/>
                  </a:moveTo>
                  <a:cubicBezTo>
                    <a:pt x="0" y="18"/>
                    <a:pt x="17" y="3"/>
                    <a:pt x="26" y="2"/>
                  </a:cubicBezTo>
                  <a:cubicBezTo>
                    <a:pt x="36" y="0"/>
                    <a:pt x="47" y="3"/>
                    <a:pt x="55" y="11"/>
                  </a:cubicBezTo>
                  <a:cubicBezTo>
                    <a:pt x="62" y="18"/>
                    <a:pt x="71" y="29"/>
                    <a:pt x="65" y="40"/>
                  </a:cubicBezTo>
                  <a:cubicBezTo>
                    <a:pt x="60" y="52"/>
                    <a:pt x="52" y="64"/>
                    <a:pt x="52" y="64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FFC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6" name="Freeform 19"/>
            <p:cNvSpPr/>
            <p:nvPr/>
          </p:nvSpPr>
          <p:spPr bwMode="auto">
            <a:xfrm>
              <a:off x="7899287" y="1636713"/>
              <a:ext cx="153988" cy="268288"/>
            </a:xfrm>
            <a:custGeom>
              <a:avLst/>
              <a:gdLst>
                <a:gd name="T0" fmla="*/ 0 w 27"/>
                <a:gd name="T1" fmla="*/ 19 h 47"/>
                <a:gd name="T2" fmla="*/ 14 w 27"/>
                <a:gd name="T3" fmla="*/ 0 h 47"/>
                <a:gd name="T4" fmla="*/ 25 w 27"/>
                <a:gd name="T5" fmla="*/ 22 h 47"/>
                <a:gd name="T6" fmla="*/ 13 w 27"/>
                <a:gd name="T7" fmla="*/ 46 h 47"/>
                <a:gd name="T8" fmla="*/ 0 w 27"/>
                <a:gd name="T9" fmla="*/ 1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7">
                  <a:moveTo>
                    <a:pt x="0" y="19"/>
                  </a:moveTo>
                  <a:cubicBezTo>
                    <a:pt x="0" y="19"/>
                    <a:pt x="15" y="7"/>
                    <a:pt x="14" y="0"/>
                  </a:cubicBezTo>
                  <a:cubicBezTo>
                    <a:pt x="14" y="0"/>
                    <a:pt x="27" y="12"/>
                    <a:pt x="25" y="22"/>
                  </a:cubicBezTo>
                  <a:cubicBezTo>
                    <a:pt x="23" y="32"/>
                    <a:pt x="14" y="45"/>
                    <a:pt x="13" y="46"/>
                  </a:cubicBezTo>
                  <a:cubicBezTo>
                    <a:pt x="11" y="47"/>
                    <a:pt x="0" y="19"/>
                    <a:pt x="0" y="19"/>
                  </a:cubicBezTo>
                  <a:close/>
                </a:path>
              </a:pathLst>
            </a:custGeom>
            <a:solidFill>
              <a:srgbClr val="F69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7" name="Freeform 20"/>
            <p:cNvSpPr/>
            <p:nvPr/>
          </p:nvSpPr>
          <p:spPr bwMode="auto">
            <a:xfrm>
              <a:off x="7597662" y="1665288"/>
              <a:ext cx="398463" cy="314325"/>
            </a:xfrm>
            <a:custGeom>
              <a:avLst/>
              <a:gdLst>
                <a:gd name="T0" fmla="*/ 64 w 70"/>
                <a:gd name="T1" fmla="*/ 35 h 55"/>
                <a:gd name="T2" fmla="*/ 18 w 70"/>
                <a:gd name="T3" fmla="*/ 1 h 55"/>
                <a:gd name="T4" fmla="*/ 0 w 70"/>
                <a:gd name="T5" fmla="*/ 10 h 55"/>
                <a:gd name="T6" fmla="*/ 60 w 70"/>
                <a:gd name="T7" fmla="*/ 55 h 55"/>
                <a:gd name="T8" fmla="*/ 64 w 70"/>
                <a:gd name="T9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5">
                  <a:moveTo>
                    <a:pt x="64" y="35"/>
                  </a:moveTo>
                  <a:cubicBezTo>
                    <a:pt x="52" y="1"/>
                    <a:pt x="28" y="2"/>
                    <a:pt x="18" y="1"/>
                  </a:cubicBezTo>
                  <a:cubicBezTo>
                    <a:pt x="8" y="0"/>
                    <a:pt x="0" y="10"/>
                    <a:pt x="0" y="10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70" y="47"/>
                    <a:pt x="64" y="35"/>
                    <a:pt x="64" y="35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8" name="Freeform 21"/>
            <p:cNvSpPr/>
            <p:nvPr/>
          </p:nvSpPr>
          <p:spPr bwMode="auto">
            <a:xfrm>
              <a:off x="7859599" y="1797050"/>
              <a:ext cx="125413" cy="182563"/>
            </a:xfrm>
            <a:custGeom>
              <a:avLst/>
              <a:gdLst>
                <a:gd name="T0" fmla="*/ 11 w 22"/>
                <a:gd name="T1" fmla="*/ 0 h 32"/>
                <a:gd name="T2" fmla="*/ 6 w 22"/>
                <a:gd name="T3" fmla="*/ 7 h 32"/>
                <a:gd name="T4" fmla="*/ 0 w 22"/>
                <a:gd name="T5" fmla="*/ 22 h 32"/>
                <a:gd name="T6" fmla="*/ 14 w 22"/>
                <a:gd name="T7" fmla="*/ 32 h 32"/>
                <a:gd name="T8" fmla="*/ 18 w 22"/>
                <a:gd name="T9" fmla="*/ 27 h 32"/>
                <a:gd name="T10" fmla="*/ 11 w 22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1" y="0"/>
                  </a:moveTo>
                  <a:cubicBezTo>
                    <a:pt x="12" y="7"/>
                    <a:pt x="6" y="7"/>
                    <a:pt x="6" y="7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6" y="30"/>
                    <a:pt x="17" y="28"/>
                    <a:pt x="18" y="27"/>
                  </a:cubicBezTo>
                  <a:cubicBezTo>
                    <a:pt x="22" y="17"/>
                    <a:pt x="11" y="0"/>
                    <a:pt x="11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9" name="Freeform 22"/>
            <p:cNvSpPr/>
            <p:nvPr/>
          </p:nvSpPr>
          <p:spPr bwMode="auto">
            <a:xfrm>
              <a:off x="5090998" y="1643062"/>
              <a:ext cx="2847974" cy="2911475"/>
            </a:xfrm>
            <a:custGeom>
              <a:avLst/>
              <a:gdLst>
                <a:gd name="T0" fmla="*/ 0 w 500"/>
                <a:gd name="T1" fmla="*/ 338 h 511"/>
                <a:gd name="T2" fmla="*/ 440 w 500"/>
                <a:gd name="T3" fmla="*/ 14 h 511"/>
                <a:gd name="T4" fmla="*/ 500 w 500"/>
                <a:gd name="T5" fmla="*/ 59 h 511"/>
                <a:gd name="T6" fmla="*/ 227 w 500"/>
                <a:gd name="T7" fmla="*/ 511 h 511"/>
                <a:gd name="T8" fmla="*/ 0 w 500"/>
                <a:gd name="T9" fmla="*/ 338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0" h="511">
                  <a:moveTo>
                    <a:pt x="0" y="338"/>
                  </a:moveTo>
                  <a:cubicBezTo>
                    <a:pt x="440" y="14"/>
                    <a:pt x="440" y="14"/>
                    <a:pt x="440" y="14"/>
                  </a:cubicBezTo>
                  <a:cubicBezTo>
                    <a:pt x="440" y="14"/>
                    <a:pt x="491" y="0"/>
                    <a:pt x="500" y="59"/>
                  </a:cubicBezTo>
                  <a:cubicBezTo>
                    <a:pt x="227" y="511"/>
                    <a:pt x="227" y="511"/>
                    <a:pt x="227" y="511"/>
                  </a:cubicBezTo>
                  <a:lnTo>
                    <a:pt x="0" y="338"/>
                  </a:lnTo>
                  <a:close/>
                </a:path>
              </a:pathLst>
            </a:custGeom>
            <a:solidFill>
              <a:srgbClr val="29ABE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10" name="Freeform 23"/>
            <p:cNvSpPr/>
            <p:nvPr/>
          </p:nvSpPr>
          <p:spPr bwMode="auto">
            <a:xfrm>
              <a:off x="6195899" y="1836738"/>
              <a:ext cx="1743075" cy="2717800"/>
            </a:xfrm>
            <a:custGeom>
              <a:avLst/>
              <a:gdLst>
                <a:gd name="T0" fmla="*/ 0 w 306"/>
                <a:gd name="T1" fmla="*/ 414 h 477"/>
                <a:gd name="T2" fmla="*/ 12 w 306"/>
                <a:gd name="T3" fmla="*/ 461 h 477"/>
                <a:gd name="T4" fmla="*/ 33 w 306"/>
                <a:gd name="T5" fmla="*/ 477 h 477"/>
                <a:gd name="T6" fmla="*/ 306 w 306"/>
                <a:gd name="T7" fmla="*/ 25 h 477"/>
                <a:gd name="T8" fmla="*/ 298 w 306"/>
                <a:gd name="T9" fmla="*/ 0 h 477"/>
                <a:gd name="T10" fmla="*/ 0 w 306"/>
                <a:gd name="T11" fmla="*/ 414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6" h="477">
                  <a:moveTo>
                    <a:pt x="0" y="414"/>
                  </a:moveTo>
                  <a:cubicBezTo>
                    <a:pt x="12" y="461"/>
                    <a:pt x="12" y="461"/>
                    <a:pt x="12" y="461"/>
                  </a:cubicBezTo>
                  <a:cubicBezTo>
                    <a:pt x="33" y="477"/>
                    <a:pt x="33" y="477"/>
                    <a:pt x="33" y="477"/>
                  </a:cubicBezTo>
                  <a:cubicBezTo>
                    <a:pt x="306" y="25"/>
                    <a:pt x="306" y="25"/>
                    <a:pt x="306" y="25"/>
                  </a:cubicBezTo>
                  <a:cubicBezTo>
                    <a:pt x="304" y="14"/>
                    <a:pt x="302" y="7"/>
                    <a:pt x="298" y="0"/>
                  </a:cubicBezTo>
                  <a:lnTo>
                    <a:pt x="0" y="4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11" name="Freeform 24"/>
            <p:cNvSpPr/>
            <p:nvPr/>
          </p:nvSpPr>
          <p:spPr bwMode="auto">
            <a:xfrm>
              <a:off x="5091000" y="1693863"/>
              <a:ext cx="2693988" cy="2092325"/>
            </a:xfrm>
            <a:custGeom>
              <a:avLst/>
              <a:gdLst>
                <a:gd name="T0" fmla="*/ 473 w 473"/>
                <a:gd name="T1" fmla="*/ 8 h 367"/>
                <a:gd name="T2" fmla="*/ 440 w 473"/>
                <a:gd name="T3" fmla="*/ 5 h 367"/>
                <a:gd name="T4" fmla="*/ 0 w 473"/>
                <a:gd name="T5" fmla="*/ 329 h 367"/>
                <a:gd name="T6" fmla="*/ 51 w 473"/>
                <a:gd name="T7" fmla="*/ 367 h 367"/>
                <a:gd name="T8" fmla="*/ 114 w 473"/>
                <a:gd name="T9" fmla="*/ 355 h 367"/>
                <a:gd name="T10" fmla="*/ 473 w 473"/>
                <a:gd name="T11" fmla="*/ 8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3" h="367">
                  <a:moveTo>
                    <a:pt x="473" y="8"/>
                  </a:moveTo>
                  <a:cubicBezTo>
                    <a:pt x="457" y="0"/>
                    <a:pt x="440" y="5"/>
                    <a:pt x="440" y="5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51" y="367"/>
                    <a:pt x="51" y="367"/>
                    <a:pt x="51" y="367"/>
                  </a:cubicBezTo>
                  <a:cubicBezTo>
                    <a:pt x="114" y="355"/>
                    <a:pt x="114" y="355"/>
                    <a:pt x="114" y="355"/>
                  </a:cubicBezTo>
                  <a:cubicBezTo>
                    <a:pt x="473" y="8"/>
                    <a:pt x="473" y="8"/>
                    <a:pt x="473" y="8"/>
                  </a:cubicBezTo>
                  <a:close/>
                </a:path>
              </a:pathLst>
            </a:custGeom>
            <a:solidFill>
              <a:srgbClr val="A3D80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12" name="Freeform 25"/>
            <p:cNvSpPr/>
            <p:nvPr/>
          </p:nvSpPr>
          <p:spPr bwMode="auto">
            <a:xfrm>
              <a:off x="4822712" y="3335338"/>
              <a:ext cx="1560513" cy="1549400"/>
            </a:xfrm>
            <a:custGeom>
              <a:avLst/>
              <a:gdLst>
                <a:gd name="T0" fmla="*/ 0 w 274"/>
                <a:gd name="T1" fmla="*/ 156 h 272"/>
                <a:gd name="T2" fmla="*/ 47 w 274"/>
                <a:gd name="T3" fmla="*/ 41 h 272"/>
                <a:gd name="T4" fmla="*/ 161 w 274"/>
                <a:gd name="T5" fmla="*/ 67 h 272"/>
                <a:gd name="T6" fmla="*/ 241 w 274"/>
                <a:gd name="T7" fmla="*/ 151 h 272"/>
                <a:gd name="T8" fmla="*/ 274 w 274"/>
                <a:gd name="T9" fmla="*/ 214 h 272"/>
                <a:gd name="T10" fmla="*/ 146 w 274"/>
                <a:gd name="T11" fmla="*/ 272 h 272"/>
                <a:gd name="T12" fmla="*/ 0 w 274"/>
                <a:gd name="T13" fmla="*/ 15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272">
                  <a:moveTo>
                    <a:pt x="0" y="156"/>
                  </a:moveTo>
                  <a:cubicBezTo>
                    <a:pt x="0" y="156"/>
                    <a:pt x="41" y="65"/>
                    <a:pt x="47" y="41"/>
                  </a:cubicBezTo>
                  <a:cubicBezTo>
                    <a:pt x="47" y="41"/>
                    <a:pt x="116" y="0"/>
                    <a:pt x="161" y="67"/>
                  </a:cubicBezTo>
                  <a:cubicBezTo>
                    <a:pt x="161" y="67"/>
                    <a:pt x="255" y="55"/>
                    <a:pt x="241" y="151"/>
                  </a:cubicBezTo>
                  <a:cubicBezTo>
                    <a:pt x="241" y="151"/>
                    <a:pt x="274" y="164"/>
                    <a:pt x="274" y="214"/>
                  </a:cubicBezTo>
                  <a:cubicBezTo>
                    <a:pt x="274" y="214"/>
                    <a:pt x="203" y="249"/>
                    <a:pt x="146" y="272"/>
                  </a:cubicBezTo>
                  <a:lnTo>
                    <a:pt x="0" y="156"/>
                  </a:lnTo>
                  <a:close/>
                </a:path>
              </a:pathLst>
            </a:custGeom>
            <a:solidFill>
              <a:srgbClr val="F7D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13" name="Freeform 26"/>
            <p:cNvSpPr/>
            <p:nvPr/>
          </p:nvSpPr>
          <p:spPr bwMode="auto">
            <a:xfrm>
              <a:off x="4862399" y="3414713"/>
              <a:ext cx="838200" cy="860425"/>
            </a:xfrm>
            <a:custGeom>
              <a:avLst/>
              <a:gdLst>
                <a:gd name="T0" fmla="*/ 47 w 147"/>
                <a:gd name="T1" fmla="*/ 31 h 151"/>
                <a:gd name="T2" fmla="*/ 147 w 147"/>
                <a:gd name="T3" fmla="*/ 57 h 151"/>
                <a:gd name="T4" fmla="*/ 63 w 147"/>
                <a:gd name="T5" fmla="*/ 151 h 151"/>
                <a:gd name="T6" fmla="*/ 0 w 147"/>
                <a:gd name="T7" fmla="*/ 141 h 151"/>
                <a:gd name="T8" fmla="*/ 47 w 147"/>
                <a:gd name="T9" fmla="*/ 3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151">
                  <a:moveTo>
                    <a:pt x="47" y="31"/>
                  </a:moveTo>
                  <a:cubicBezTo>
                    <a:pt x="47" y="31"/>
                    <a:pt x="104" y="0"/>
                    <a:pt x="147" y="57"/>
                  </a:cubicBezTo>
                  <a:cubicBezTo>
                    <a:pt x="63" y="151"/>
                    <a:pt x="63" y="151"/>
                    <a:pt x="63" y="151"/>
                  </a:cubicBezTo>
                  <a:cubicBezTo>
                    <a:pt x="0" y="141"/>
                    <a:pt x="0" y="141"/>
                    <a:pt x="0" y="141"/>
                  </a:cubicBezTo>
                  <a:lnTo>
                    <a:pt x="47" y="31"/>
                  </a:lnTo>
                  <a:close/>
                </a:path>
              </a:pathLst>
            </a:custGeom>
            <a:solidFill>
              <a:srgbClr val="FFF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14" name="Freeform 27"/>
            <p:cNvSpPr/>
            <p:nvPr/>
          </p:nvSpPr>
          <p:spPr bwMode="auto">
            <a:xfrm>
              <a:off x="5511687" y="4217988"/>
              <a:ext cx="849313" cy="666750"/>
            </a:xfrm>
            <a:custGeom>
              <a:avLst/>
              <a:gdLst>
                <a:gd name="T0" fmla="*/ 116 w 149"/>
                <a:gd name="T1" fmla="*/ 0 h 117"/>
                <a:gd name="T2" fmla="*/ 145 w 149"/>
                <a:gd name="T3" fmla="*/ 63 h 117"/>
                <a:gd name="T4" fmla="*/ 25 w 149"/>
                <a:gd name="T5" fmla="*/ 117 h 117"/>
                <a:gd name="T6" fmla="*/ 0 w 149"/>
                <a:gd name="T7" fmla="*/ 54 h 117"/>
                <a:gd name="T8" fmla="*/ 116 w 14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17">
                  <a:moveTo>
                    <a:pt x="116" y="0"/>
                  </a:moveTo>
                  <a:cubicBezTo>
                    <a:pt x="116" y="0"/>
                    <a:pt x="149" y="19"/>
                    <a:pt x="145" y="63"/>
                  </a:cubicBezTo>
                  <a:cubicBezTo>
                    <a:pt x="25" y="117"/>
                    <a:pt x="25" y="117"/>
                    <a:pt x="25" y="117"/>
                  </a:cubicBezTo>
                  <a:cubicBezTo>
                    <a:pt x="0" y="54"/>
                    <a:pt x="0" y="54"/>
                    <a:pt x="0" y="54"/>
                  </a:cubicBezTo>
                  <a:lnTo>
                    <a:pt x="116" y="0"/>
                  </a:lnTo>
                  <a:close/>
                </a:path>
              </a:pathLst>
            </a:custGeom>
            <a:solidFill>
              <a:srgbClr val="ECC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15" name="Freeform 28"/>
            <p:cNvSpPr/>
            <p:nvPr/>
          </p:nvSpPr>
          <p:spPr bwMode="auto">
            <a:xfrm>
              <a:off x="4516324" y="4081463"/>
              <a:ext cx="1138238" cy="1139825"/>
            </a:xfrm>
            <a:custGeom>
              <a:avLst/>
              <a:gdLst>
                <a:gd name="T0" fmla="*/ 0 w 200"/>
                <a:gd name="T1" fmla="*/ 200 h 200"/>
                <a:gd name="T2" fmla="*/ 200 w 200"/>
                <a:gd name="T3" fmla="*/ 141 h 200"/>
                <a:gd name="T4" fmla="*/ 54 w 200"/>
                <a:gd name="T5" fmla="*/ 25 h 200"/>
                <a:gd name="T6" fmla="*/ 0 w 200"/>
                <a:gd name="T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0" h="200">
                  <a:moveTo>
                    <a:pt x="0" y="200"/>
                  </a:moveTo>
                  <a:cubicBezTo>
                    <a:pt x="200" y="141"/>
                    <a:pt x="200" y="141"/>
                    <a:pt x="200" y="141"/>
                  </a:cubicBezTo>
                  <a:cubicBezTo>
                    <a:pt x="169" y="0"/>
                    <a:pt x="54" y="25"/>
                    <a:pt x="54" y="25"/>
                  </a:cubicBezTo>
                  <a:lnTo>
                    <a:pt x="0" y="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16" name="Freeform 29"/>
            <p:cNvSpPr/>
            <p:nvPr/>
          </p:nvSpPr>
          <p:spPr bwMode="auto">
            <a:xfrm>
              <a:off x="4571887" y="4206875"/>
              <a:ext cx="655638" cy="912813"/>
            </a:xfrm>
            <a:custGeom>
              <a:avLst/>
              <a:gdLst>
                <a:gd name="T0" fmla="*/ 115 w 115"/>
                <a:gd name="T1" fmla="*/ 12 h 160"/>
                <a:gd name="T2" fmla="*/ 115 w 115"/>
                <a:gd name="T3" fmla="*/ 12 h 160"/>
                <a:gd name="T4" fmla="*/ 51 w 115"/>
                <a:gd name="T5" fmla="*/ 2 h 160"/>
                <a:gd name="T6" fmla="*/ 0 w 115"/>
                <a:gd name="T7" fmla="*/ 160 h 160"/>
                <a:gd name="T8" fmla="*/ 115 w 115"/>
                <a:gd name="T9" fmla="*/ 1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60"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88" y="0"/>
                    <a:pt x="63" y="1"/>
                    <a:pt x="51" y="2"/>
                  </a:cubicBezTo>
                  <a:cubicBezTo>
                    <a:pt x="0" y="160"/>
                    <a:pt x="0" y="160"/>
                    <a:pt x="0" y="160"/>
                  </a:cubicBezTo>
                  <a:lnTo>
                    <a:pt x="115" y="12"/>
                  </a:lnTo>
                  <a:close/>
                </a:path>
              </a:pathLst>
            </a:custGeom>
            <a:solidFill>
              <a:srgbClr val="423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17" name="Freeform 30"/>
            <p:cNvSpPr/>
            <p:nvPr/>
          </p:nvSpPr>
          <p:spPr bwMode="auto">
            <a:xfrm>
              <a:off x="5711712" y="1739900"/>
              <a:ext cx="2073275" cy="1976438"/>
            </a:xfrm>
            <a:custGeom>
              <a:avLst/>
              <a:gdLst>
                <a:gd name="T0" fmla="*/ 1306 w 1306"/>
                <a:gd name="T1" fmla="*/ 0 h 1245"/>
                <a:gd name="T2" fmla="*/ 18 w 1306"/>
                <a:gd name="T3" fmla="*/ 1245 h 1245"/>
                <a:gd name="T4" fmla="*/ 0 w 1306"/>
                <a:gd name="T5" fmla="*/ 1220 h 1245"/>
                <a:gd name="T6" fmla="*/ 1306 w 1306"/>
                <a:gd name="T7" fmla="*/ 0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06" h="1245">
                  <a:moveTo>
                    <a:pt x="1306" y="0"/>
                  </a:moveTo>
                  <a:lnTo>
                    <a:pt x="18" y="1245"/>
                  </a:lnTo>
                  <a:lnTo>
                    <a:pt x="0" y="1220"/>
                  </a:lnTo>
                  <a:lnTo>
                    <a:pt x="1306" y="0"/>
                  </a:lnTo>
                  <a:close/>
                </a:path>
              </a:pathLst>
            </a:custGeom>
            <a:solidFill>
              <a:schemeClr val="tx1">
                <a:alpha val="19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18" name="Freeform 31"/>
            <p:cNvSpPr/>
            <p:nvPr/>
          </p:nvSpPr>
          <p:spPr bwMode="auto">
            <a:xfrm>
              <a:off x="6195899" y="1836738"/>
              <a:ext cx="1697038" cy="2359025"/>
            </a:xfrm>
            <a:custGeom>
              <a:avLst/>
              <a:gdLst>
                <a:gd name="T0" fmla="*/ 1069 w 1069"/>
                <a:gd name="T1" fmla="*/ 0 h 1486"/>
                <a:gd name="T2" fmla="*/ 0 w 1069"/>
                <a:gd name="T3" fmla="*/ 1486 h 1486"/>
                <a:gd name="T4" fmla="*/ 4 w 1069"/>
                <a:gd name="T5" fmla="*/ 1450 h 1486"/>
                <a:gd name="T6" fmla="*/ 1069 w 1069"/>
                <a:gd name="T7" fmla="*/ 0 h 1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9" h="1486">
                  <a:moveTo>
                    <a:pt x="1069" y="0"/>
                  </a:moveTo>
                  <a:lnTo>
                    <a:pt x="0" y="1486"/>
                  </a:lnTo>
                  <a:lnTo>
                    <a:pt x="4" y="1450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chemeClr val="tx1">
                <a:alpha val="19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19" name="Freeform 32"/>
            <p:cNvSpPr/>
            <p:nvPr/>
          </p:nvSpPr>
          <p:spPr bwMode="auto">
            <a:xfrm>
              <a:off x="5090999" y="1722438"/>
              <a:ext cx="2506663" cy="1846263"/>
            </a:xfrm>
            <a:custGeom>
              <a:avLst/>
              <a:gdLst>
                <a:gd name="T0" fmla="*/ 1579 w 1579"/>
                <a:gd name="T1" fmla="*/ 0 h 1163"/>
                <a:gd name="T2" fmla="*/ 0 w 1579"/>
                <a:gd name="T3" fmla="*/ 1163 h 1163"/>
                <a:gd name="T4" fmla="*/ 57 w 1579"/>
                <a:gd name="T5" fmla="*/ 1138 h 1163"/>
                <a:gd name="T6" fmla="*/ 1579 w 1579"/>
                <a:gd name="T7" fmla="*/ 0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9" h="1163">
                  <a:moveTo>
                    <a:pt x="1579" y="0"/>
                  </a:moveTo>
                  <a:lnTo>
                    <a:pt x="0" y="1163"/>
                  </a:lnTo>
                  <a:lnTo>
                    <a:pt x="57" y="1138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chemeClr val="tx1">
                <a:alpha val="19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</p:grpSp>
      <p:sp>
        <p:nvSpPr>
          <p:cNvPr id="20" name="文本框 32"/>
          <p:cNvSpPr txBox="1"/>
          <p:nvPr/>
        </p:nvSpPr>
        <p:spPr>
          <a:xfrm>
            <a:off x="2259501" y="1834852"/>
            <a:ext cx="3720077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pPr defTabSz="913765">
              <a:defRPr/>
            </a:pPr>
            <a:r>
              <a:rPr lang="zh-CN" altLang="en-US" sz="4500" kern="0" dirty="0"/>
              <a:t>计划安排</a:t>
            </a:r>
            <a:endParaRPr lang="zh-CN" altLang="en-US" sz="4500" kern="0" dirty="0"/>
          </a:p>
        </p:txBody>
      </p:sp>
      <p:sp>
        <p:nvSpPr>
          <p:cNvPr id="21" name="Freeform 5"/>
          <p:cNvSpPr>
            <a:spLocks noChangeAspect="1" noEditPoints="1"/>
          </p:cNvSpPr>
          <p:nvPr/>
        </p:nvSpPr>
        <p:spPr bwMode="auto">
          <a:xfrm>
            <a:off x="1408660" y="1949547"/>
            <a:ext cx="609956" cy="533069"/>
          </a:xfrm>
          <a:custGeom>
            <a:avLst/>
            <a:gdLst>
              <a:gd name="T0" fmla="*/ 100 w 346"/>
              <a:gd name="T1" fmla="*/ 49 h 302"/>
              <a:gd name="T2" fmla="*/ 63 w 346"/>
              <a:gd name="T3" fmla="*/ 91 h 302"/>
              <a:gd name="T4" fmla="*/ 19 w 346"/>
              <a:gd name="T5" fmla="*/ 105 h 302"/>
              <a:gd name="T6" fmla="*/ 23 w 346"/>
              <a:gd name="T7" fmla="*/ 161 h 302"/>
              <a:gd name="T8" fmla="*/ 3 w 346"/>
              <a:gd name="T9" fmla="*/ 202 h 302"/>
              <a:gd name="T10" fmla="*/ 45 w 346"/>
              <a:gd name="T11" fmla="*/ 238 h 302"/>
              <a:gd name="T12" fmla="*/ 59 w 346"/>
              <a:gd name="T13" fmla="*/ 282 h 302"/>
              <a:gd name="T14" fmla="*/ 115 w 346"/>
              <a:gd name="T15" fmla="*/ 278 h 302"/>
              <a:gd name="T16" fmla="*/ 156 w 346"/>
              <a:gd name="T17" fmla="*/ 299 h 302"/>
              <a:gd name="T18" fmla="*/ 192 w 346"/>
              <a:gd name="T19" fmla="*/ 257 h 302"/>
              <a:gd name="T20" fmla="*/ 236 w 346"/>
              <a:gd name="T21" fmla="*/ 243 h 302"/>
              <a:gd name="T22" fmla="*/ 232 w 346"/>
              <a:gd name="T23" fmla="*/ 187 h 302"/>
              <a:gd name="T24" fmla="*/ 253 w 346"/>
              <a:gd name="T25" fmla="*/ 146 h 302"/>
              <a:gd name="T26" fmla="*/ 211 w 346"/>
              <a:gd name="T27" fmla="*/ 109 h 302"/>
              <a:gd name="T28" fmla="*/ 197 w 346"/>
              <a:gd name="T29" fmla="*/ 66 h 302"/>
              <a:gd name="T30" fmla="*/ 141 w 346"/>
              <a:gd name="T31" fmla="*/ 70 h 302"/>
              <a:gd name="T32" fmla="*/ 128 w 346"/>
              <a:gd name="T33" fmla="*/ 254 h 302"/>
              <a:gd name="T34" fmla="*/ 123 w 346"/>
              <a:gd name="T35" fmla="*/ 94 h 302"/>
              <a:gd name="T36" fmla="*/ 208 w 346"/>
              <a:gd name="T37" fmla="*/ 169 h 302"/>
              <a:gd name="T38" fmla="*/ 128 w 346"/>
              <a:gd name="T39" fmla="*/ 254 h 302"/>
              <a:gd name="T40" fmla="*/ 253 w 346"/>
              <a:gd name="T41" fmla="*/ 64 h 302"/>
              <a:gd name="T42" fmla="*/ 284 w 346"/>
              <a:gd name="T43" fmla="*/ 30 h 302"/>
              <a:gd name="T44" fmla="*/ 286 w 346"/>
              <a:gd name="T45" fmla="*/ 93 h 302"/>
              <a:gd name="T46" fmla="*/ 290 w 346"/>
              <a:gd name="T47" fmla="*/ 0 h 302"/>
              <a:gd name="T48" fmla="*/ 271 w 346"/>
              <a:gd name="T49" fmla="*/ 13 h 302"/>
              <a:gd name="T50" fmla="*/ 245 w 346"/>
              <a:gd name="T51" fmla="*/ 14 h 302"/>
              <a:gd name="T52" fmla="*/ 241 w 346"/>
              <a:gd name="T53" fmla="*/ 36 h 302"/>
              <a:gd name="T54" fmla="*/ 223 w 346"/>
              <a:gd name="T55" fmla="*/ 56 h 302"/>
              <a:gd name="T56" fmla="*/ 235 w 346"/>
              <a:gd name="T57" fmla="*/ 74 h 302"/>
              <a:gd name="T58" fmla="*/ 237 w 346"/>
              <a:gd name="T59" fmla="*/ 101 h 302"/>
              <a:gd name="T60" fmla="*/ 259 w 346"/>
              <a:gd name="T61" fmla="*/ 105 h 302"/>
              <a:gd name="T62" fmla="*/ 279 w 346"/>
              <a:gd name="T63" fmla="*/ 123 h 302"/>
              <a:gd name="T64" fmla="*/ 297 w 346"/>
              <a:gd name="T65" fmla="*/ 111 h 302"/>
              <a:gd name="T66" fmla="*/ 324 w 346"/>
              <a:gd name="T67" fmla="*/ 109 h 302"/>
              <a:gd name="T68" fmla="*/ 328 w 346"/>
              <a:gd name="T69" fmla="*/ 87 h 302"/>
              <a:gd name="T70" fmla="*/ 346 w 346"/>
              <a:gd name="T71" fmla="*/ 67 h 302"/>
              <a:gd name="T72" fmla="*/ 333 w 346"/>
              <a:gd name="T73" fmla="*/ 49 h 302"/>
              <a:gd name="T74" fmla="*/ 332 w 346"/>
              <a:gd name="T75" fmla="*/ 22 h 302"/>
              <a:gd name="T76" fmla="*/ 310 w 346"/>
              <a:gd name="T77" fmla="*/ 18 h 302"/>
              <a:gd name="T78" fmla="*/ 290 w 346"/>
              <a:gd name="T79" fmla="*/ 0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46" h="302">
                <a:moveTo>
                  <a:pt x="139" y="46"/>
                </a:moveTo>
                <a:cubicBezTo>
                  <a:pt x="100" y="49"/>
                  <a:pt x="100" y="49"/>
                  <a:pt x="100" y="49"/>
                </a:cubicBezTo>
                <a:cubicBezTo>
                  <a:pt x="101" y="72"/>
                  <a:pt x="101" y="72"/>
                  <a:pt x="101" y="72"/>
                </a:cubicBezTo>
                <a:cubicBezTo>
                  <a:pt x="87" y="76"/>
                  <a:pt x="74" y="82"/>
                  <a:pt x="63" y="91"/>
                </a:cubicBezTo>
                <a:cubicBezTo>
                  <a:pt x="46" y="75"/>
                  <a:pt x="46" y="75"/>
                  <a:pt x="46" y="75"/>
                </a:cubicBezTo>
                <a:cubicBezTo>
                  <a:pt x="19" y="105"/>
                  <a:pt x="19" y="105"/>
                  <a:pt x="19" y="105"/>
                </a:cubicBezTo>
                <a:cubicBezTo>
                  <a:pt x="37" y="121"/>
                  <a:pt x="37" y="121"/>
                  <a:pt x="37" y="121"/>
                </a:cubicBezTo>
                <a:cubicBezTo>
                  <a:pt x="30" y="133"/>
                  <a:pt x="25" y="146"/>
                  <a:pt x="23" y="161"/>
                </a:cubicBezTo>
                <a:cubicBezTo>
                  <a:pt x="0" y="162"/>
                  <a:pt x="0" y="162"/>
                  <a:pt x="0" y="162"/>
                </a:cubicBezTo>
                <a:cubicBezTo>
                  <a:pt x="3" y="202"/>
                  <a:pt x="3" y="202"/>
                  <a:pt x="3" y="202"/>
                </a:cubicBezTo>
                <a:cubicBezTo>
                  <a:pt x="26" y="200"/>
                  <a:pt x="26" y="200"/>
                  <a:pt x="26" y="200"/>
                </a:cubicBezTo>
                <a:cubicBezTo>
                  <a:pt x="30" y="214"/>
                  <a:pt x="36" y="227"/>
                  <a:pt x="45" y="238"/>
                </a:cubicBezTo>
                <a:cubicBezTo>
                  <a:pt x="29" y="256"/>
                  <a:pt x="29" y="256"/>
                  <a:pt x="29" y="256"/>
                </a:cubicBezTo>
                <a:cubicBezTo>
                  <a:pt x="59" y="282"/>
                  <a:pt x="59" y="282"/>
                  <a:pt x="59" y="282"/>
                </a:cubicBezTo>
                <a:cubicBezTo>
                  <a:pt x="74" y="265"/>
                  <a:pt x="74" y="265"/>
                  <a:pt x="74" y="265"/>
                </a:cubicBezTo>
                <a:cubicBezTo>
                  <a:pt x="87" y="272"/>
                  <a:pt x="100" y="276"/>
                  <a:pt x="115" y="278"/>
                </a:cubicBezTo>
                <a:cubicBezTo>
                  <a:pt x="116" y="302"/>
                  <a:pt x="116" y="302"/>
                  <a:pt x="116" y="302"/>
                </a:cubicBezTo>
                <a:cubicBezTo>
                  <a:pt x="156" y="299"/>
                  <a:pt x="156" y="299"/>
                  <a:pt x="156" y="299"/>
                </a:cubicBezTo>
                <a:cubicBezTo>
                  <a:pt x="154" y="276"/>
                  <a:pt x="154" y="276"/>
                  <a:pt x="154" y="276"/>
                </a:cubicBezTo>
                <a:cubicBezTo>
                  <a:pt x="168" y="272"/>
                  <a:pt x="181" y="266"/>
                  <a:pt x="192" y="257"/>
                </a:cubicBezTo>
                <a:cubicBezTo>
                  <a:pt x="210" y="272"/>
                  <a:pt x="210" y="272"/>
                  <a:pt x="210" y="272"/>
                </a:cubicBezTo>
                <a:cubicBezTo>
                  <a:pt x="236" y="243"/>
                  <a:pt x="236" y="243"/>
                  <a:pt x="236" y="243"/>
                </a:cubicBezTo>
                <a:cubicBezTo>
                  <a:pt x="218" y="227"/>
                  <a:pt x="218" y="227"/>
                  <a:pt x="218" y="227"/>
                </a:cubicBezTo>
                <a:cubicBezTo>
                  <a:pt x="226" y="215"/>
                  <a:pt x="230" y="201"/>
                  <a:pt x="232" y="187"/>
                </a:cubicBezTo>
                <a:cubicBezTo>
                  <a:pt x="256" y="186"/>
                  <a:pt x="256" y="186"/>
                  <a:pt x="256" y="186"/>
                </a:cubicBezTo>
                <a:cubicBezTo>
                  <a:pt x="253" y="146"/>
                  <a:pt x="253" y="146"/>
                  <a:pt x="253" y="146"/>
                </a:cubicBezTo>
                <a:cubicBezTo>
                  <a:pt x="230" y="148"/>
                  <a:pt x="230" y="148"/>
                  <a:pt x="230" y="148"/>
                </a:cubicBezTo>
                <a:cubicBezTo>
                  <a:pt x="226" y="133"/>
                  <a:pt x="219" y="121"/>
                  <a:pt x="211" y="109"/>
                </a:cubicBezTo>
                <a:cubicBezTo>
                  <a:pt x="226" y="92"/>
                  <a:pt x="226" y="92"/>
                  <a:pt x="226" y="92"/>
                </a:cubicBezTo>
                <a:cubicBezTo>
                  <a:pt x="197" y="66"/>
                  <a:pt x="197" y="66"/>
                  <a:pt x="197" y="66"/>
                </a:cubicBezTo>
                <a:cubicBezTo>
                  <a:pt x="181" y="83"/>
                  <a:pt x="181" y="83"/>
                  <a:pt x="181" y="83"/>
                </a:cubicBezTo>
                <a:cubicBezTo>
                  <a:pt x="169" y="76"/>
                  <a:pt x="155" y="71"/>
                  <a:pt x="141" y="70"/>
                </a:cubicBezTo>
                <a:cubicBezTo>
                  <a:pt x="139" y="46"/>
                  <a:pt x="139" y="46"/>
                  <a:pt x="139" y="46"/>
                </a:cubicBezTo>
                <a:moveTo>
                  <a:pt x="128" y="254"/>
                </a:moveTo>
                <a:cubicBezTo>
                  <a:pt x="86" y="254"/>
                  <a:pt x="50" y="221"/>
                  <a:pt x="48" y="179"/>
                </a:cubicBezTo>
                <a:cubicBezTo>
                  <a:pt x="45" y="135"/>
                  <a:pt x="78" y="97"/>
                  <a:pt x="123" y="94"/>
                </a:cubicBezTo>
                <a:cubicBezTo>
                  <a:pt x="124" y="94"/>
                  <a:pt x="126" y="94"/>
                  <a:pt x="128" y="94"/>
                </a:cubicBezTo>
                <a:cubicBezTo>
                  <a:pt x="170" y="94"/>
                  <a:pt x="205" y="126"/>
                  <a:pt x="208" y="169"/>
                </a:cubicBezTo>
                <a:cubicBezTo>
                  <a:pt x="211" y="213"/>
                  <a:pt x="177" y="251"/>
                  <a:pt x="133" y="254"/>
                </a:cubicBezTo>
                <a:cubicBezTo>
                  <a:pt x="131" y="254"/>
                  <a:pt x="129" y="254"/>
                  <a:pt x="128" y="254"/>
                </a:cubicBezTo>
                <a:moveTo>
                  <a:pt x="284" y="93"/>
                </a:moveTo>
                <a:cubicBezTo>
                  <a:pt x="268" y="93"/>
                  <a:pt x="254" y="80"/>
                  <a:pt x="253" y="64"/>
                </a:cubicBezTo>
                <a:cubicBezTo>
                  <a:pt x="252" y="46"/>
                  <a:pt x="265" y="31"/>
                  <a:pt x="282" y="30"/>
                </a:cubicBezTo>
                <a:cubicBezTo>
                  <a:pt x="283" y="30"/>
                  <a:pt x="284" y="30"/>
                  <a:pt x="284" y="30"/>
                </a:cubicBezTo>
                <a:cubicBezTo>
                  <a:pt x="301" y="30"/>
                  <a:pt x="315" y="43"/>
                  <a:pt x="316" y="60"/>
                </a:cubicBezTo>
                <a:cubicBezTo>
                  <a:pt x="317" y="77"/>
                  <a:pt x="304" y="92"/>
                  <a:pt x="286" y="93"/>
                </a:cubicBezTo>
                <a:cubicBezTo>
                  <a:pt x="286" y="93"/>
                  <a:pt x="285" y="93"/>
                  <a:pt x="284" y="93"/>
                </a:cubicBezTo>
                <a:moveTo>
                  <a:pt x="290" y="0"/>
                </a:moveTo>
                <a:cubicBezTo>
                  <a:pt x="271" y="2"/>
                  <a:pt x="271" y="2"/>
                  <a:pt x="271" y="2"/>
                </a:cubicBezTo>
                <a:cubicBezTo>
                  <a:pt x="271" y="13"/>
                  <a:pt x="271" y="13"/>
                  <a:pt x="271" y="13"/>
                </a:cubicBezTo>
                <a:cubicBezTo>
                  <a:pt x="265" y="15"/>
                  <a:pt x="258" y="18"/>
                  <a:pt x="253" y="22"/>
                </a:cubicBezTo>
                <a:cubicBezTo>
                  <a:pt x="245" y="14"/>
                  <a:pt x="245" y="14"/>
                  <a:pt x="245" y="14"/>
                </a:cubicBezTo>
                <a:cubicBezTo>
                  <a:pt x="232" y="29"/>
                  <a:pt x="232" y="29"/>
                  <a:pt x="232" y="29"/>
                </a:cubicBezTo>
                <a:cubicBezTo>
                  <a:pt x="241" y="36"/>
                  <a:pt x="241" y="36"/>
                  <a:pt x="241" y="36"/>
                </a:cubicBezTo>
                <a:cubicBezTo>
                  <a:pt x="237" y="42"/>
                  <a:pt x="235" y="48"/>
                  <a:pt x="234" y="55"/>
                </a:cubicBezTo>
                <a:cubicBezTo>
                  <a:pt x="223" y="56"/>
                  <a:pt x="223" y="56"/>
                  <a:pt x="223" y="56"/>
                </a:cubicBezTo>
                <a:cubicBezTo>
                  <a:pt x="224" y="75"/>
                  <a:pt x="224" y="75"/>
                  <a:pt x="224" y="75"/>
                </a:cubicBezTo>
                <a:cubicBezTo>
                  <a:pt x="235" y="74"/>
                  <a:pt x="235" y="74"/>
                  <a:pt x="235" y="74"/>
                </a:cubicBezTo>
                <a:cubicBezTo>
                  <a:pt x="237" y="81"/>
                  <a:pt x="240" y="87"/>
                  <a:pt x="244" y="93"/>
                </a:cubicBezTo>
                <a:cubicBezTo>
                  <a:pt x="237" y="101"/>
                  <a:pt x="237" y="101"/>
                  <a:pt x="237" y="101"/>
                </a:cubicBezTo>
                <a:cubicBezTo>
                  <a:pt x="251" y="114"/>
                  <a:pt x="251" y="114"/>
                  <a:pt x="251" y="114"/>
                </a:cubicBezTo>
                <a:cubicBezTo>
                  <a:pt x="259" y="105"/>
                  <a:pt x="259" y="105"/>
                  <a:pt x="259" y="105"/>
                </a:cubicBezTo>
                <a:cubicBezTo>
                  <a:pt x="264" y="109"/>
                  <a:pt x="271" y="111"/>
                  <a:pt x="278" y="112"/>
                </a:cubicBezTo>
                <a:cubicBezTo>
                  <a:pt x="279" y="123"/>
                  <a:pt x="279" y="123"/>
                  <a:pt x="279" y="123"/>
                </a:cubicBezTo>
                <a:cubicBezTo>
                  <a:pt x="298" y="122"/>
                  <a:pt x="298" y="122"/>
                  <a:pt x="298" y="122"/>
                </a:cubicBezTo>
                <a:cubicBezTo>
                  <a:pt x="297" y="111"/>
                  <a:pt x="297" y="111"/>
                  <a:pt x="297" y="111"/>
                </a:cubicBezTo>
                <a:cubicBezTo>
                  <a:pt x="304" y="109"/>
                  <a:pt x="310" y="106"/>
                  <a:pt x="315" y="102"/>
                </a:cubicBezTo>
                <a:cubicBezTo>
                  <a:pt x="324" y="109"/>
                  <a:pt x="324" y="109"/>
                  <a:pt x="324" y="109"/>
                </a:cubicBezTo>
                <a:cubicBezTo>
                  <a:pt x="336" y="95"/>
                  <a:pt x="336" y="95"/>
                  <a:pt x="336" y="95"/>
                </a:cubicBezTo>
                <a:cubicBezTo>
                  <a:pt x="328" y="87"/>
                  <a:pt x="328" y="87"/>
                  <a:pt x="328" y="87"/>
                </a:cubicBezTo>
                <a:cubicBezTo>
                  <a:pt x="331" y="82"/>
                  <a:pt x="333" y="75"/>
                  <a:pt x="334" y="68"/>
                </a:cubicBezTo>
                <a:cubicBezTo>
                  <a:pt x="346" y="67"/>
                  <a:pt x="346" y="67"/>
                  <a:pt x="346" y="67"/>
                </a:cubicBezTo>
                <a:cubicBezTo>
                  <a:pt x="344" y="48"/>
                  <a:pt x="344" y="48"/>
                  <a:pt x="344" y="48"/>
                </a:cubicBezTo>
                <a:cubicBezTo>
                  <a:pt x="333" y="49"/>
                  <a:pt x="333" y="49"/>
                  <a:pt x="333" y="49"/>
                </a:cubicBezTo>
                <a:cubicBezTo>
                  <a:pt x="331" y="42"/>
                  <a:pt x="328" y="36"/>
                  <a:pt x="324" y="31"/>
                </a:cubicBezTo>
                <a:cubicBezTo>
                  <a:pt x="332" y="22"/>
                  <a:pt x="332" y="22"/>
                  <a:pt x="332" y="22"/>
                </a:cubicBezTo>
                <a:cubicBezTo>
                  <a:pt x="317" y="10"/>
                  <a:pt x="317" y="10"/>
                  <a:pt x="317" y="10"/>
                </a:cubicBezTo>
                <a:cubicBezTo>
                  <a:pt x="310" y="18"/>
                  <a:pt x="310" y="18"/>
                  <a:pt x="310" y="18"/>
                </a:cubicBezTo>
                <a:cubicBezTo>
                  <a:pt x="304" y="15"/>
                  <a:pt x="297" y="12"/>
                  <a:pt x="290" y="12"/>
                </a:cubicBezTo>
                <a:cubicBezTo>
                  <a:pt x="290" y="0"/>
                  <a:pt x="290" y="0"/>
                  <a:pt x="290" y="0"/>
                </a:cubicBezTo>
              </a:path>
            </a:pathLst>
          </a:custGeom>
          <a:solidFill>
            <a:schemeClr val="bg1"/>
          </a:solidFill>
          <a:ln w="19050"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600">
        <p14:vortex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49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584 0.13703 C -0.07448 0.1503 0.01649 0.17993 0.05052 0.17993 C 0.08559 0.17993 0.01719 0.16142 -0.00573 0.10956 C 0.01406 0.07808 0.08628 0.12253 0.12135 0.12253 C 0.14826 0.11605 0.09392 0.10802 0.10885 0.06882 C 0.11719 0.0608 0.1618 0.07469 0.17135 0.07253 C 0.1809 0.07068 0.14757 0.08086 0.16614 0.05617 C 0.18472 0.03117 0.27344 -0.04044 0.28281 -0.07531 " pathEditMode="relative" rAng="0" ptsTypes="AAAAAAAA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24" y="-848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0" grpId="0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8"/>
          <p:cNvSpPr txBox="1"/>
          <p:nvPr/>
        </p:nvSpPr>
        <p:spPr>
          <a:xfrm>
            <a:off x="961706" y="276227"/>
            <a:ext cx="1894115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8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本周计划</a:t>
            </a:r>
            <a:endParaRPr lang="zh-CN" altLang="en-US" sz="1800" b="1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9525" y="276226"/>
            <a:ext cx="556551" cy="39424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6" name="矩形 5"/>
          <p:cNvSpPr/>
          <p:nvPr/>
        </p:nvSpPr>
        <p:spPr>
          <a:xfrm>
            <a:off x="603526" y="276227"/>
            <a:ext cx="75476" cy="39424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7" name="矩形 6"/>
          <p:cNvSpPr/>
          <p:nvPr/>
        </p:nvSpPr>
        <p:spPr>
          <a:xfrm>
            <a:off x="732430" y="276227"/>
            <a:ext cx="75476" cy="39424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8" name="矩形 7"/>
          <p:cNvSpPr/>
          <p:nvPr/>
        </p:nvSpPr>
        <p:spPr>
          <a:xfrm>
            <a:off x="871381" y="276227"/>
            <a:ext cx="75476" cy="39424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9" name="Freeform 17"/>
          <p:cNvSpPr/>
          <p:nvPr/>
        </p:nvSpPr>
        <p:spPr bwMode="auto">
          <a:xfrm>
            <a:off x="3667715" y="1265571"/>
            <a:ext cx="1859012" cy="2595780"/>
          </a:xfrm>
          <a:custGeom>
            <a:avLst/>
            <a:gdLst>
              <a:gd name="T0" fmla="*/ 1298 w 2286"/>
              <a:gd name="T1" fmla="*/ 2718 h 3192"/>
              <a:gd name="T2" fmla="*/ 1639 w 2286"/>
              <a:gd name="T3" fmla="*/ 3192 h 3192"/>
              <a:gd name="T4" fmla="*/ 1987 w 2286"/>
              <a:gd name="T5" fmla="*/ 2456 h 3192"/>
              <a:gd name="T6" fmla="*/ 2286 w 2286"/>
              <a:gd name="T7" fmla="*/ 1595 h 3192"/>
              <a:gd name="T8" fmla="*/ 0 w 2286"/>
              <a:gd name="T9" fmla="*/ 641 h 3192"/>
              <a:gd name="T10" fmla="*/ 720 w 2286"/>
              <a:gd name="T11" fmla="*/ 0 h 3192"/>
              <a:gd name="T12" fmla="*/ 2066 w 2286"/>
              <a:gd name="T13" fmla="*/ 736 h 3192"/>
              <a:gd name="T14" fmla="*/ 104 w 2286"/>
              <a:gd name="T15" fmla="*/ 1909 h 3192"/>
              <a:gd name="T16" fmla="*/ 1566 w 2286"/>
              <a:gd name="T17" fmla="*/ 1921 h 3192"/>
              <a:gd name="T18" fmla="*/ 1987 w 2286"/>
              <a:gd name="T19" fmla="*/ 2456 h 3192"/>
              <a:gd name="T20" fmla="*/ 590 w 2286"/>
              <a:gd name="T21" fmla="*/ 3116 h 3192"/>
              <a:gd name="T22" fmla="*/ 334 w 2286"/>
              <a:gd name="T23" fmla="*/ 2688 h 3192"/>
              <a:gd name="T24" fmla="*/ 253 w 2286"/>
              <a:gd name="T25" fmla="*/ 2316 h 3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86" h="3192">
                <a:moveTo>
                  <a:pt x="1298" y="2718"/>
                </a:moveTo>
                <a:lnTo>
                  <a:pt x="1639" y="3192"/>
                </a:lnTo>
                <a:lnTo>
                  <a:pt x="1987" y="2456"/>
                </a:lnTo>
                <a:lnTo>
                  <a:pt x="2286" y="1595"/>
                </a:lnTo>
                <a:lnTo>
                  <a:pt x="0" y="641"/>
                </a:lnTo>
                <a:lnTo>
                  <a:pt x="720" y="0"/>
                </a:lnTo>
                <a:lnTo>
                  <a:pt x="2066" y="736"/>
                </a:lnTo>
                <a:lnTo>
                  <a:pt x="104" y="1909"/>
                </a:lnTo>
                <a:lnTo>
                  <a:pt x="1566" y="1921"/>
                </a:lnTo>
                <a:lnTo>
                  <a:pt x="1987" y="2456"/>
                </a:lnTo>
                <a:lnTo>
                  <a:pt x="590" y="3116"/>
                </a:lnTo>
                <a:lnTo>
                  <a:pt x="334" y="2688"/>
                </a:lnTo>
                <a:lnTo>
                  <a:pt x="253" y="2316"/>
                </a:lnTo>
              </a:path>
            </a:pathLst>
          </a:custGeom>
          <a:noFill/>
          <a:ln w="30163" cap="flat">
            <a:solidFill>
              <a:schemeClr val="bg1">
                <a:lumMod val="6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10" name="Freeform 18"/>
          <p:cNvSpPr/>
          <p:nvPr/>
        </p:nvSpPr>
        <p:spPr bwMode="auto">
          <a:xfrm>
            <a:off x="4555748" y="1313551"/>
            <a:ext cx="970980" cy="1249097"/>
          </a:xfrm>
          <a:custGeom>
            <a:avLst/>
            <a:gdLst>
              <a:gd name="T0" fmla="*/ 362 w 1194"/>
              <a:gd name="T1" fmla="*/ 343 h 1536"/>
              <a:gd name="T2" fmla="*/ 597 w 1194"/>
              <a:gd name="T3" fmla="*/ 0 h 1536"/>
              <a:gd name="T4" fmla="*/ 974 w 1194"/>
              <a:gd name="T5" fmla="*/ 677 h 1536"/>
              <a:gd name="T6" fmla="*/ 1151 w 1194"/>
              <a:gd name="T7" fmla="*/ 587 h 1536"/>
              <a:gd name="T8" fmla="*/ 1194 w 1194"/>
              <a:gd name="T9" fmla="*/ 1536 h 1536"/>
              <a:gd name="T10" fmla="*/ 974 w 1194"/>
              <a:gd name="T11" fmla="*/ 677 h 1536"/>
              <a:gd name="T12" fmla="*/ 0 w 1194"/>
              <a:gd name="T13" fmla="*/ 433 h 1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94" h="1536">
                <a:moveTo>
                  <a:pt x="362" y="343"/>
                </a:moveTo>
                <a:lnTo>
                  <a:pt x="597" y="0"/>
                </a:lnTo>
                <a:lnTo>
                  <a:pt x="974" y="677"/>
                </a:lnTo>
                <a:lnTo>
                  <a:pt x="1151" y="587"/>
                </a:lnTo>
                <a:lnTo>
                  <a:pt x="1194" y="1536"/>
                </a:lnTo>
                <a:lnTo>
                  <a:pt x="974" y="677"/>
                </a:lnTo>
                <a:lnTo>
                  <a:pt x="0" y="433"/>
                </a:lnTo>
              </a:path>
            </a:pathLst>
          </a:custGeom>
          <a:noFill/>
          <a:ln w="30163" cap="flat">
            <a:solidFill>
              <a:schemeClr val="bg1">
                <a:lumMod val="6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11" name="Freeform 19"/>
          <p:cNvSpPr/>
          <p:nvPr/>
        </p:nvSpPr>
        <p:spPr bwMode="auto">
          <a:xfrm>
            <a:off x="3622988" y="1544504"/>
            <a:ext cx="1128744" cy="1931384"/>
          </a:xfrm>
          <a:custGeom>
            <a:avLst/>
            <a:gdLst>
              <a:gd name="T0" fmla="*/ 1128 w 1388"/>
              <a:gd name="T1" fmla="*/ 755 h 2375"/>
              <a:gd name="T2" fmla="*/ 1147 w 1388"/>
              <a:gd name="T3" fmla="*/ 149 h 2375"/>
              <a:gd name="T4" fmla="*/ 389 w 1388"/>
              <a:gd name="T5" fmla="*/ 0 h 2375"/>
              <a:gd name="T6" fmla="*/ 694 w 1388"/>
              <a:gd name="T7" fmla="*/ 570 h 2375"/>
              <a:gd name="T8" fmla="*/ 0 w 1388"/>
              <a:gd name="T9" fmla="*/ 937 h 2375"/>
              <a:gd name="T10" fmla="*/ 159 w 1388"/>
              <a:gd name="T11" fmla="*/ 1566 h 2375"/>
              <a:gd name="T12" fmla="*/ 308 w 1388"/>
              <a:gd name="T13" fmla="*/ 1973 h 2375"/>
              <a:gd name="T14" fmla="*/ 974 w 1388"/>
              <a:gd name="T15" fmla="*/ 1573 h 2375"/>
              <a:gd name="T16" fmla="*/ 389 w 1388"/>
              <a:gd name="T17" fmla="*/ 2345 h 2375"/>
              <a:gd name="T18" fmla="*/ 1388 w 1388"/>
              <a:gd name="T19" fmla="*/ 2375 h 2375"/>
              <a:gd name="T20" fmla="*/ 1059 w 1388"/>
              <a:gd name="T21" fmla="*/ 1027 h 2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88" h="2375">
                <a:moveTo>
                  <a:pt x="1128" y="755"/>
                </a:moveTo>
                <a:lnTo>
                  <a:pt x="1147" y="149"/>
                </a:lnTo>
                <a:lnTo>
                  <a:pt x="389" y="0"/>
                </a:lnTo>
                <a:lnTo>
                  <a:pt x="694" y="570"/>
                </a:lnTo>
                <a:lnTo>
                  <a:pt x="0" y="937"/>
                </a:lnTo>
                <a:lnTo>
                  <a:pt x="159" y="1566"/>
                </a:lnTo>
                <a:lnTo>
                  <a:pt x="308" y="1973"/>
                </a:lnTo>
                <a:lnTo>
                  <a:pt x="974" y="1573"/>
                </a:lnTo>
                <a:lnTo>
                  <a:pt x="389" y="2345"/>
                </a:lnTo>
                <a:lnTo>
                  <a:pt x="1388" y="2375"/>
                </a:lnTo>
                <a:lnTo>
                  <a:pt x="1059" y="1027"/>
                </a:lnTo>
              </a:path>
            </a:pathLst>
          </a:custGeom>
          <a:noFill/>
          <a:ln w="30163" cap="flat">
            <a:solidFill>
              <a:schemeClr val="bg1">
                <a:lumMod val="6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12" name="Line 20"/>
          <p:cNvSpPr>
            <a:spLocks noChangeShapeType="1"/>
          </p:cNvSpPr>
          <p:nvPr/>
        </p:nvSpPr>
        <p:spPr bwMode="auto">
          <a:xfrm flipH="1">
            <a:off x="3622988" y="1786842"/>
            <a:ext cx="44727" cy="519644"/>
          </a:xfrm>
          <a:prstGeom prst="line">
            <a:avLst/>
          </a:prstGeom>
          <a:noFill/>
          <a:ln w="30163" cap="flat">
            <a:solidFill>
              <a:srgbClr val="00A79C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13" name="Freeform 21"/>
          <p:cNvSpPr/>
          <p:nvPr/>
        </p:nvSpPr>
        <p:spPr bwMode="auto">
          <a:xfrm>
            <a:off x="4253232" y="1194821"/>
            <a:ext cx="1238528" cy="596087"/>
          </a:xfrm>
          <a:custGeom>
            <a:avLst/>
            <a:gdLst>
              <a:gd name="T0" fmla="*/ 1523 w 1523"/>
              <a:gd name="T1" fmla="*/ 733 h 733"/>
              <a:gd name="T2" fmla="*/ 969 w 1523"/>
              <a:gd name="T3" fmla="*/ 146 h 733"/>
              <a:gd name="T4" fmla="*/ 474 w 1523"/>
              <a:gd name="T5" fmla="*/ 0 h 733"/>
              <a:gd name="T6" fmla="*/ 0 w 1523"/>
              <a:gd name="T7" fmla="*/ 87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3" h="733">
                <a:moveTo>
                  <a:pt x="1523" y="733"/>
                </a:moveTo>
                <a:lnTo>
                  <a:pt x="969" y="146"/>
                </a:lnTo>
                <a:lnTo>
                  <a:pt x="474" y="0"/>
                </a:lnTo>
                <a:lnTo>
                  <a:pt x="0" y="87"/>
                </a:lnTo>
              </a:path>
            </a:pathLst>
          </a:custGeom>
          <a:noFill/>
          <a:ln w="30163" cap="flat">
            <a:solidFill>
              <a:schemeClr val="bg1">
                <a:lumMod val="6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V="1">
            <a:off x="4110919" y="2008036"/>
            <a:ext cx="76442" cy="596900"/>
          </a:xfrm>
          <a:prstGeom prst="line">
            <a:avLst/>
          </a:prstGeom>
          <a:noFill/>
          <a:ln w="30163" cap="flat">
            <a:solidFill>
              <a:schemeClr val="bg1">
                <a:lumMod val="6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15" name="Freeform 23"/>
          <p:cNvSpPr/>
          <p:nvPr/>
        </p:nvSpPr>
        <p:spPr bwMode="auto">
          <a:xfrm>
            <a:off x="4717578" y="2241428"/>
            <a:ext cx="714817" cy="586328"/>
          </a:xfrm>
          <a:custGeom>
            <a:avLst/>
            <a:gdLst>
              <a:gd name="T0" fmla="*/ 879 w 879"/>
              <a:gd name="T1" fmla="*/ 404 h 721"/>
              <a:gd name="T2" fmla="*/ 275 w 879"/>
              <a:gd name="T3" fmla="*/ 721 h 721"/>
              <a:gd name="T4" fmla="*/ 0 w 879"/>
              <a:gd name="T5" fmla="*/ 0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79" h="721">
                <a:moveTo>
                  <a:pt x="879" y="404"/>
                </a:moveTo>
                <a:lnTo>
                  <a:pt x="275" y="721"/>
                </a:lnTo>
                <a:lnTo>
                  <a:pt x="0" y="0"/>
                </a:lnTo>
              </a:path>
            </a:pathLst>
          </a:custGeom>
          <a:noFill/>
          <a:ln w="30163" cap="flat">
            <a:solidFill>
              <a:schemeClr val="bg1">
                <a:lumMod val="6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16" name="Line 24"/>
          <p:cNvSpPr>
            <a:spLocks noChangeShapeType="1"/>
          </p:cNvSpPr>
          <p:nvPr/>
        </p:nvSpPr>
        <p:spPr bwMode="auto">
          <a:xfrm>
            <a:off x="4228022" y="3079853"/>
            <a:ext cx="523711" cy="396035"/>
          </a:xfrm>
          <a:prstGeom prst="line">
            <a:avLst/>
          </a:prstGeom>
          <a:noFill/>
          <a:ln w="30163" cap="flat">
            <a:solidFill>
              <a:schemeClr val="bg1">
                <a:lumMod val="6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17" name="Line 25"/>
          <p:cNvSpPr>
            <a:spLocks noChangeShapeType="1"/>
          </p:cNvSpPr>
          <p:nvPr/>
        </p:nvSpPr>
        <p:spPr bwMode="auto">
          <a:xfrm flipH="1">
            <a:off x="4759865" y="3020488"/>
            <a:ext cx="317968" cy="446455"/>
          </a:xfrm>
          <a:prstGeom prst="line">
            <a:avLst/>
          </a:prstGeom>
          <a:noFill/>
          <a:ln w="30163" cap="flat">
            <a:solidFill>
              <a:schemeClr val="bg1">
                <a:lumMod val="6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18" name="Oval 26"/>
          <p:cNvSpPr>
            <a:spLocks noChangeArrowheads="1"/>
          </p:cNvSpPr>
          <p:nvPr/>
        </p:nvSpPr>
        <p:spPr bwMode="auto">
          <a:xfrm>
            <a:off x="3879152" y="3375863"/>
            <a:ext cx="143126" cy="144752"/>
          </a:xfrm>
          <a:prstGeom prst="ellipse">
            <a:avLst/>
          </a:prstGeom>
          <a:solidFill>
            <a:srgbClr val="01AC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19" name="Oval 27"/>
          <p:cNvSpPr>
            <a:spLocks noChangeArrowheads="1"/>
          </p:cNvSpPr>
          <p:nvPr/>
        </p:nvSpPr>
        <p:spPr bwMode="auto">
          <a:xfrm>
            <a:off x="4667158" y="3375863"/>
            <a:ext cx="182974" cy="181347"/>
          </a:xfrm>
          <a:prstGeom prst="ellipse">
            <a:avLst/>
          </a:prstGeom>
          <a:solidFill>
            <a:srgbClr val="663A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0" name="Oval 28"/>
          <p:cNvSpPr>
            <a:spLocks noChangeArrowheads="1"/>
          </p:cNvSpPr>
          <p:nvPr/>
        </p:nvSpPr>
        <p:spPr bwMode="auto">
          <a:xfrm>
            <a:off x="5212826" y="3201021"/>
            <a:ext cx="117103" cy="117103"/>
          </a:xfrm>
          <a:prstGeom prst="ellipse">
            <a:avLst/>
          </a:prstGeom>
          <a:solidFill>
            <a:srgbClr val="01AC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1" name="Oval 29"/>
          <p:cNvSpPr>
            <a:spLocks noChangeArrowheads="1"/>
          </p:cNvSpPr>
          <p:nvPr/>
        </p:nvSpPr>
        <p:spPr bwMode="auto">
          <a:xfrm>
            <a:off x="4885100" y="2762699"/>
            <a:ext cx="113850" cy="113037"/>
          </a:xfrm>
          <a:prstGeom prst="ellipse">
            <a:avLst/>
          </a:prstGeom>
          <a:solidFill>
            <a:srgbClr val="E870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2" name="Oval 30"/>
          <p:cNvSpPr>
            <a:spLocks noChangeArrowheads="1"/>
          </p:cNvSpPr>
          <p:nvPr/>
        </p:nvSpPr>
        <p:spPr bwMode="auto">
          <a:xfrm>
            <a:off x="4555748" y="2779776"/>
            <a:ext cx="111410" cy="113850"/>
          </a:xfrm>
          <a:prstGeom prst="ellipse">
            <a:avLst/>
          </a:prstGeom>
          <a:solidFill>
            <a:srgbClr val="FFB8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3" name="Oval 31"/>
          <p:cNvSpPr>
            <a:spLocks noChangeArrowheads="1"/>
          </p:cNvSpPr>
          <p:nvPr/>
        </p:nvSpPr>
        <p:spPr bwMode="auto">
          <a:xfrm>
            <a:off x="4657399" y="2160108"/>
            <a:ext cx="196799" cy="196798"/>
          </a:xfrm>
          <a:prstGeom prst="ellipse">
            <a:avLst/>
          </a:prstGeom>
          <a:solidFill>
            <a:srgbClr val="86C5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4" name="Oval 32"/>
          <p:cNvSpPr>
            <a:spLocks noChangeArrowheads="1"/>
          </p:cNvSpPr>
          <p:nvPr/>
        </p:nvSpPr>
        <p:spPr bwMode="auto">
          <a:xfrm>
            <a:off x="5412877" y="2483766"/>
            <a:ext cx="160204" cy="159390"/>
          </a:xfrm>
          <a:prstGeom prst="ellipse">
            <a:avLst/>
          </a:prstGeom>
          <a:solidFill>
            <a:srgbClr val="01AC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5255113" y="1807986"/>
            <a:ext cx="125235" cy="123608"/>
          </a:xfrm>
          <a:prstGeom prst="ellipse">
            <a:avLst/>
          </a:prstGeom>
          <a:solidFill>
            <a:srgbClr val="E870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6" name="Oval 34"/>
          <p:cNvSpPr>
            <a:spLocks noChangeArrowheads="1"/>
          </p:cNvSpPr>
          <p:nvPr/>
        </p:nvSpPr>
        <p:spPr bwMode="auto">
          <a:xfrm>
            <a:off x="4983499" y="1265571"/>
            <a:ext cx="94333" cy="92707"/>
          </a:xfrm>
          <a:prstGeom prst="ellipse">
            <a:avLst/>
          </a:prstGeom>
          <a:solidFill>
            <a:srgbClr val="663A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7" name="Oval 35"/>
          <p:cNvSpPr>
            <a:spLocks noChangeArrowheads="1"/>
          </p:cNvSpPr>
          <p:nvPr/>
        </p:nvSpPr>
        <p:spPr bwMode="auto">
          <a:xfrm>
            <a:off x="4807845" y="1544504"/>
            <a:ext cx="100025" cy="98399"/>
          </a:xfrm>
          <a:prstGeom prst="ellipse">
            <a:avLst/>
          </a:prstGeom>
          <a:solidFill>
            <a:srgbClr val="663A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8" name="Oval 36"/>
          <p:cNvSpPr>
            <a:spLocks noChangeArrowheads="1"/>
          </p:cNvSpPr>
          <p:nvPr/>
        </p:nvSpPr>
        <p:spPr bwMode="auto">
          <a:xfrm>
            <a:off x="4205252" y="1225724"/>
            <a:ext cx="125235" cy="124422"/>
          </a:xfrm>
          <a:prstGeom prst="ellipse">
            <a:avLst/>
          </a:prstGeom>
          <a:solidFill>
            <a:srgbClr val="663A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9" name="Oval 37"/>
          <p:cNvSpPr>
            <a:spLocks noChangeArrowheads="1"/>
          </p:cNvSpPr>
          <p:nvPr/>
        </p:nvSpPr>
        <p:spPr bwMode="auto">
          <a:xfrm>
            <a:off x="4582583" y="1131391"/>
            <a:ext cx="134994" cy="134180"/>
          </a:xfrm>
          <a:prstGeom prst="ellipse">
            <a:avLst/>
          </a:prstGeom>
          <a:solidFill>
            <a:srgbClr val="E870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0" name="Oval 38"/>
          <p:cNvSpPr>
            <a:spLocks noChangeArrowheads="1"/>
          </p:cNvSpPr>
          <p:nvPr/>
        </p:nvSpPr>
        <p:spPr bwMode="auto">
          <a:xfrm>
            <a:off x="4484184" y="1594923"/>
            <a:ext cx="127675" cy="126862"/>
          </a:xfrm>
          <a:prstGeom prst="ellipse">
            <a:avLst/>
          </a:prstGeom>
          <a:solidFill>
            <a:srgbClr val="FFB8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1" name="Oval 39"/>
          <p:cNvSpPr>
            <a:spLocks noChangeArrowheads="1"/>
          </p:cNvSpPr>
          <p:nvPr/>
        </p:nvSpPr>
        <p:spPr bwMode="auto">
          <a:xfrm>
            <a:off x="4110918" y="1952738"/>
            <a:ext cx="134181" cy="134180"/>
          </a:xfrm>
          <a:prstGeom prst="ellipse">
            <a:avLst/>
          </a:prstGeom>
          <a:solidFill>
            <a:srgbClr val="01AC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2" name="Oval 40"/>
          <p:cNvSpPr>
            <a:spLocks noChangeArrowheads="1"/>
          </p:cNvSpPr>
          <p:nvPr/>
        </p:nvSpPr>
        <p:spPr bwMode="auto">
          <a:xfrm>
            <a:off x="4484184" y="2112128"/>
            <a:ext cx="92707" cy="92707"/>
          </a:xfrm>
          <a:prstGeom prst="ellipse">
            <a:avLst/>
          </a:prstGeom>
          <a:solidFill>
            <a:srgbClr val="FFB8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3" name="Oval 41"/>
          <p:cNvSpPr>
            <a:spLocks noChangeArrowheads="1"/>
          </p:cNvSpPr>
          <p:nvPr/>
        </p:nvSpPr>
        <p:spPr bwMode="auto">
          <a:xfrm>
            <a:off x="4443524" y="2343081"/>
            <a:ext cx="87014" cy="88640"/>
          </a:xfrm>
          <a:prstGeom prst="ellipse">
            <a:avLst/>
          </a:prstGeom>
          <a:solidFill>
            <a:srgbClr val="FFB8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4" name="Oval 42"/>
          <p:cNvSpPr>
            <a:spLocks noChangeArrowheads="1"/>
          </p:cNvSpPr>
          <p:nvPr/>
        </p:nvSpPr>
        <p:spPr bwMode="auto">
          <a:xfrm>
            <a:off x="4353256" y="2764326"/>
            <a:ext cx="130928" cy="132554"/>
          </a:xfrm>
          <a:prstGeom prst="ellipse">
            <a:avLst/>
          </a:prstGeom>
          <a:solidFill>
            <a:srgbClr val="E870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5" name="Oval 43"/>
          <p:cNvSpPr>
            <a:spLocks noChangeArrowheads="1"/>
          </p:cNvSpPr>
          <p:nvPr/>
        </p:nvSpPr>
        <p:spPr bwMode="auto">
          <a:xfrm>
            <a:off x="3811655" y="3106689"/>
            <a:ext cx="102465" cy="104092"/>
          </a:xfrm>
          <a:prstGeom prst="ellipse">
            <a:avLst/>
          </a:prstGeom>
          <a:solidFill>
            <a:srgbClr val="FFB8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6" name="Oval 44"/>
          <p:cNvSpPr>
            <a:spLocks noChangeArrowheads="1"/>
          </p:cNvSpPr>
          <p:nvPr/>
        </p:nvSpPr>
        <p:spPr bwMode="auto">
          <a:xfrm>
            <a:off x="3711630" y="2779777"/>
            <a:ext cx="100025" cy="100025"/>
          </a:xfrm>
          <a:prstGeom prst="ellipse">
            <a:avLst/>
          </a:prstGeom>
          <a:solidFill>
            <a:srgbClr val="E870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7" name="Oval 45"/>
          <p:cNvSpPr>
            <a:spLocks noChangeArrowheads="1"/>
          </p:cNvSpPr>
          <p:nvPr/>
        </p:nvSpPr>
        <p:spPr bwMode="auto">
          <a:xfrm>
            <a:off x="4080016" y="2543131"/>
            <a:ext cx="98399" cy="98399"/>
          </a:xfrm>
          <a:prstGeom prst="ellipse">
            <a:avLst/>
          </a:prstGeom>
          <a:solidFill>
            <a:srgbClr val="FFB8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8" name="Oval 46"/>
          <p:cNvSpPr>
            <a:spLocks noChangeArrowheads="1"/>
          </p:cNvSpPr>
          <p:nvPr/>
        </p:nvSpPr>
        <p:spPr bwMode="auto">
          <a:xfrm>
            <a:off x="3570943" y="2231670"/>
            <a:ext cx="152072" cy="152071"/>
          </a:xfrm>
          <a:prstGeom prst="ellipse">
            <a:avLst/>
          </a:prstGeom>
          <a:solidFill>
            <a:srgbClr val="01AC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9" name="Oval 47"/>
          <p:cNvSpPr>
            <a:spLocks noChangeArrowheads="1"/>
          </p:cNvSpPr>
          <p:nvPr/>
        </p:nvSpPr>
        <p:spPr bwMode="auto">
          <a:xfrm>
            <a:off x="3621363" y="1734796"/>
            <a:ext cx="109784" cy="109784"/>
          </a:xfrm>
          <a:prstGeom prst="ellipse">
            <a:avLst/>
          </a:prstGeom>
          <a:solidFill>
            <a:srgbClr val="FFB8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0" name="Oval 48"/>
          <p:cNvSpPr>
            <a:spLocks noChangeArrowheads="1"/>
          </p:cNvSpPr>
          <p:nvPr/>
        </p:nvSpPr>
        <p:spPr bwMode="auto">
          <a:xfrm>
            <a:off x="3898669" y="1500591"/>
            <a:ext cx="94333" cy="94333"/>
          </a:xfrm>
          <a:prstGeom prst="ellipse">
            <a:avLst/>
          </a:prstGeom>
          <a:solidFill>
            <a:srgbClr val="E870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1" name="Oval 49"/>
          <p:cNvSpPr>
            <a:spLocks noChangeArrowheads="1"/>
          </p:cNvSpPr>
          <p:nvPr/>
        </p:nvSpPr>
        <p:spPr bwMode="auto">
          <a:xfrm>
            <a:off x="5442153" y="1737235"/>
            <a:ext cx="84575" cy="84575"/>
          </a:xfrm>
          <a:prstGeom prst="ellipse">
            <a:avLst/>
          </a:prstGeom>
          <a:solidFill>
            <a:srgbClr val="663A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2" name="Oval 50"/>
          <p:cNvSpPr>
            <a:spLocks noChangeArrowheads="1"/>
          </p:cNvSpPr>
          <p:nvPr/>
        </p:nvSpPr>
        <p:spPr bwMode="auto">
          <a:xfrm>
            <a:off x="4110919" y="3751568"/>
            <a:ext cx="76442" cy="76442"/>
          </a:xfrm>
          <a:prstGeom prst="ellipse">
            <a:avLst/>
          </a:prstGeom>
          <a:solidFill>
            <a:srgbClr val="FFB8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3" name="Oval 51"/>
          <p:cNvSpPr>
            <a:spLocks noChangeArrowheads="1"/>
          </p:cNvSpPr>
          <p:nvPr/>
        </p:nvSpPr>
        <p:spPr bwMode="auto">
          <a:xfrm>
            <a:off x="4954223" y="3797920"/>
            <a:ext cx="84575" cy="84575"/>
          </a:xfrm>
          <a:prstGeom prst="ellipse">
            <a:avLst/>
          </a:prstGeom>
          <a:solidFill>
            <a:srgbClr val="FFB8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grpSp>
        <p:nvGrpSpPr>
          <p:cNvPr id="44" name="组合 43"/>
          <p:cNvGrpSpPr/>
          <p:nvPr/>
        </p:nvGrpSpPr>
        <p:grpSpPr>
          <a:xfrm>
            <a:off x="3384502" y="3867045"/>
            <a:ext cx="2374997" cy="1212179"/>
            <a:chOff x="4512669" y="4917934"/>
            <a:chExt cx="3166662" cy="1616239"/>
          </a:xfrm>
        </p:grpSpPr>
        <p:sp>
          <p:nvSpPr>
            <p:cNvPr id="45" name="Freeform 5"/>
            <p:cNvSpPr/>
            <p:nvPr/>
          </p:nvSpPr>
          <p:spPr bwMode="auto">
            <a:xfrm>
              <a:off x="5537607" y="4917934"/>
              <a:ext cx="1148261" cy="1025734"/>
            </a:xfrm>
            <a:custGeom>
              <a:avLst/>
              <a:gdLst>
                <a:gd name="T0" fmla="*/ 224 w 447"/>
                <a:gd name="T1" fmla="*/ 5 h 400"/>
                <a:gd name="T2" fmla="*/ 39 w 447"/>
                <a:gd name="T3" fmla="*/ 0 h 400"/>
                <a:gd name="T4" fmla="*/ 3 w 447"/>
                <a:gd name="T5" fmla="*/ 0 h 400"/>
                <a:gd name="T6" fmla="*/ 3 w 447"/>
                <a:gd name="T7" fmla="*/ 43 h 400"/>
                <a:gd name="T8" fmla="*/ 17 w 447"/>
                <a:gd name="T9" fmla="*/ 61 h 400"/>
                <a:gd name="T10" fmla="*/ 3 w 447"/>
                <a:gd name="T11" fmla="*/ 88 h 400"/>
                <a:gd name="T12" fmla="*/ 3 w 447"/>
                <a:gd name="T13" fmla="*/ 105 h 400"/>
                <a:gd name="T14" fmla="*/ 17 w 447"/>
                <a:gd name="T15" fmla="*/ 122 h 400"/>
                <a:gd name="T16" fmla="*/ 0 w 447"/>
                <a:gd name="T17" fmla="*/ 150 h 400"/>
                <a:gd name="T18" fmla="*/ 0 w 447"/>
                <a:gd name="T19" fmla="*/ 166 h 400"/>
                <a:gd name="T20" fmla="*/ 17 w 447"/>
                <a:gd name="T21" fmla="*/ 180 h 400"/>
                <a:gd name="T22" fmla="*/ 3 w 447"/>
                <a:gd name="T23" fmla="*/ 214 h 400"/>
                <a:gd name="T24" fmla="*/ 3 w 447"/>
                <a:gd name="T25" fmla="*/ 225 h 400"/>
                <a:gd name="T26" fmla="*/ 17 w 447"/>
                <a:gd name="T27" fmla="*/ 258 h 400"/>
                <a:gd name="T28" fmla="*/ 28 w 447"/>
                <a:gd name="T29" fmla="*/ 275 h 400"/>
                <a:gd name="T30" fmla="*/ 41 w 447"/>
                <a:gd name="T31" fmla="*/ 293 h 400"/>
                <a:gd name="T32" fmla="*/ 80 w 447"/>
                <a:gd name="T33" fmla="*/ 330 h 400"/>
                <a:gd name="T34" fmla="*/ 92 w 447"/>
                <a:gd name="T35" fmla="*/ 330 h 400"/>
                <a:gd name="T36" fmla="*/ 142 w 447"/>
                <a:gd name="T37" fmla="*/ 387 h 400"/>
                <a:gd name="T38" fmla="*/ 197 w 447"/>
                <a:gd name="T39" fmla="*/ 399 h 400"/>
                <a:gd name="T40" fmla="*/ 223 w 447"/>
                <a:gd name="T41" fmla="*/ 394 h 400"/>
                <a:gd name="T42" fmla="*/ 250 w 447"/>
                <a:gd name="T43" fmla="*/ 399 h 400"/>
                <a:gd name="T44" fmla="*/ 304 w 447"/>
                <a:gd name="T45" fmla="*/ 387 h 400"/>
                <a:gd name="T46" fmla="*/ 355 w 447"/>
                <a:gd name="T47" fmla="*/ 330 h 400"/>
                <a:gd name="T48" fmla="*/ 366 w 447"/>
                <a:gd name="T49" fmla="*/ 330 h 400"/>
                <a:gd name="T50" fmla="*/ 405 w 447"/>
                <a:gd name="T51" fmla="*/ 293 h 400"/>
                <a:gd name="T52" fmla="*/ 418 w 447"/>
                <a:gd name="T53" fmla="*/ 275 h 400"/>
                <a:gd name="T54" fmla="*/ 430 w 447"/>
                <a:gd name="T55" fmla="*/ 258 h 400"/>
                <a:gd name="T56" fmla="*/ 444 w 447"/>
                <a:gd name="T57" fmla="*/ 225 h 400"/>
                <a:gd name="T58" fmla="*/ 444 w 447"/>
                <a:gd name="T59" fmla="*/ 214 h 400"/>
                <a:gd name="T60" fmla="*/ 430 w 447"/>
                <a:gd name="T61" fmla="*/ 180 h 400"/>
                <a:gd name="T62" fmla="*/ 447 w 447"/>
                <a:gd name="T63" fmla="*/ 166 h 400"/>
                <a:gd name="T64" fmla="*/ 447 w 447"/>
                <a:gd name="T65" fmla="*/ 150 h 400"/>
                <a:gd name="T66" fmla="*/ 430 w 447"/>
                <a:gd name="T67" fmla="*/ 122 h 400"/>
                <a:gd name="T68" fmla="*/ 444 w 447"/>
                <a:gd name="T69" fmla="*/ 105 h 400"/>
                <a:gd name="T70" fmla="*/ 444 w 447"/>
                <a:gd name="T71" fmla="*/ 88 h 400"/>
                <a:gd name="T72" fmla="*/ 430 w 447"/>
                <a:gd name="T73" fmla="*/ 61 h 400"/>
                <a:gd name="T74" fmla="*/ 444 w 447"/>
                <a:gd name="T75" fmla="*/ 43 h 400"/>
                <a:gd name="T76" fmla="*/ 444 w 447"/>
                <a:gd name="T77" fmla="*/ 0 h 400"/>
                <a:gd name="T78" fmla="*/ 224 w 447"/>
                <a:gd name="T79" fmla="*/ 5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47" h="400">
                  <a:moveTo>
                    <a:pt x="224" y="5"/>
                  </a:moveTo>
                  <a:cubicBezTo>
                    <a:pt x="224" y="5"/>
                    <a:pt x="112" y="3"/>
                    <a:pt x="3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3" y="43"/>
                    <a:pt x="5" y="56"/>
                    <a:pt x="17" y="61"/>
                  </a:cubicBezTo>
                  <a:cubicBezTo>
                    <a:pt x="17" y="61"/>
                    <a:pt x="19" y="79"/>
                    <a:pt x="3" y="88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14" y="114"/>
                    <a:pt x="17" y="122"/>
                  </a:cubicBezTo>
                  <a:cubicBezTo>
                    <a:pt x="19" y="130"/>
                    <a:pt x="5" y="148"/>
                    <a:pt x="0" y="150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66"/>
                    <a:pt x="13" y="168"/>
                    <a:pt x="17" y="180"/>
                  </a:cubicBezTo>
                  <a:cubicBezTo>
                    <a:pt x="21" y="192"/>
                    <a:pt x="10" y="210"/>
                    <a:pt x="3" y="214"/>
                  </a:cubicBezTo>
                  <a:cubicBezTo>
                    <a:pt x="3" y="225"/>
                    <a:pt x="3" y="225"/>
                    <a:pt x="3" y="225"/>
                  </a:cubicBezTo>
                  <a:cubicBezTo>
                    <a:pt x="3" y="225"/>
                    <a:pt x="25" y="238"/>
                    <a:pt x="17" y="258"/>
                  </a:cubicBezTo>
                  <a:cubicBezTo>
                    <a:pt x="17" y="258"/>
                    <a:pt x="10" y="268"/>
                    <a:pt x="28" y="275"/>
                  </a:cubicBezTo>
                  <a:cubicBezTo>
                    <a:pt x="28" y="275"/>
                    <a:pt x="38" y="285"/>
                    <a:pt x="41" y="293"/>
                  </a:cubicBezTo>
                  <a:cubicBezTo>
                    <a:pt x="45" y="301"/>
                    <a:pt x="72" y="329"/>
                    <a:pt x="80" y="330"/>
                  </a:cubicBezTo>
                  <a:cubicBezTo>
                    <a:pt x="92" y="330"/>
                    <a:pt x="92" y="330"/>
                    <a:pt x="92" y="330"/>
                  </a:cubicBezTo>
                  <a:cubicBezTo>
                    <a:pt x="92" y="330"/>
                    <a:pt x="129" y="369"/>
                    <a:pt x="142" y="387"/>
                  </a:cubicBezTo>
                  <a:cubicBezTo>
                    <a:pt x="142" y="387"/>
                    <a:pt x="172" y="400"/>
                    <a:pt x="197" y="399"/>
                  </a:cubicBezTo>
                  <a:cubicBezTo>
                    <a:pt x="197" y="399"/>
                    <a:pt x="213" y="394"/>
                    <a:pt x="223" y="394"/>
                  </a:cubicBezTo>
                  <a:cubicBezTo>
                    <a:pt x="234" y="394"/>
                    <a:pt x="250" y="399"/>
                    <a:pt x="250" y="399"/>
                  </a:cubicBezTo>
                  <a:cubicBezTo>
                    <a:pt x="275" y="400"/>
                    <a:pt x="304" y="387"/>
                    <a:pt x="304" y="387"/>
                  </a:cubicBezTo>
                  <a:cubicBezTo>
                    <a:pt x="317" y="369"/>
                    <a:pt x="355" y="330"/>
                    <a:pt x="355" y="330"/>
                  </a:cubicBezTo>
                  <a:cubicBezTo>
                    <a:pt x="366" y="330"/>
                    <a:pt x="366" y="330"/>
                    <a:pt x="366" y="330"/>
                  </a:cubicBezTo>
                  <a:cubicBezTo>
                    <a:pt x="374" y="329"/>
                    <a:pt x="401" y="301"/>
                    <a:pt x="405" y="293"/>
                  </a:cubicBezTo>
                  <a:cubicBezTo>
                    <a:pt x="409" y="285"/>
                    <a:pt x="418" y="275"/>
                    <a:pt x="418" y="275"/>
                  </a:cubicBezTo>
                  <a:cubicBezTo>
                    <a:pt x="436" y="268"/>
                    <a:pt x="430" y="258"/>
                    <a:pt x="430" y="258"/>
                  </a:cubicBezTo>
                  <a:cubicBezTo>
                    <a:pt x="422" y="238"/>
                    <a:pt x="444" y="225"/>
                    <a:pt x="444" y="225"/>
                  </a:cubicBezTo>
                  <a:cubicBezTo>
                    <a:pt x="444" y="214"/>
                    <a:pt x="444" y="214"/>
                    <a:pt x="444" y="214"/>
                  </a:cubicBezTo>
                  <a:cubicBezTo>
                    <a:pt x="436" y="210"/>
                    <a:pt x="426" y="192"/>
                    <a:pt x="430" y="180"/>
                  </a:cubicBezTo>
                  <a:cubicBezTo>
                    <a:pt x="434" y="168"/>
                    <a:pt x="447" y="166"/>
                    <a:pt x="447" y="166"/>
                  </a:cubicBezTo>
                  <a:cubicBezTo>
                    <a:pt x="447" y="150"/>
                    <a:pt x="447" y="150"/>
                    <a:pt x="447" y="150"/>
                  </a:cubicBezTo>
                  <a:cubicBezTo>
                    <a:pt x="442" y="148"/>
                    <a:pt x="427" y="130"/>
                    <a:pt x="430" y="122"/>
                  </a:cubicBezTo>
                  <a:cubicBezTo>
                    <a:pt x="433" y="114"/>
                    <a:pt x="444" y="105"/>
                    <a:pt x="444" y="105"/>
                  </a:cubicBezTo>
                  <a:cubicBezTo>
                    <a:pt x="444" y="88"/>
                    <a:pt x="444" y="88"/>
                    <a:pt x="444" y="88"/>
                  </a:cubicBezTo>
                  <a:cubicBezTo>
                    <a:pt x="427" y="79"/>
                    <a:pt x="430" y="61"/>
                    <a:pt x="430" y="61"/>
                  </a:cubicBezTo>
                  <a:cubicBezTo>
                    <a:pt x="442" y="56"/>
                    <a:pt x="444" y="43"/>
                    <a:pt x="444" y="43"/>
                  </a:cubicBezTo>
                  <a:cubicBezTo>
                    <a:pt x="444" y="0"/>
                    <a:pt x="444" y="0"/>
                    <a:pt x="444" y="0"/>
                  </a:cubicBezTo>
                  <a:cubicBezTo>
                    <a:pt x="383" y="3"/>
                    <a:pt x="224" y="5"/>
                    <a:pt x="224" y="5"/>
                  </a:cubicBezTo>
                  <a:close/>
                </a:path>
              </a:pathLst>
            </a:custGeom>
            <a:solidFill>
              <a:srgbClr val="2F32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46" name="Freeform 6"/>
            <p:cNvSpPr/>
            <p:nvPr/>
          </p:nvSpPr>
          <p:spPr bwMode="auto">
            <a:xfrm>
              <a:off x="5804342" y="4953715"/>
              <a:ext cx="870683" cy="89996"/>
            </a:xfrm>
            <a:custGeom>
              <a:avLst/>
              <a:gdLst>
                <a:gd name="T0" fmla="*/ 0 w 339"/>
                <a:gd name="T1" fmla="*/ 2 h 35"/>
                <a:gd name="T2" fmla="*/ 321 w 339"/>
                <a:gd name="T3" fmla="*/ 0 h 35"/>
                <a:gd name="T4" fmla="*/ 314 w 339"/>
                <a:gd name="T5" fmla="*/ 35 h 35"/>
                <a:gd name="T6" fmla="*/ 7 w 339"/>
                <a:gd name="T7" fmla="*/ 31 h 35"/>
                <a:gd name="T8" fmla="*/ 278 w 339"/>
                <a:gd name="T9" fmla="*/ 17 h 35"/>
                <a:gd name="T10" fmla="*/ 0 w 339"/>
                <a:gd name="T11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9" h="35">
                  <a:moveTo>
                    <a:pt x="0" y="2"/>
                  </a:moveTo>
                  <a:cubicBezTo>
                    <a:pt x="0" y="2"/>
                    <a:pt x="238" y="11"/>
                    <a:pt x="321" y="0"/>
                  </a:cubicBezTo>
                  <a:cubicBezTo>
                    <a:pt x="321" y="0"/>
                    <a:pt x="339" y="21"/>
                    <a:pt x="314" y="35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264" y="26"/>
                    <a:pt x="278" y="17"/>
                  </a:cubicBezTo>
                  <a:cubicBezTo>
                    <a:pt x="278" y="17"/>
                    <a:pt x="69" y="4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47" name="Freeform 7"/>
            <p:cNvSpPr/>
            <p:nvPr/>
          </p:nvSpPr>
          <p:spPr bwMode="auto">
            <a:xfrm>
              <a:off x="5624350" y="5089251"/>
              <a:ext cx="947668" cy="84574"/>
            </a:xfrm>
            <a:custGeom>
              <a:avLst/>
              <a:gdLst>
                <a:gd name="T0" fmla="*/ 0 w 369"/>
                <a:gd name="T1" fmla="*/ 0 h 33"/>
                <a:gd name="T2" fmla="*/ 369 w 369"/>
                <a:gd name="T3" fmla="*/ 0 h 33"/>
                <a:gd name="T4" fmla="*/ 0 w 369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9" h="33">
                  <a:moveTo>
                    <a:pt x="0" y="0"/>
                  </a:moveTo>
                  <a:cubicBezTo>
                    <a:pt x="0" y="0"/>
                    <a:pt x="203" y="20"/>
                    <a:pt x="369" y="0"/>
                  </a:cubicBezTo>
                  <a:cubicBezTo>
                    <a:pt x="369" y="0"/>
                    <a:pt x="143" y="3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48" name="Freeform 8"/>
            <p:cNvSpPr/>
            <p:nvPr/>
          </p:nvSpPr>
          <p:spPr bwMode="auto">
            <a:xfrm>
              <a:off x="5629772" y="5212859"/>
              <a:ext cx="947668" cy="84574"/>
            </a:xfrm>
            <a:custGeom>
              <a:avLst/>
              <a:gdLst>
                <a:gd name="T0" fmla="*/ 0 w 369"/>
                <a:gd name="T1" fmla="*/ 0 h 33"/>
                <a:gd name="T2" fmla="*/ 369 w 369"/>
                <a:gd name="T3" fmla="*/ 0 h 33"/>
                <a:gd name="T4" fmla="*/ 0 w 369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9" h="33">
                  <a:moveTo>
                    <a:pt x="0" y="0"/>
                  </a:moveTo>
                  <a:cubicBezTo>
                    <a:pt x="0" y="0"/>
                    <a:pt x="204" y="20"/>
                    <a:pt x="369" y="0"/>
                  </a:cubicBezTo>
                  <a:cubicBezTo>
                    <a:pt x="369" y="0"/>
                    <a:pt x="144" y="3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49" name="Freeform 9"/>
            <p:cNvSpPr/>
            <p:nvPr/>
          </p:nvSpPr>
          <p:spPr bwMode="auto">
            <a:xfrm>
              <a:off x="5629772" y="5355985"/>
              <a:ext cx="947668" cy="82406"/>
            </a:xfrm>
            <a:custGeom>
              <a:avLst/>
              <a:gdLst>
                <a:gd name="T0" fmla="*/ 0 w 369"/>
                <a:gd name="T1" fmla="*/ 0 h 32"/>
                <a:gd name="T2" fmla="*/ 369 w 369"/>
                <a:gd name="T3" fmla="*/ 0 h 32"/>
                <a:gd name="T4" fmla="*/ 0 w 36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9" h="32">
                  <a:moveTo>
                    <a:pt x="0" y="0"/>
                  </a:moveTo>
                  <a:cubicBezTo>
                    <a:pt x="0" y="0"/>
                    <a:pt x="204" y="19"/>
                    <a:pt x="369" y="0"/>
                  </a:cubicBezTo>
                  <a:cubicBezTo>
                    <a:pt x="369" y="0"/>
                    <a:pt x="144" y="3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50" name="Freeform 10"/>
            <p:cNvSpPr/>
            <p:nvPr/>
          </p:nvSpPr>
          <p:spPr bwMode="auto">
            <a:xfrm>
              <a:off x="5639530" y="5479594"/>
              <a:ext cx="948752" cy="81321"/>
            </a:xfrm>
            <a:custGeom>
              <a:avLst/>
              <a:gdLst>
                <a:gd name="T0" fmla="*/ 0 w 369"/>
                <a:gd name="T1" fmla="*/ 0 h 32"/>
                <a:gd name="T2" fmla="*/ 369 w 369"/>
                <a:gd name="T3" fmla="*/ 0 h 32"/>
                <a:gd name="T4" fmla="*/ 0 w 36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9" h="32">
                  <a:moveTo>
                    <a:pt x="0" y="0"/>
                  </a:moveTo>
                  <a:cubicBezTo>
                    <a:pt x="0" y="0"/>
                    <a:pt x="203" y="19"/>
                    <a:pt x="369" y="0"/>
                  </a:cubicBezTo>
                  <a:cubicBezTo>
                    <a:pt x="369" y="0"/>
                    <a:pt x="144" y="3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51" name="Freeform 11"/>
            <p:cNvSpPr/>
            <p:nvPr/>
          </p:nvSpPr>
          <p:spPr bwMode="auto">
            <a:xfrm>
              <a:off x="5637362" y="5599949"/>
              <a:ext cx="947668" cy="82406"/>
            </a:xfrm>
            <a:custGeom>
              <a:avLst/>
              <a:gdLst>
                <a:gd name="T0" fmla="*/ 0 w 369"/>
                <a:gd name="T1" fmla="*/ 0 h 32"/>
                <a:gd name="T2" fmla="*/ 369 w 369"/>
                <a:gd name="T3" fmla="*/ 0 h 32"/>
                <a:gd name="T4" fmla="*/ 0 w 36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9" h="32">
                  <a:moveTo>
                    <a:pt x="0" y="0"/>
                  </a:moveTo>
                  <a:cubicBezTo>
                    <a:pt x="0" y="0"/>
                    <a:pt x="203" y="19"/>
                    <a:pt x="369" y="0"/>
                  </a:cubicBezTo>
                  <a:cubicBezTo>
                    <a:pt x="369" y="0"/>
                    <a:pt x="144" y="3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52" name="Freeform 12"/>
            <p:cNvSpPr/>
            <p:nvPr/>
          </p:nvSpPr>
          <p:spPr bwMode="auto">
            <a:xfrm>
              <a:off x="6097100" y="5738738"/>
              <a:ext cx="328539" cy="165896"/>
            </a:xfrm>
            <a:custGeom>
              <a:avLst/>
              <a:gdLst>
                <a:gd name="T0" fmla="*/ 0 w 128"/>
                <a:gd name="T1" fmla="*/ 0 h 65"/>
                <a:gd name="T2" fmla="*/ 128 w 128"/>
                <a:gd name="T3" fmla="*/ 0 h 65"/>
                <a:gd name="T4" fmla="*/ 71 w 128"/>
                <a:gd name="T5" fmla="*/ 65 h 65"/>
                <a:gd name="T6" fmla="*/ 69 w 128"/>
                <a:gd name="T7" fmla="*/ 18 h 65"/>
                <a:gd name="T8" fmla="*/ 0 w 128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5">
                  <a:moveTo>
                    <a:pt x="0" y="0"/>
                  </a:moveTo>
                  <a:cubicBezTo>
                    <a:pt x="0" y="0"/>
                    <a:pt x="95" y="6"/>
                    <a:pt x="128" y="0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1" y="65"/>
                    <a:pt x="94" y="19"/>
                    <a:pt x="69" y="18"/>
                  </a:cubicBezTo>
                  <a:cubicBezTo>
                    <a:pt x="45" y="1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53" name="Freeform 13"/>
            <p:cNvSpPr/>
            <p:nvPr/>
          </p:nvSpPr>
          <p:spPr bwMode="auto">
            <a:xfrm>
              <a:off x="5868315" y="5117442"/>
              <a:ext cx="337214" cy="123609"/>
            </a:xfrm>
            <a:custGeom>
              <a:avLst/>
              <a:gdLst>
                <a:gd name="T0" fmla="*/ 65 w 131"/>
                <a:gd name="T1" fmla="*/ 1 h 48"/>
                <a:gd name="T2" fmla="*/ 0 w 131"/>
                <a:gd name="T3" fmla="*/ 1 h 48"/>
                <a:gd name="T4" fmla="*/ 91 w 131"/>
                <a:gd name="T5" fmla="*/ 45 h 48"/>
                <a:gd name="T6" fmla="*/ 131 w 131"/>
                <a:gd name="T7" fmla="*/ 48 h 48"/>
                <a:gd name="T8" fmla="*/ 90 w 131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48">
                  <a:moveTo>
                    <a:pt x="65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23" y="34"/>
                    <a:pt x="91" y="45"/>
                  </a:cubicBezTo>
                  <a:cubicBezTo>
                    <a:pt x="83" y="48"/>
                    <a:pt x="131" y="48"/>
                    <a:pt x="131" y="48"/>
                  </a:cubicBezTo>
                  <a:cubicBezTo>
                    <a:pt x="131" y="48"/>
                    <a:pt x="83" y="10"/>
                    <a:pt x="9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54" name="Freeform 14"/>
            <p:cNvSpPr/>
            <p:nvPr/>
          </p:nvSpPr>
          <p:spPr bwMode="auto">
            <a:xfrm>
              <a:off x="5875905" y="5233461"/>
              <a:ext cx="337214" cy="153969"/>
            </a:xfrm>
            <a:custGeom>
              <a:avLst/>
              <a:gdLst>
                <a:gd name="T0" fmla="*/ 65 w 131"/>
                <a:gd name="T1" fmla="*/ 2 h 60"/>
                <a:gd name="T2" fmla="*/ 0 w 131"/>
                <a:gd name="T3" fmla="*/ 2 h 60"/>
                <a:gd name="T4" fmla="*/ 91 w 131"/>
                <a:gd name="T5" fmla="*/ 56 h 60"/>
                <a:gd name="T6" fmla="*/ 131 w 131"/>
                <a:gd name="T7" fmla="*/ 60 h 60"/>
                <a:gd name="T8" fmla="*/ 89 w 131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60">
                  <a:moveTo>
                    <a:pt x="6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23" y="43"/>
                    <a:pt x="91" y="56"/>
                  </a:cubicBezTo>
                  <a:cubicBezTo>
                    <a:pt x="83" y="60"/>
                    <a:pt x="131" y="60"/>
                    <a:pt x="131" y="60"/>
                  </a:cubicBezTo>
                  <a:cubicBezTo>
                    <a:pt x="131" y="60"/>
                    <a:pt x="83" y="13"/>
                    <a:pt x="8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55" name="Freeform 15"/>
            <p:cNvSpPr/>
            <p:nvPr/>
          </p:nvSpPr>
          <p:spPr bwMode="auto">
            <a:xfrm>
              <a:off x="5999514" y="5379839"/>
              <a:ext cx="336129" cy="130114"/>
            </a:xfrm>
            <a:custGeom>
              <a:avLst/>
              <a:gdLst>
                <a:gd name="T0" fmla="*/ 65 w 131"/>
                <a:gd name="T1" fmla="*/ 1 h 51"/>
                <a:gd name="T2" fmla="*/ 0 w 131"/>
                <a:gd name="T3" fmla="*/ 1 h 51"/>
                <a:gd name="T4" fmla="*/ 91 w 131"/>
                <a:gd name="T5" fmla="*/ 48 h 51"/>
                <a:gd name="T6" fmla="*/ 131 w 131"/>
                <a:gd name="T7" fmla="*/ 51 h 51"/>
                <a:gd name="T8" fmla="*/ 89 w 131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51">
                  <a:moveTo>
                    <a:pt x="65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23" y="37"/>
                    <a:pt x="91" y="48"/>
                  </a:cubicBezTo>
                  <a:cubicBezTo>
                    <a:pt x="83" y="51"/>
                    <a:pt x="131" y="51"/>
                    <a:pt x="131" y="51"/>
                  </a:cubicBezTo>
                  <a:cubicBezTo>
                    <a:pt x="131" y="51"/>
                    <a:pt x="83" y="11"/>
                    <a:pt x="8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56" name="Freeform 16"/>
            <p:cNvSpPr/>
            <p:nvPr/>
          </p:nvSpPr>
          <p:spPr bwMode="auto">
            <a:xfrm>
              <a:off x="5794583" y="5504532"/>
              <a:ext cx="333961" cy="131199"/>
            </a:xfrm>
            <a:custGeom>
              <a:avLst/>
              <a:gdLst>
                <a:gd name="T0" fmla="*/ 64 w 130"/>
                <a:gd name="T1" fmla="*/ 1 h 51"/>
                <a:gd name="T2" fmla="*/ 0 w 130"/>
                <a:gd name="T3" fmla="*/ 1 h 51"/>
                <a:gd name="T4" fmla="*/ 90 w 130"/>
                <a:gd name="T5" fmla="*/ 48 h 51"/>
                <a:gd name="T6" fmla="*/ 130 w 130"/>
                <a:gd name="T7" fmla="*/ 51 h 51"/>
                <a:gd name="T8" fmla="*/ 89 w 130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51">
                  <a:moveTo>
                    <a:pt x="64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22" y="37"/>
                    <a:pt x="90" y="48"/>
                  </a:cubicBezTo>
                  <a:cubicBezTo>
                    <a:pt x="83" y="51"/>
                    <a:pt x="130" y="51"/>
                    <a:pt x="130" y="51"/>
                  </a:cubicBezTo>
                  <a:cubicBezTo>
                    <a:pt x="130" y="51"/>
                    <a:pt x="83" y="11"/>
                    <a:pt x="8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57" name="椭圆 56"/>
            <p:cNvSpPr/>
            <p:nvPr/>
          </p:nvSpPr>
          <p:spPr>
            <a:xfrm>
              <a:off x="4512669" y="6047456"/>
              <a:ext cx="3166662" cy="48671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33000"/>
                  </a:schemeClr>
                </a:gs>
                <a:gs pos="100000">
                  <a:srgbClr val="F3F3F3">
                    <a:alpha val="26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5786941" y="1520685"/>
            <a:ext cx="552450" cy="552450"/>
            <a:chOff x="7715921" y="1789455"/>
            <a:chExt cx="736600" cy="736600"/>
          </a:xfrm>
        </p:grpSpPr>
        <p:grpSp>
          <p:nvGrpSpPr>
            <p:cNvPr id="59" name="组合 58"/>
            <p:cNvGrpSpPr/>
            <p:nvPr/>
          </p:nvGrpSpPr>
          <p:grpSpPr>
            <a:xfrm>
              <a:off x="7715921" y="1789455"/>
              <a:ext cx="736600" cy="736600"/>
              <a:chOff x="8286667" y="635396"/>
              <a:chExt cx="736600" cy="736600"/>
            </a:xfrm>
          </p:grpSpPr>
          <p:sp>
            <p:nvSpPr>
              <p:cNvPr id="78" name="椭圆 77"/>
              <p:cNvSpPr/>
              <p:nvPr/>
            </p:nvSpPr>
            <p:spPr>
              <a:xfrm>
                <a:off x="8286667" y="635396"/>
                <a:ext cx="736600" cy="7366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7F7F7"/>
                  </a:gs>
                </a:gsLst>
                <a:lin ang="2700000" scaled="1"/>
                <a:tileRect/>
              </a:gra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101600" dist="508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79" name="椭圆 78"/>
              <p:cNvSpPr/>
              <p:nvPr/>
            </p:nvSpPr>
            <p:spPr>
              <a:xfrm>
                <a:off x="8394381" y="743110"/>
                <a:ext cx="521172" cy="521172"/>
              </a:xfrm>
              <a:prstGeom prst="ellipse">
                <a:avLst/>
              </a:prstGeom>
              <a:solidFill>
                <a:srgbClr val="FFB850"/>
              </a:solidFill>
              <a:ln w="15875"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innerShdw blurRad="63500" dist="254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60" name="Group 18"/>
            <p:cNvGrpSpPr>
              <a:grpSpLocks noChangeAspect="1"/>
            </p:cNvGrpSpPr>
            <p:nvPr/>
          </p:nvGrpSpPr>
          <p:grpSpPr bwMode="auto">
            <a:xfrm>
              <a:off x="7887974" y="2058396"/>
              <a:ext cx="381104" cy="224116"/>
              <a:chOff x="5315" y="1433"/>
              <a:chExt cx="2197" cy="1292"/>
            </a:xfrm>
            <a:solidFill>
              <a:schemeClr val="bg1"/>
            </a:solidFill>
          </p:grpSpPr>
          <p:sp>
            <p:nvSpPr>
              <p:cNvPr id="61" name="Freeform 19"/>
              <p:cNvSpPr/>
              <p:nvPr/>
            </p:nvSpPr>
            <p:spPr bwMode="auto">
              <a:xfrm>
                <a:off x="5915" y="1440"/>
                <a:ext cx="1014" cy="1278"/>
              </a:xfrm>
              <a:custGeom>
                <a:avLst/>
                <a:gdLst>
                  <a:gd name="T0" fmla="*/ 221 w 428"/>
                  <a:gd name="T1" fmla="*/ 231 h 538"/>
                  <a:gd name="T2" fmla="*/ 324 w 428"/>
                  <a:gd name="T3" fmla="*/ 115 h 538"/>
                  <a:gd name="T4" fmla="*/ 207 w 428"/>
                  <a:gd name="T5" fmla="*/ 1 h 538"/>
                  <a:gd name="T6" fmla="*/ 93 w 428"/>
                  <a:gd name="T7" fmla="*/ 118 h 538"/>
                  <a:gd name="T8" fmla="*/ 200 w 428"/>
                  <a:gd name="T9" fmla="*/ 231 h 538"/>
                  <a:gd name="T10" fmla="*/ 2 w 428"/>
                  <a:gd name="T11" fmla="*/ 446 h 538"/>
                  <a:gd name="T12" fmla="*/ 216 w 428"/>
                  <a:gd name="T13" fmla="*/ 537 h 538"/>
                  <a:gd name="T14" fmla="*/ 426 w 428"/>
                  <a:gd name="T15" fmla="*/ 439 h 538"/>
                  <a:gd name="T16" fmla="*/ 221 w 428"/>
                  <a:gd name="T17" fmla="*/ 231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8" h="538">
                    <a:moveTo>
                      <a:pt x="221" y="231"/>
                    </a:moveTo>
                    <a:cubicBezTo>
                      <a:pt x="280" y="224"/>
                      <a:pt x="325" y="175"/>
                      <a:pt x="324" y="115"/>
                    </a:cubicBezTo>
                    <a:cubicBezTo>
                      <a:pt x="323" y="51"/>
                      <a:pt x="270" y="0"/>
                      <a:pt x="207" y="1"/>
                    </a:cubicBezTo>
                    <a:cubicBezTo>
                      <a:pt x="143" y="2"/>
                      <a:pt x="92" y="55"/>
                      <a:pt x="93" y="118"/>
                    </a:cubicBezTo>
                    <a:cubicBezTo>
                      <a:pt x="94" y="178"/>
                      <a:pt x="141" y="226"/>
                      <a:pt x="200" y="231"/>
                    </a:cubicBezTo>
                    <a:cubicBezTo>
                      <a:pt x="88" y="239"/>
                      <a:pt x="0" y="333"/>
                      <a:pt x="2" y="446"/>
                    </a:cubicBezTo>
                    <a:cubicBezTo>
                      <a:pt x="3" y="511"/>
                      <a:pt x="110" y="538"/>
                      <a:pt x="216" y="537"/>
                    </a:cubicBezTo>
                    <a:cubicBezTo>
                      <a:pt x="321" y="535"/>
                      <a:pt x="428" y="504"/>
                      <a:pt x="426" y="439"/>
                    </a:cubicBezTo>
                    <a:cubicBezTo>
                      <a:pt x="425" y="326"/>
                      <a:pt x="334" y="235"/>
                      <a:pt x="221" y="23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2" name="Freeform 20"/>
              <p:cNvSpPr/>
              <p:nvPr/>
            </p:nvSpPr>
            <p:spPr bwMode="auto">
              <a:xfrm>
                <a:off x="6825" y="1501"/>
                <a:ext cx="678" cy="946"/>
              </a:xfrm>
              <a:custGeom>
                <a:avLst/>
                <a:gdLst>
                  <a:gd name="T0" fmla="*/ 132 w 286"/>
                  <a:gd name="T1" fmla="*/ 171 h 398"/>
                  <a:gd name="T2" fmla="*/ 210 w 286"/>
                  <a:gd name="T3" fmla="*/ 85 h 398"/>
                  <a:gd name="T4" fmla="*/ 123 w 286"/>
                  <a:gd name="T5" fmla="*/ 1 h 398"/>
                  <a:gd name="T6" fmla="*/ 39 w 286"/>
                  <a:gd name="T7" fmla="*/ 88 h 398"/>
                  <a:gd name="T8" fmla="*/ 120 w 286"/>
                  <a:gd name="T9" fmla="*/ 171 h 398"/>
                  <a:gd name="T10" fmla="*/ 0 w 286"/>
                  <a:gd name="T11" fmla="*/ 237 h 398"/>
                  <a:gd name="T12" fmla="*/ 77 w 286"/>
                  <a:gd name="T13" fmla="*/ 396 h 398"/>
                  <a:gd name="T14" fmla="*/ 129 w 286"/>
                  <a:gd name="T15" fmla="*/ 398 h 398"/>
                  <a:gd name="T16" fmla="*/ 235 w 286"/>
                  <a:gd name="T17" fmla="*/ 380 h 398"/>
                  <a:gd name="T18" fmla="*/ 286 w 286"/>
                  <a:gd name="T19" fmla="*/ 326 h 398"/>
                  <a:gd name="T20" fmla="*/ 132 w 286"/>
                  <a:gd name="T21" fmla="*/ 171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6" h="398">
                    <a:moveTo>
                      <a:pt x="132" y="171"/>
                    </a:moveTo>
                    <a:cubicBezTo>
                      <a:pt x="176" y="167"/>
                      <a:pt x="210" y="130"/>
                      <a:pt x="210" y="85"/>
                    </a:cubicBezTo>
                    <a:cubicBezTo>
                      <a:pt x="209" y="38"/>
                      <a:pt x="170" y="0"/>
                      <a:pt x="123" y="1"/>
                    </a:cubicBezTo>
                    <a:cubicBezTo>
                      <a:pt x="76" y="1"/>
                      <a:pt x="38" y="40"/>
                      <a:pt x="39" y="88"/>
                    </a:cubicBezTo>
                    <a:cubicBezTo>
                      <a:pt x="39" y="133"/>
                      <a:pt x="75" y="169"/>
                      <a:pt x="120" y="171"/>
                    </a:cubicBezTo>
                    <a:cubicBezTo>
                      <a:pt x="71" y="174"/>
                      <a:pt x="28" y="198"/>
                      <a:pt x="0" y="237"/>
                    </a:cubicBezTo>
                    <a:cubicBezTo>
                      <a:pt x="43" y="277"/>
                      <a:pt x="72" y="333"/>
                      <a:pt x="77" y="396"/>
                    </a:cubicBezTo>
                    <a:cubicBezTo>
                      <a:pt x="94" y="398"/>
                      <a:pt x="111" y="398"/>
                      <a:pt x="129" y="398"/>
                    </a:cubicBezTo>
                    <a:cubicBezTo>
                      <a:pt x="170" y="397"/>
                      <a:pt x="207" y="391"/>
                      <a:pt x="235" y="380"/>
                    </a:cubicBezTo>
                    <a:cubicBezTo>
                      <a:pt x="278" y="364"/>
                      <a:pt x="286" y="342"/>
                      <a:pt x="286" y="326"/>
                    </a:cubicBezTo>
                    <a:cubicBezTo>
                      <a:pt x="285" y="241"/>
                      <a:pt x="216" y="173"/>
                      <a:pt x="132" y="1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3" name="Freeform 21"/>
              <p:cNvSpPr/>
              <p:nvPr/>
            </p:nvSpPr>
            <p:spPr bwMode="auto">
              <a:xfrm>
                <a:off x="5324" y="1520"/>
                <a:ext cx="678" cy="948"/>
              </a:xfrm>
              <a:custGeom>
                <a:avLst/>
                <a:gdLst>
                  <a:gd name="T0" fmla="*/ 286 w 286"/>
                  <a:gd name="T1" fmla="*/ 235 h 399"/>
                  <a:gd name="T2" fmla="*/ 163 w 286"/>
                  <a:gd name="T3" fmla="*/ 171 h 399"/>
                  <a:gd name="T4" fmla="*/ 241 w 286"/>
                  <a:gd name="T5" fmla="*/ 85 h 399"/>
                  <a:gd name="T6" fmla="*/ 154 w 286"/>
                  <a:gd name="T7" fmla="*/ 1 h 399"/>
                  <a:gd name="T8" fmla="*/ 70 w 286"/>
                  <a:gd name="T9" fmla="*/ 88 h 399"/>
                  <a:gd name="T10" fmla="*/ 151 w 286"/>
                  <a:gd name="T11" fmla="*/ 171 h 399"/>
                  <a:gd name="T12" fmla="*/ 2 w 286"/>
                  <a:gd name="T13" fmla="*/ 331 h 399"/>
                  <a:gd name="T14" fmla="*/ 54 w 286"/>
                  <a:gd name="T15" fmla="*/ 384 h 399"/>
                  <a:gd name="T16" fmla="*/ 161 w 286"/>
                  <a:gd name="T17" fmla="*/ 398 h 399"/>
                  <a:gd name="T18" fmla="*/ 216 w 286"/>
                  <a:gd name="T19" fmla="*/ 394 h 399"/>
                  <a:gd name="T20" fmla="*/ 286 w 286"/>
                  <a:gd name="T21" fmla="*/ 235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6" h="399">
                    <a:moveTo>
                      <a:pt x="286" y="235"/>
                    </a:moveTo>
                    <a:cubicBezTo>
                      <a:pt x="257" y="196"/>
                      <a:pt x="212" y="172"/>
                      <a:pt x="163" y="171"/>
                    </a:cubicBezTo>
                    <a:cubicBezTo>
                      <a:pt x="207" y="167"/>
                      <a:pt x="242" y="130"/>
                      <a:pt x="241" y="85"/>
                    </a:cubicBezTo>
                    <a:cubicBezTo>
                      <a:pt x="240" y="38"/>
                      <a:pt x="201" y="0"/>
                      <a:pt x="154" y="1"/>
                    </a:cubicBezTo>
                    <a:cubicBezTo>
                      <a:pt x="107" y="1"/>
                      <a:pt x="69" y="41"/>
                      <a:pt x="70" y="88"/>
                    </a:cubicBezTo>
                    <a:cubicBezTo>
                      <a:pt x="71" y="133"/>
                      <a:pt x="106" y="169"/>
                      <a:pt x="151" y="171"/>
                    </a:cubicBezTo>
                    <a:cubicBezTo>
                      <a:pt x="67" y="176"/>
                      <a:pt x="0" y="247"/>
                      <a:pt x="2" y="331"/>
                    </a:cubicBezTo>
                    <a:cubicBezTo>
                      <a:pt x="2" y="347"/>
                      <a:pt x="11" y="369"/>
                      <a:pt x="54" y="384"/>
                    </a:cubicBezTo>
                    <a:cubicBezTo>
                      <a:pt x="83" y="394"/>
                      <a:pt x="120" y="399"/>
                      <a:pt x="161" y="398"/>
                    </a:cubicBezTo>
                    <a:cubicBezTo>
                      <a:pt x="180" y="398"/>
                      <a:pt x="198" y="396"/>
                      <a:pt x="216" y="394"/>
                    </a:cubicBezTo>
                    <a:cubicBezTo>
                      <a:pt x="219" y="332"/>
                      <a:pt x="246" y="277"/>
                      <a:pt x="286" y="2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4" name="Freeform 22"/>
              <p:cNvSpPr/>
              <p:nvPr/>
            </p:nvSpPr>
            <p:spPr bwMode="auto">
              <a:xfrm>
                <a:off x="6837" y="1513"/>
                <a:ext cx="656" cy="925"/>
              </a:xfrm>
              <a:custGeom>
                <a:avLst/>
                <a:gdLst>
                  <a:gd name="T0" fmla="*/ 127 w 277"/>
                  <a:gd name="T1" fmla="*/ 170 h 389"/>
                  <a:gd name="T2" fmla="*/ 127 w 277"/>
                  <a:gd name="T3" fmla="*/ 162 h 389"/>
                  <a:gd name="T4" fmla="*/ 201 w 277"/>
                  <a:gd name="T5" fmla="*/ 80 h 389"/>
                  <a:gd name="T6" fmla="*/ 119 w 277"/>
                  <a:gd name="T7" fmla="*/ 0 h 389"/>
                  <a:gd name="T8" fmla="*/ 118 w 277"/>
                  <a:gd name="T9" fmla="*/ 0 h 389"/>
                  <a:gd name="T10" fmla="*/ 61 w 277"/>
                  <a:gd name="T11" fmla="*/ 24 h 389"/>
                  <a:gd name="T12" fmla="*/ 38 w 277"/>
                  <a:gd name="T13" fmla="*/ 82 h 389"/>
                  <a:gd name="T14" fmla="*/ 115 w 277"/>
                  <a:gd name="T15" fmla="*/ 162 h 389"/>
                  <a:gd name="T16" fmla="*/ 115 w 277"/>
                  <a:gd name="T17" fmla="*/ 170 h 389"/>
                  <a:gd name="T18" fmla="*/ 0 w 277"/>
                  <a:gd name="T19" fmla="*/ 231 h 389"/>
                  <a:gd name="T20" fmla="*/ 76 w 277"/>
                  <a:gd name="T21" fmla="*/ 387 h 389"/>
                  <a:gd name="T22" fmla="*/ 124 w 277"/>
                  <a:gd name="T23" fmla="*/ 389 h 389"/>
                  <a:gd name="T24" fmla="*/ 229 w 277"/>
                  <a:gd name="T25" fmla="*/ 372 h 389"/>
                  <a:gd name="T26" fmla="*/ 277 w 277"/>
                  <a:gd name="T27" fmla="*/ 321 h 389"/>
                  <a:gd name="T28" fmla="*/ 127 w 277"/>
                  <a:gd name="T29" fmla="*/ 170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7" h="389">
                    <a:moveTo>
                      <a:pt x="127" y="170"/>
                    </a:moveTo>
                    <a:cubicBezTo>
                      <a:pt x="127" y="162"/>
                      <a:pt x="127" y="162"/>
                      <a:pt x="127" y="162"/>
                    </a:cubicBezTo>
                    <a:cubicBezTo>
                      <a:pt x="169" y="158"/>
                      <a:pt x="201" y="122"/>
                      <a:pt x="201" y="80"/>
                    </a:cubicBezTo>
                    <a:cubicBezTo>
                      <a:pt x="200" y="36"/>
                      <a:pt x="163" y="0"/>
                      <a:pt x="119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96" y="0"/>
                      <a:pt x="76" y="9"/>
                      <a:pt x="61" y="24"/>
                    </a:cubicBezTo>
                    <a:cubicBezTo>
                      <a:pt x="45" y="40"/>
                      <a:pt x="37" y="61"/>
                      <a:pt x="38" y="82"/>
                    </a:cubicBezTo>
                    <a:cubicBezTo>
                      <a:pt x="38" y="125"/>
                      <a:pt x="72" y="160"/>
                      <a:pt x="115" y="162"/>
                    </a:cubicBezTo>
                    <a:cubicBezTo>
                      <a:pt x="115" y="170"/>
                      <a:pt x="115" y="170"/>
                      <a:pt x="115" y="170"/>
                    </a:cubicBezTo>
                    <a:cubicBezTo>
                      <a:pt x="69" y="173"/>
                      <a:pt x="28" y="195"/>
                      <a:pt x="0" y="231"/>
                    </a:cubicBezTo>
                    <a:cubicBezTo>
                      <a:pt x="43" y="273"/>
                      <a:pt x="70" y="328"/>
                      <a:pt x="76" y="387"/>
                    </a:cubicBezTo>
                    <a:cubicBezTo>
                      <a:pt x="91" y="389"/>
                      <a:pt x="108" y="389"/>
                      <a:pt x="124" y="389"/>
                    </a:cubicBezTo>
                    <a:cubicBezTo>
                      <a:pt x="164" y="388"/>
                      <a:pt x="201" y="382"/>
                      <a:pt x="229" y="372"/>
                    </a:cubicBezTo>
                    <a:cubicBezTo>
                      <a:pt x="261" y="359"/>
                      <a:pt x="277" y="342"/>
                      <a:pt x="277" y="321"/>
                    </a:cubicBezTo>
                    <a:cubicBezTo>
                      <a:pt x="276" y="238"/>
                      <a:pt x="210" y="172"/>
                      <a:pt x="127" y="1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5" name="Freeform 23"/>
              <p:cNvSpPr/>
              <p:nvPr/>
            </p:nvSpPr>
            <p:spPr bwMode="auto">
              <a:xfrm>
                <a:off x="5924" y="1452"/>
                <a:ext cx="993" cy="1254"/>
              </a:xfrm>
              <a:custGeom>
                <a:avLst/>
                <a:gdLst>
                  <a:gd name="T0" fmla="*/ 217 w 419"/>
                  <a:gd name="T1" fmla="*/ 230 h 528"/>
                  <a:gd name="T2" fmla="*/ 217 w 419"/>
                  <a:gd name="T3" fmla="*/ 222 h 528"/>
                  <a:gd name="T4" fmla="*/ 316 w 419"/>
                  <a:gd name="T5" fmla="*/ 110 h 528"/>
                  <a:gd name="T6" fmla="*/ 205 w 419"/>
                  <a:gd name="T7" fmla="*/ 0 h 528"/>
                  <a:gd name="T8" fmla="*/ 203 w 419"/>
                  <a:gd name="T9" fmla="*/ 0 h 528"/>
                  <a:gd name="T10" fmla="*/ 93 w 419"/>
                  <a:gd name="T11" fmla="*/ 113 h 528"/>
                  <a:gd name="T12" fmla="*/ 196 w 419"/>
                  <a:gd name="T13" fmla="*/ 222 h 528"/>
                  <a:gd name="T14" fmla="*/ 196 w 419"/>
                  <a:gd name="T15" fmla="*/ 230 h 528"/>
                  <a:gd name="T16" fmla="*/ 2 w 419"/>
                  <a:gd name="T17" fmla="*/ 441 h 528"/>
                  <a:gd name="T18" fmla="*/ 202 w 419"/>
                  <a:gd name="T19" fmla="*/ 528 h 528"/>
                  <a:gd name="T20" fmla="*/ 202 w 419"/>
                  <a:gd name="T21" fmla="*/ 528 h 528"/>
                  <a:gd name="T22" fmla="*/ 211 w 419"/>
                  <a:gd name="T23" fmla="*/ 528 h 528"/>
                  <a:gd name="T24" fmla="*/ 418 w 419"/>
                  <a:gd name="T25" fmla="*/ 434 h 528"/>
                  <a:gd name="T26" fmla="*/ 217 w 419"/>
                  <a:gd name="T27" fmla="*/ 230 h 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9" h="528">
                    <a:moveTo>
                      <a:pt x="217" y="230"/>
                    </a:moveTo>
                    <a:cubicBezTo>
                      <a:pt x="217" y="222"/>
                      <a:pt x="217" y="222"/>
                      <a:pt x="217" y="222"/>
                    </a:cubicBezTo>
                    <a:cubicBezTo>
                      <a:pt x="274" y="215"/>
                      <a:pt x="317" y="167"/>
                      <a:pt x="316" y="110"/>
                    </a:cubicBezTo>
                    <a:cubicBezTo>
                      <a:pt x="315" y="49"/>
                      <a:pt x="265" y="0"/>
                      <a:pt x="205" y="0"/>
                    </a:cubicBezTo>
                    <a:cubicBezTo>
                      <a:pt x="204" y="0"/>
                      <a:pt x="203" y="0"/>
                      <a:pt x="203" y="0"/>
                    </a:cubicBezTo>
                    <a:cubicBezTo>
                      <a:pt x="141" y="1"/>
                      <a:pt x="92" y="52"/>
                      <a:pt x="93" y="113"/>
                    </a:cubicBezTo>
                    <a:cubicBezTo>
                      <a:pt x="94" y="171"/>
                      <a:pt x="138" y="217"/>
                      <a:pt x="196" y="222"/>
                    </a:cubicBezTo>
                    <a:cubicBezTo>
                      <a:pt x="196" y="230"/>
                      <a:pt x="196" y="230"/>
                      <a:pt x="196" y="230"/>
                    </a:cubicBezTo>
                    <a:cubicBezTo>
                      <a:pt x="85" y="238"/>
                      <a:pt x="0" y="330"/>
                      <a:pt x="2" y="441"/>
                    </a:cubicBezTo>
                    <a:cubicBezTo>
                      <a:pt x="3" y="501"/>
                      <a:pt x="103" y="528"/>
                      <a:pt x="202" y="528"/>
                    </a:cubicBezTo>
                    <a:cubicBezTo>
                      <a:pt x="202" y="528"/>
                      <a:pt x="202" y="528"/>
                      <a:pt x="202" y="528"/>
                    </a:cubicBezTo>
                    <a:cubicBezTo>
                      <a:pt x="205" y="528"/>
                      <a:pt x="208" y="528"/>
                      <a:pt x="211" y="528"/>
                    </a:cubicBezTo>
                    <a:cubicBezTo>
                      <a:pt x="315" y="526"/>
                      <a:pt x="419" y="496"/>
                      <a:pt x="418" y="434"/>
                    </a:cubicBezTo>
                    <a:cubicBezTo>
                      <a:pt x="417" y="323"/>
                      <a:pt x="328" y="234"/>
                      <a:pt x="217" y="23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6" name="Freeform 24"/>
              <p:cNvSpPr/>
              <p:nvPr/>
            </p:nvSpPr>
            <p:spPr bwMode="auto">
              <a:xfrm>
                <a:off x="5334" y="1532"/>
                <a:ext cx="656" cy="927"/>
              </a:xfrm>
              <a:custGeom>
                <a:avLst/>
                <a:gdLst>
                  <a:gd name="T0" fmla="*/ 159 w 277"/>
                  <a:gd name="T1" fmla="*/ 170 h 390"/>
                  <a:gd name="T2" fmla="*/ 159 w 277"/>
                  <a:gd name="T3" fmla="*/ 162 h 390"/>
                  <a:gd name="T4" fmla="*/ 233 w 277"/>
                  <a:gd name="T5" fmla="*/ 80 h 390"/>
                  <a:gd name="T6" fmla="*/ 152 w 277"/>
                  <a:gd name="T7" fmla="*/ 0 h 390"/>
                  <a:gd name="T8" fmla="*/ 150 w 277"/>
                  <a:gd name="T9" fmla="*/ 0 h 390"/>
                  <a:gd name="T10" fmla="*/ 70 w 277"/>
                  <a:gd name="T11" fmla="*/ 83 h 390"/>
                  <a:gd name="T12" fmla="*/ 147 w 277"/>
                  <a:gd name="T13" fmla="*/ 162 h 390"/>
                  <a:gd name="T14" fmla="*/ 147 w 277"/>
                  <a:gd name="T15" fmla="*/ 170 h 390"/>
                  <a:gd name="T16" fmla="*/ 2 w 277"/>
                  <a:gd name="T17" fmla="*/ 326 h 390"/>
                  <a:gd name="T18" fmla="*/ 52 w 277"/>
                  <a:gd name="T19" fmla="*/ 375 h 390"/>
                  <a:gd name="T20" fmla="*/ 157 w 277"/>
                  <a:gd name="T21" fmla="*/ 389 h 390"/>
                  <a:gd name="T22" fmla="*/ 208 w 277"/>
                  <a:gd name="T23" fmla="*/ 385 h 390"/>
                  <a:gd name="T24" fmla="*/ 277 w 277"/>
                  <a:gd name="T25" fmla="*/ 230 h 390"/>
                  <a:gd name="T26" fmla="*/ 159 w 277"/>
                  <a:gd name="T27" fmla="*/ 17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7" h="390">
                    <a:moveTo>
                      <a:pt x="159" y="170"/>
                    </a:moveTo>
                    <a:cubicBezTo>
                      <a:pt x="159" y="162"/>
                      <a:pt x="159" y="162"/>
                      <a:pt x="159" y="162"/>
                    </a:cubicBezTo>
                    <a:cubicBezTo>
                      <a:pt x="201" y="159"/>
                      <a:pt x="234" y="122"/>
                      <a:pt x="233" y="80"/>
                    </a:cubicBezTo>
                    <a:cubicBezTo>
                      <a:pt x="232" y="36"/>
                      <a:pt x="196" y="0"/>
                      <a:pt x="152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05" y="0"/>
                      <a:pt x="69" y="38"/>
                      <a:pt x="70" y="83"/>
                    </a:cubicBezTo>
                    <a:cubicBezTo>
                      <a:pt x="71" y="125"/>
                      <a:pt x="104" y="160"/>
                      <a:pt x="147" y="162"/>
                    </a:cubicBezTo>
                    <a:cubicBezTo>
                      <a:pt x="147" y="170"/>
                      <a:pt x="147" y="170"/>
                      <a:pt x="147" y="170"/>
                    </a:cubicBezTo>
                    <a:cubicBezTo>
                      <a:pt x="64" y="175"/>
                      <a:pt x="0" y="244"/>
                      <a:pt x="2" y="326"/>
                    </a:cubicBezTo>
                    <a:cubicBezTo>
                      <a:pt x="2" y="341"/>
                      <a:pt x="11" y="361"/>
                      <a:pt x="52" y="375"/>
                    </a:cubicBezTo>
                    <a:cubicBezTo>
                      <a:pt x="79" y="385"/>
                      <a:pt x="117" y="390"/>
                      <a:pt x="157" y="389"/>
                    </a:cubicBezTo>
                    <a:cubicBezTo>
                      <a:pt x="174" y="389"/>
                      <a:pt x="191" y="388"/>
                      <a:pt x="208" y="385"/>
                    </a:cubicBezTo>
                    <a:cubicBezTo>
                      <a:pt x="212" y="327"/>
                      <a:pt x="237" y="272"/>
                      <a:pt x="277" y="230"/>
                    </a:cubicBezTo>
                    <a:cubicBezTo>
                      <a:pt x="249" y="193"/>
                      <a:pt x="206" y="171"/>
                      <a:pt x="159" y="1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7" name="Freeform 25"/>
              <p:cNvSpPr/>
              <p:nvPr/>
            </p:nvSpPr>
            <p:spPr bwMode="auto">
              <a:xfrm>
                <a:off x="5334" y="1532"/>
                <a:ext cx="656" cy="927"/>
              </a:xfrm>
              <a:custGeom>
                <a:avLst/>
                <a:gdLst>
                  <a:gd name="T0" fmla="*/ 233 w 277"/>
                  <a:gd name="T1" fmla="*/ 80 h 390"/>
                  <a:gd name="T2" fmla="*/ 152 w 277"/>
                  <a:gd name="T3" fmla="*/ 0 h 390"/>
                  <a:gd name="T4" fmla="*/ 150 w 277"/>
                  <a:gd name="T5" fmla="*/ 0 h 390"/>
                  <a:gd name="T6" fmla="*/ 70 w 277"/>
                  <a:gd name="T7" fmla="*/ 83 h 390"/>
                  <a:gd name="T8" fmla="*/ 147 w 277"/>
                  <a:gd name="T9" fmla="*/ 162 h 390"/>
                  <a:gd name="T10" fmla="*/ 147 w 277"/>
                  <a:gd name="T11" fmla="*/ 166 h 390"/>
                  <a:gd name="T12" fmla="*/ 149 w 277"/>
                  <a:gd name="T13" fmla="*/ 167 h 390"/>
                  <a:gd name="T14" fmla="*/ 147 w 277"/>
                  <a:gd name="T15" fmla="*/ 166 h 390"/>
                  <a:gd name="T16" fmla="*/ 147 w 277"/>
                  <a:gd name="T17" fmla="*/ 170 h 390"/>
                  <a:gd name="T18" fmla="*/ 2 w 277"/>
                  <a:gd name="T19" fmla="*/ 326 h 390"/>
                  <a:gd name="T20" fmla="*/ 52 w 277"/>
                  <a:gd name="T21" fmla="*/ 375 h 390"/>
                  <a:gd name="T22" fmla="*/ 157 w 277"/>
                  <a:gd name="T23" fmla="*/ 389 h 390"/>
                  <a:gd name="T24" fmla="*/ 208 w 277"/>
                  <a:gd name="T25" fmla="*/ 385 h 390"/>
                  <a:gd name="T26" fmla="*/ 277 w 277"/>
                  <a:gd name="T27" fmla="*/ 230 h 390"/>
                  <a:gd name="T28" fmla="*/ 159 w 277"/>
                  <a:gd name="T29" fmla="*/ 170 h 390"/>
                  <a:gd name="T30" fmla="*/ 159 w 277"/>
                  <a:gd name="T31" fmla="*/ 166 h 390"/>
                  <a:gd name="T32" fmla="*/ 156 w 277"/>
                  <a:gd name="T33" fmla="*/ 167 h 390"/>
                  <a:gd name="T34" fmla="*/ 159 w 277"/>
                  <a:gd name="T35" fmla="*/ 166 h 390"/>
                  <a:gd name="T36" fmla="*/ 159 w 277"/>
                  <a:gd name="T37" fmla="*/ 162 h 390"/>
                  <a:gd name="T38" fmla="*/ 233 w 277"/>
                  <a:gd name="T39" fmla="*/ 8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77" h="390">
                    <a:moveTo>
                      <a:pt x="233" y="80"/>
                    </a:moveTo>
                    <a:cubicBezTo>
                      <a:pt x="232" y="36"/>
                      <a:pt x="196" y="0"/>
                      <a:pt x="152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05" y="0"/>
                      <a:pt x="69" y="38"/>
                      <a:pt x="70" y="83"/>
                    </a:cubicBezTo>
                    <a:cubicBezTo>
                      <a:pt x="71" y="125"/>
                      <a:pt x="104" y="160"/>
                      <a:pt x="147" y="162"/>
                    </a:cubicBezTo>
                    <a:cubicBezTo>
                      <a:pt x="147" y="166"/>
                      <a:pt x="147" y="166"/>
                      <a:pt x="147" y="166"/>
                    </a:cubicBezTo>
                    <a:cubicBezTo>
                      <a:pt x="149" y="167"/>
                      <a:pt x="149" y="167"/>
                      <a:pt x="149" y="167"/>
                    </a:cubicBezTo>
                    <a:cubicBezTo>
                      <a:pt x="147" y="166"/>
                      <a:pt x="147" y="166"/>
                      <a:pt x="147" y="166"/>
                    </a:cubicBezTo>
                    <a:cubicBezTo>
                      <a:pt x="147" y="170"/>
                      <a:pt x="147" y="170"/>
                      <a:pt x="147" y="170"/>
                    </a:cubicBezTo>
                    <a:cubicBezTo>
                      <a:pt x="64" y="175"/>
                      <a:pt x="0" y="244"/>
                      <a:pt x="2" y="326"/>
                    </a:cubicBezTo>
                    <a:cubicBezTo>
                      <a:pt x="2" y="341"/>
                      <a:pt x="11" y="361"/>
                      <a:pt x="52" y="375"/>
                    </a:cubicBezTo>
                    <a:cubicBezTo>
                      <a:pt x="79" y="385"/>
                      <a:pt x="117" y="390"/>
                      <a:pt x="157" y="389"/>
                    </a:cubicBezTo>
                    <a:cubicBezTo>
                      <a:pt x="174" y="389"/>
                      <a:pt x="191" y="388"/>
                      <a:pt x="208" y="385"/>
                    </a:cubicBezTo>
                    <a:cubicBezTo>
                      <a:pt x="212" y="327"/>
                      <a:pt x="237" y="272"/>
                      <a:pt x="277" y="230"/>
                    </a:cubicBezTo>
                    <a:cubicBezTo>
                      <a:pt x="249" y="193"/>
                      <a:pt x="206" y="171"/>
                      <a:pt x="159" y="170"/>
                    </a:cubicBezTo>
                    <a:cubicBezTo>
                      <a:pt x="159" y="166"/>
                      <a:pt x="159" y="166"/>
                      <a:pt x="159" y="166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9" y="166"/>
                      <a:pt x="159" y="166"/>
                      <a:pt x="159" y="166"/>
                    </a:cubicBezTo>
                    <a:cubicBezTo>
                      <a:pt x="159" y="162"/>
                      <a:pt x="159" y="162"/>
                      <a:pt x="159" y="162"/>
                    </a:cubicBezTo>
                    <a:cubicBezTo>
                      <a:pt x="201" y="159"/>
                      <a:pt x="234" y="122"/>
                      <a:pt x="233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8" name="Freeform 26"/>
              <p:cNvSpPr/>
              <p:nvPr/>
            </p:nvSpPr>
            <p:spPr bwMode="auto">
              <a:xfrm>
                <a:off x="5315" y="1924"/>
                <a:ext cx="702" cy="552"/>
              </a:xfrm>
              <a:custGeom>
                <a:avLst/>
                <a:gdLst>
                  <a:gd name="T0" fmla="*/ 294 w 296"/>
                  <a:gd name="T1" fmla="*/ 63 h 232"/>
                  <a:gd name="T2" fmla="*/ 192 w 296"/>
                  <a:gd name="T3" fmla="*/ 0 h 232"/>
                  <a:gd name="T4" fmla="*/ 167 w 296"/>
                  <a:gd name="T5" fmla="*/ 1 h 232"/>
                  <a:gd name="T6" fmla="*/ 167 w 296"/>
                  <a:gd name="T7" fmla="*/ 5 h 232"/>
                  <a:gd name="T8" fmla="*/ 285 w 296"/>
                  <a:gd name="T9" fmla="*/ 65 h 232"/>
                  <a:gd name="T10" fmla="*/ 216 w 296"/>
                  <a:gd name="T11" fmla="*/ 220 h 232"/>
                  <a:gd name="T12" fmla="*/ 165 w 296"/>
                  <a:gd name="T13" fmla="*/ 224 h 232"/>
                  <a:gd name="T14" fmla="*/ 60 w 296"/>
                  <a:gd name="T15" fmla="*/ 210 h 232"/>
                  <a:gd name="T16" fmla="*/ 10 w 296"/>
                  <a:gd name="T17" fmla="*/ 161 h 232"/>
                  <a:gd name="T18" fmla="*/ 155 w 296"/>
                  <a:gd name="T19" fmla="*/ 5 h 232"/>
                  <a:gd name="T20" fmla="*/ 155 w 296"/>
                  <a:gd name="T21" fmla="*/ 1 h 232"/>
                  <a:gd name="T22" fmla="*/ 130 w 296"/>
                  <a:gd name="T23" fmla="*/ 1 h 232"/>
                  <a:gd name="T24" fmla="*/ 155 w 296"/>
                  <a:gd name="T25" fmla="*/ 1 h 232"/>
                  <a:gd name="T26" fmla="*/ 130 w 296"/>
                  <a:gd name="T27" fmla="*/ 1 h 232"/>
                  <a:gd name="T28" fmla="*/ 2 w 296"/>
                  <a:gd name="T29" fmla="*/ 161 h 232"/>
                  <a:gd name="T30" fmla="*/ 57 w 296"/>
                  <a:gd name="T31" fmla="*/ 218 h 232"/>
                  <a:gd name="T32" fmla="*/ 157 w 296"/>
                  <a:gd name="T33" fmla="*/ 232 h 232"/>
                  <a:gd name="T34" fmla="*/ 165 w 296"/>
                  <a:gd name="T35" fmla="*/ 232 h 232"/>
                  <a:gd name="T36" fmla="*/ 220 w 296"/>
                  <a:gd name="T37" fmla="*/ 228 h 232"/>
                  <a:gd name="T38" fmla="*/ 224 w 296"/>
                  <a:gd name="T39" fmla="*/ 227 h 232"/>
                  <a:gd name="T40" fmla="*/ 224 w 296"/>
                  <a:gd name="T41" fmla="*/ 224 h 232"/>
                  <a:gd name="T42" fmla="*/ 293 w 296"/>
                  <a:gd name="T43" fmla="*/ 68 h 232"/>
                  <a:gd name="T44" fmla="*/ 296 w 296"/>
                  <a:gd name="T45" fmla="*/ 66 h 232"/>
                  <a:gd name="T46" fmla="*/ 294 w 296"/>
                  <a:gd name="T47" fmla="*/ 63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96" h="232">
                    <a:moveTo>
                      <a:pt x="294" y="63"/>
                    </a:moveTo>
                    <a:cubicBezTo>
                      <a:pt x="269" y="29"/>
                      <a:pt x="232" y="7"/>
                      <a:pt x="192" y="0"/>
                    </a:cubicBezTo>
                    <a:cubicBezTo>
                      <a:pt x="167" y="1"/>
                      <a:pt x="167" y="1"/>
                      <a:pt x="167" y="1"/>
                    </a:cubicBezTo>
                    <a:cubicBezTo>
                      <a:pt x="167" y="5"/>
                      <a:pt x="167" y="5"/>
                      <a:pt x="167" y="5"/>
                    </a:cubicBezTo>
                    <a:cubicBezTo>
                      <a:pt x="214" y="6"/>
                      <a:pt x="257" y="28"/>
                      <a:pt x="285" y="65"/>
                    </a:cubicBezTo>
                    <a:cubicBezTo>
                      <a:pt x="245" y="107"/>
                      <a:pt x="220" y="162"/>
                      <a:pt x="216" y="220"/>
                    </a:cubicBezTo>
                    <a:cubicBezTo>
                      <a:pt x="199" y="223"/>
                      <a:pt x="182" y="224"/>
                      <a:pt x="165" y="224"/>
                    </a:cubicBezTo>
                    <a:cubicBezTo>
                      <a:pt x="125" y="225"/>
                      <a:pt x="87" y="220"/>
                      <a:pt x="60" y="210"/>
                    </a:cubicBezTo>
                    <a:cubicBezTo>
                      <a:pt x="19" y="196"/>
                      <a:pt x="10" y="176"/>
                      <a:pt x="10" y="161"/>
                    </a:cubicBezTo>
                    <a:cubicBezTo>
                      <a:pt x="8" y="79"/>
                      <a:pt x="72" y="10"/>
                      <a:pt x="155" y="5"/>
                    </a:cubicBezTo>
                    <a:cubicBezTo>
                      <a:pt x="155" y="1"/>
                      <a:pt x="155" y="1"/>
                      <a:pt x="155" y="1"/>
                    </a:cubicBezTo>
                    <a:cubicBezTo>
                      <a:pt x="130" y="1"/>
                      <a:pt x="130" y="1"/>
                      <a:pt x="130" y="1"/>
                    </a:cubicBezTo>
                    <a:cubicBezTo>
                      <a:pt x="155" y="1"/>
                      <a:pt x="155" y="1"/>
                      <a:pt x="155" y="1"/>
                    </a:cubicBezTo>
                    <a:cubicBezTo>
                      <a:pt x="130" y="1"/>
                      <a:pt x="130" y="1"/>
                      <a:pt x="130" y="1"/>
                    </a:cubicBezTo>
                    <a:cubicBezTo>
                      <a:pt x="55" y="16"/>
                      <a:pt x="0" y="83"/>
                      <a:pt x="2" y="161"/>
                    </a:cubicBezTo>
                    <a:cubicBezTo>
                      <a:pt x="2" y="178"/>
                      <a:pt x="12" y="202"/>
                      <a:pt x="57" y="218"/>
                    </a:cubicBezTo>
                    <a:cubicBezTo>
                      <a:pt x="84" y="227"/>
                      <a:pt x="119" y="232"/>
                      <a:pt x="157" y="232"/>
                    </a:cubicBezTo>
                    <a:cubicBezTo>
                      <a:pt x="160" y="232"/>
                      <a:pt x="162" y="232"/>
                      <a:pt x="165" y="232"/>
                    </a:cubicBezTo>
                    <a:cubicBezTo>
                      <a:pt x="183" y="232"/>
                      <a:pt x="202" y="230"/>
                      <a:pt x="220" y="228"/>
                    </a:cubicBezTo>
                    <a:cubicBezTo>
                      <a:pt x="224" y="227"/>
                      <a:pt x="224" y="227"/>
                      <a:pt x="224" y="227"/>
                    </a:cubicBezTo>
                    <a:cubicBezTo>
                      <a:pt x="224" y="224"/>
                      <a:pt x="224" y="224"/>
                      <a:pt x="224" y="224"/>
                    </a:cubicBezTo>
                    <a:cubicBezTo>
                      <a:pt x="227" y="165"/>
                      <a:pt x="252" y="110"/>
                      <a:pt x="293" y="68"/>
                    </a:cubicBezTo>
                    <a:cubicBezTo>
                      <a:pt x="296" y="66"/>
                      <a:pt x="296" y="66"/>
                      <a:pt x="296" y="66"/>
                    </a:cubicBezTo>
                    <a:lnTo>
                      <a:pt x="294" y="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9" name="Freeform 27"/>
              <p:cNvSpPr/>
              <p:nvPr/>
            </p:nvSpPr>
            <p:spPr bwMode="auto">
              <a:xfrm>
                <a:off x="5479" y="1513"/>
                <a:ext cx="429" cy="414"/>
              </a:xfrm>
              <a:custGeom>
                <a:avLst/>
                <a:gdLst>
                  <a:gd name="T0" fmla="*/ 86 w 181"/>
                  <a:gd name="T1" fmla="*/ 170 h 174"/>
                  <a:gd name="T2" fmla="*/ 9 w 181"/>
                  <a:gd name="T3" fmla="*/ 91 h 174"/>
                  <a:gd name="T4" fmla="*/ 89 w 181"/>
                  <a:gd name="T5" fmla="*/ 8 h 174"/>
                  <a:gd name="T6" fmla="*/ 91 w 181"/>
                  <a:gd name="T7" fmla="*/ 8 h 174"/>
                  <a:gd name="T8" fmla="*/ 172 w 181"/>
                  <a:gd name="T9" fmla="*/ 88 h 174"/>
                  <a:gd name="T10" fmla="*/ 98 w 181"/>
                  <a:gd name="T11" fmla="*/ 170 h 174"/>
                  <a:gd name="T12" fmla="*/ 98 w 181"/>
                  <a:gd name="T13" fmla="*/ 174 h 174"/>
                  <a:gd name="T14" fmla="*/ 123 w 181"/>
                  <a:gd name="T15" fmla="*/ 173 h 174"/>
                  <a:gd name="T16" fmla="*/ 98 w 181"/>
                  <a:gd name="T17" fmla="*/ 174 h 174"/>
                  <a:gd name="T18" fmla="*/ 123 w 181"/>
                  <a:gd name="T19" fmla="*/ 173 h 174"/>
                  <a:gd name="T20" fmla="*/ 180 w 181"/>
                  <a:gd name="T21" fmla="*/ 88 h 174"/>
                  <a:gd name="T22" fmla="*/ 91 w 181"/>
                  <a:gd name="T23" fmla="*/ 0 h 174"/>
                  <a:gd name="T24" fmla="*/ 89 w 181"/>
                  <a:gd name="T25" fmla="*/ 0 h 174"/>
                  <a:gd name="T26" fmla="*/ 1 w 181"/>
                  <a:gd name="T27" fmla="*/ 91 h 174"/>
                  <a:gd name="T28" fmla="*/ 61 w 181"/>
                  <a:gd name="T29" fmla="*/ 174 h 174"/>
                  <a:gd name="T30" fmla="*/ 86 w 181"/>
                  <a:gd name="T31" fmla="*/ 174 h 174"/>
                  <a:gd name="T32" fmla="*/ 86 w 181"/>
                  <a:gd name="T33" fmla="*/ 17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1" h="174">
                    <a:moveTo>
                      <a:pt x="86" y="170"/>
                    </a:moveTo>
                    <a:cubicBezTo>
                      <a:pt x="43" y="168"/>
                      <a:pt x="10" y="133"/>
                      <a:pt x="9" y="91"/>
                    </a:cubicBezTo>
                    <a:cubicBezTo>
                      <a:pt x="8" y="46"/>
                      <a:pt x="44" y="8"/>
                      <a:pt x="89" y="8"/>
                    </a:cubicBezTo>
                    <a:cubicBezTo>
                      <a:pt x="91" y="8"/>
                      <a:pt x="91" y="8"/>
                      <a:pt x="91" y="8"/>
                    </a:cubicBezTo>
                    <a:cubicBezTo>
                      <a:pt x="135" y="8"/>
                      <a:pt x="171" y="44"/>
                      <a:pt x="172" y="88"/>
                    </a:cubicBezTo>
                    <a:cubicBezTo>
                      <a:pt x="173" y="130"/>
                      <a:pt x="140" y="167"/>
                      <a:pt x="98" y="170"/>
                    </a:cubicBezTo>
                    <a:cubicBezTo>
                      <a:pt x="98" y="174"/>
                      <a:pt x="98" y="174"/>
                      <a:pt x="98" y="174"/>
                    </a:cubicBezTo>
                    <a:cubicBezTo>
                      <a:pt x="123" y="173"/>
                      <a:pt x="123" y="173"/>
                      <a:pt x="123" y="173"/>
                    </a:cubicBezTo>
                    <a:cubicBezTo>
                      <a:pt x="98" y="174"/>
                      <a:pt x="98" y="174"/>
                      <a:pt x="98" y="174"/>
                    </a:cubicBezTo>
                    <a:cubicBezTo>
                      <a:pt x="123" y="173"/>
                      <a:pt x="123" y="173"/>
                      <a:pt x="123" y="173"/>
                    </a:cubicBezTo>
                    <a:cubicBezTo>
                      <a:pt x="157" y="159"/>
                      <a:pt x="181" y="126"/>
                      <a:pt x="180" y="88"/>
                    </a:cubicBezTo>
                    <a:cubicBezTo>
                      <a:pt x="179" y="39"/>
                      <a:pt x="139" y="0"/>
                      <a:pt x="91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40" y="0"/>
                      <a:pt x="0" y="41"/>
                      <a:pt x="1" y="91"/>
                    </a:cubicBezTo>
                    <a:cubicBezTo>
                      <a:pt x="2" y="129"/>
                      <a:pt x="27" y="162"/>
                      <a:pt x="61" y="174"/>
                    </a:cubicBezTo>
                    <a:cubicBezTo>
                      <a:pt x="86" y="174"/>
                      <a:pt x="86" y="174"/>
                      <a:pt x="86" y="174"/>
                    </a:cubicBezTo>
                    <a:lnTo>
                      <a:pt x="86" y="1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70" name="Freeform 28"/>
              <p:cNvSpPr/>
              <p:nvPr/>
            </p:nvSpPr>
            <p:spPr bwMode="auto">
              <a:xfrm>
                <a:off x="5924" y="1452"/>
                <a:ext cx="993" cy="1254"/>
              </a:xfrm>
              <a:custGeom>
                <a:avLst/>
                <a:gdLst>
                  <a:gd name="T0" fmla="*/ 316 w 419"/>
                  <a:gd name="T1" fmla="*/ 110 h 528"/>
                  <a:gd name="T2" fmla="*/ 205 w 419"/>
                  <a:gd name="T3" fmla="*/ 0 h 528"/>
                  <a:gd name="T4" fmla="*/ 203 w 419"/>
                  <a:gd name="T5" fmla="*/ 0 h 528"/>
                  <a:gd name="T6" fmla="*/ 93 w 419"/>
                  <a:gd name="T7" fmla="*/ 113 h 528"/>
                  <a:gd name="T8" fmla="*/ 196 w 419"/>
                  <a:gd name="T9" fmla="*/ 222 h 528"/>
                  <a:gd name="T10" fmla="*/ 196 w 419"/>
                  <a:gd name="T11" fmla="*/ 226 h 528"/>
                  <a:gd name="T12" fmla="*/ 198 w 419"/>
                  <a:gd name="T13" fmla="*/ 226 h 528"/>
                  <a:gd name="T14" fmla="*/ 196 w 419"/>
                  <a:gd name="T15" fmla="*/ 226 h 528"/>
                  <a:gd name="T16" fmla="*/ 196 w 419"/>
                  <a:gd name="T17" fmla="*/ 230 h 528"/>
                  <a:gd name="T18" fmla="*/ 2 w 419"/>
                  <a:gd name="T19" fmla="*/ 441 h 528"/>
                  <a:gd name="T20" fmla="*/ 202 w 419"/>
                  <a:gd name="T21" fmla="*/ 528 h 528"/>
                  <a:gd name="T22" fmla="*/ 202 w 419"/>
                  <a:gd name="T23" fmla="*/ 528 h 528"/>
                  <a:gd name="T24" fmla="*/ 211 w 419"/>
                  <a:gd name="T25" fmla="*/ 528 h 528"/>
                  <a:gd name="T26" fmla="*/ 418 w 419"/>
                  <a:gd name="T27" fmla="*/ 434 h 528"/>
                  <a:gd name="T28" fmla="*/ 217 w 419"/>
                  <a:gd name="T29" fmla="*/ 230 h 528"/>
                  <a:gd name="T30" fmla="*/ 217 w 419"/>
                  <a:gd name="T31" fmla="*/ 226 h 528"/>
                  <a:gd name="T32" fmla="*/ 213 w 419"/>
                  <a:gd name="T33" fmla="*/ 226 h 528"/>
                  <a:gd name="T34" fmla="*/ 217 w 419"/>
                  <a:gd name="T35" fmla="*/ 226 h 528"/>
                  <a:gd name="T36" fmla="*/ 217 w 419"/>
                  <a:gd name="T37" fmla="*/ 222 h 528"/>
                  <a:gd name="T38" fmla="*/ 316 w 419"/>
                  <a:gd name="T39" fmla="*/ 110 h 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19" h="528">
                    <a:moveTo>
                      <a:pt x="316" y="110"/>
                    </a:moveTo>
                    <a:cubicBezTo>
                      <a:pt x="315" y="49"/>
                      <a:pt x="265" y="0"/>
                      <a:pt x="205" y="0"/>
                    </a:cubicBezTo>
                    <a:cubicBezTo>
                      <a:pt x="204" y="0"/>
                      <a:pt x="203" y="0"/>
                      <a:pt x="203" y="0"/>
                    </a:cubicBezTo>
                    <a:cubicBezTo>
                      <a:pt x="141" y="1"/>
                      <a:pt x="92" y="52"/>
                      <a:pt x="93" y="113"/>
                    </a:cubicBezTo>
                    <a:cubicBezTo>
                      <a:pt x="94" y="171"/>
                      <a:pt x="138" y="217"/>
                      <a:pt x="196" y="222"/>
                    </a:cubicBezTo>
                    <a:cubicBezTo>
                      <a:pt x="196" y="226"/>
                      <a:pt x="196" y="226"/>
                      <a:pt x="196" y="226"/>
                    </a:cubicBezTo>
                    <a:cubicBezTo>
                      <a:pt x="198" y="226"/>
                      <a:pt x="198" y="226"/>
                      <a:pt x="198" y="226"/>
                    </a:cubicBezTo>
                    <a:cubicBezTo>
                      <a:pt x="196" y="226"/>
                      <a:pt x="196" y="226"/>
                      <a:pt x="196" y="226"/>
                    </a:cubicBezTo>
                    <a:cubicBezTo>
                      <a:pt x="196" y="230"/>
                      <a:pt x="196" y="230"/>
                      <a:pt x="196" y="230"/>
                    </a:cubicBezTo>
                    <a:cubicBezTo>
                      <a:pt x="85" y="238"/>
                      <a:pt x="0" y="330"/>
                      <a:pt x="2" y="441"/>
                    </a:cubicBezTo>
                    <a:cubicBezTo>
                      <a:pt x="3" y="501"/>
                      <a:pt x="103" y="528"/>
                      <a:pt x="202" y="528"/>
                    </a:cubicBezTo>
                    <a:cubicBezTo>
                      <a:pt x="202" y="528"/>
                      <a:pt x="202" y="528"/>
                      <a:pt x="202" y="528"/>
                    </a:cubicBezTo>
                    <a:cubicBezTo>
                      <a:pt x="205" y="528"/>
                      <a:pt x="208" y="528"/>
                      <a:pt x="211" y="528"/>
                    </a:cubicBezTo>
                    <a:cubicBezTo>
                      <a:pt x="315" y="526"/>
                      <a:pt x="419" y="496"/>
                      <a:pt x="418" y="434"/>
                    </a:cubicBezTo>
                    <a:cubicBezTo>
                      <a:pt x="417" y="323"/>
                      <a:pt x="328" y="234"/>
                      <a:pt x="217" y="230"/>
                    </a:cubicBezTo>
                    <a:cubicBezTo>
                      <a:pt x="217" y="226"/>
                      <a:pt x="217" y="226"/>
                      <a:pt x="217" y="226"/>
                    </a:cubicBezTo>
                    <a:cubicBezTo>
                      <a:pt x="213" y="226"/>
                      <a:pt x="213" y="226"/>
                      <a:pt x="213" y="226"/>
                    </a:cubicBezTo>
                    <a:cubicBezTo>
                      <a:pt x="217" y="226"/>
                      <a:pt x="217" y="226"/>
                      <a:pt x="217" y="226"/>
                    </a:cubicBezTo>
                    <a:cubicBezTo>
                      <a:pt x="217" y="222"/>
                      <a:pt x="217" y="222"/>
                      <a:pt x="217" y="222"/>
                    </a:cubicBezTo>
                    <a:cubicBezTo>
                      <a:pt x="274" y="215"/>
                      <a:pt x="317" y="167"/>
                      <a:pt x="316" y="1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71" name="Freeform 29"/>
              <p:cNvSpPr/>
              <p:nvPr/>
            </p:nvSpPr>
            <p:spPr bwMode="auto">
              <a:xfrm>
                <a:off x="5905" y="1984"/>
                <a:ext cx="1034" cy="741"/>
              </a:xfrm>
              <a:custGeom>
                <a:avLst/>
                <a:gdLst>
                  <a:gd name="T0" fmla="*/ 251 w 436"/>
                  <a:gd name="T1" fmla="*/ 0 h 312"/>
                  <a:gd name="T2" fmla="*/ 225 w 436"/>
                  <a:gd name="T3" fmla="*/ 2 h 312"/>
                  <a:gd name="T4" fmla="*/ 225 w 436"/>
                  <a:gd name="T5" fmla="*/ 6 h 312"/>
                  <a:gd name="T6" fmla="*/ 426 w 436"/>
                  <a:gd name="T7" fmla="*/ 210 h 312"/>
                  <a:gd name="T8" fmla="*/ 219 w 436"/>
                  <a:gd name="T9" fmla="*/ 304 h 312"/>
                  <a:gd name="T10" fmla="*/ 210 w 436"/>
                  <a:gd name="T11" fmla="*/ 304 h 312"/>
                  <a:gd name="T12" fmla="*/ 210 w 436"/>
                  <a:gd name="T13" fmla="*/ 304 h 312"/>
                  <a:gd name="T14" fmla="*/ 10 w 436"/>
                  <a:gd name="T15" fmla="*/ 217 h 312"/>
                  <a:gd name="T16" fmla="*/ 204 w 436"/>
                  <a:gd name="T17" fmla="*/ 6 h 312"/>
                  <a:gd name="T18" fmla="*/ 204 w 436"/>
                  <a:gd name="T19" fmla="*/ 2 h 312"/>
                  <a:gd name="T20" fmla="*/ 178 w 436"/>
                  <a:gd name="T21" fmla="*/ 1 h 312"/>
                  <a:gd name="T22" fmla="*/ 204 w 436"/>
                  <a:gd name="T23" fmla="*/ 2 h 312"/>
                  <a:gd name="T24" fmla="*/ 178 w 436"/>
                  <a:gd name="T25" fmla="*/ 1 h 312"/>
                  <a:gd name="T26" fmla="*/ 2 w 436"/>
                  <a:gd name="T27" fmla="*/ 217 h 312"/>
                  <a:gd name="T28" fmla="*/ 210 w 436"/>
                  <a:gd name="T29" fmla="*/ 312 h 312"/>
                  <a:gd name="T30" fmla="*/ 210 w 436"/>
                  <a:gd name="T31" fmla="*/ 312 h 312"/>
                  <a:gd name="T32" fmla="*/ 220 w 436"/>
                  <a:gd name="T33" fmla="*/ 312 h 312"/>
                  <a:gd name="T34" fmla="*/ 435 w 436"/>
                  <a:gd name="T35" fmla="*/ 210 h 312"/>
                  <a:gd name="T36" fmla="*/ 251 w 436"/>
                  <a:gd name="T37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36" h="312">
                    <a:moveTo>
                      <a:pt x="251" y="0"/>
                    </a:moveTo>
                    <a:cubicBezTo>
                      <a:pt x="225" y="2"/>
                      <a:pt x="225" y="2"/>
                      <a:pt x="225" y="2"/>
                    </a:cubicBezTo>
                    <a:cubicBezTo>
                      <a:pt x="225" y="6"/>
                      <a:pt x="225" y="6"/>
                      <a:pt x="225" y="6"/>
                    </a:cubicBezTo>
                    <a:cubicBezTo>
                      <a:pt x="336" y="10"/>
                      <a:pt x="425" y="99"/>
                      <a:pt x="426" y="210"/>
                    </a:cubicBezTo>
                    <a:cubicBezTo>
                      <a:pt x="427" y="272"/>
                      <a:pt x="323" y="302"/>
                      <a:pt x="219" y="304"/>
                    </a:cubicBezTo>
                    <a:cubicBezTo>
                      <a:pt x="216" y="304"/>
                      <a:pt x="213" y="304"/>
                      <a:pt x="210" y="304"/>
                    </a:cubicBezTo>
                    <a:cubicBezTo>
                      <a:pt x="210" y="304"/>
                      <a:pt x="210" y="304"/>
                      <a:pt x="210" y="304"/>
                    </a:cubicBezTo>
                    <a:cubicBezTo>
                      <a:pt x="111" y="304"/>
                      <a:pt x="11" y="277"/>
                      <a:pt x="10" y="217"/>
                    </a:cubicBezTo>
                    <a:cubicBezTo>
                      <a:pt x="8" y="106"/>
                      <a:pt x="93" y="14"/>
                      <a:pt x="204" y="6"/>
                    </a:cubicBezTo>
                    <a:cubicBezTo>
                      <a:pt x="204" y="2"/>
                      <a:pt x="204" y="2"/>
                      <a:pt x="204" y="2"/>
                    </a:cubicBezTo>
                    <a:cubicBezTo>
                      <a:pt x="178" y="1"/>
                      <a:pt x="178" y="1"/>
                      <a:pt x="178" y="1"/>
                    </a:cubicBezTo>
                    <a:cubicBezTo>
                      <a:pt x="204" y="2"/>
                      <a:pt x="204" y="2"/>
                      <a:pt x="204" y="2"/>
                    </a:cubicBezTo>
                    <a:cubicBezTo>
                      <a:pt x="178" y="1"/>
                      <a:pt x="178" y="1"/>
                      <a:pt x="178" y="1"/>
                    </a:cubicBezTo>
                    <a:cubicBezTo>
                      <a:pt x="75" y="20"/>
                      <a:pt x="0" y="111"/>
                      <a:pt x="2" y="217"/>
                    </a:cubicBezTo>
                    <a:cubicBezTo>
                      <a:pt x="3" y="287"/>
                      <a:pt x="115" y="312"/>
                      <a:pt x="210" y="312"/>
                    </a:cubicBezTo>
                    <a:cubicBezTo>
                      <a:pt x="210" y="312"/>
                      <a:pt x="210" y="312"/>
                      <a:pt x="210" y="312"/>
                    </a:cubicBezTo>
                    <a:cubicBezTo>
                      <a:pt x="213" y="312"/>
                      <a:pt x="216" y="312"/>
                      <a:pt x="220" y="312"/>
                    </a:cubicBezTo>
                    <a:cubicBezTo>
                      <a:pt x="327" y="310"/>
                      <a:pt x="436" y="278"/>
                      <a:pt x="435" y="210"/>
                    </a:cubicBezTo>
                    <a:cubicBezTo>
                      <a:pt x="433" y="104"/>
                      <a:pt x="354" y="16"/>
                      <a:pt x="25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72" name="Freeform 30"/>
              <p:cNvSpPr/>
              <p:nvPr/>
            </p:nvSpPr>
            <p:spPr bwMode="auto">
              <a:xfrm>
                <a:off x="6123" y="1433"/>
                <a:ext cx="571" cy="556"/>
              </a:xfrm>
              <a:custGeom>
                <a:avLst/>
                <a:gdLst>
                  <a:gd name="T0" fmla="*/ 112 w 241"/>
                  <a:gd name="T1" fmla="*/ 230 h 234"/>
                  <a:gd name="T2" fmla="*/ 9 w 241"/>
                  <a:gd name="T3" fmla="*/ 121 h 234"/>
                  <a:gd name="T4" fmla="*/ 119 w 241"/>
                  <a:gd name="T5" fmla="*/ 8 h 234"/>
                  <a:gd name="T6" fmla="*/ 121 w 241"/>
                  <a:gd name="T7" fmla="*/ 8 h 234"/>
                  <a:gd name="T8" fmla="*/ 232 w 241"/>
                  <a:gd name="T9" fmla="*/ 118 h 234"/>
                  <a:gd name="T10" fmla="*/ 133 w 241"/>
                  <a:gd name="T11" fmla="*/ 230 h 234"/>
                  <a:gd name="T12" fmla="*/ 133 w 241"/>
                  <a:gd name="T13" fmla="*/ 234 h 234"/>
                  <a:gd name="T14" fmla="*/ 159 w 241"/>
                  <a:gd name="T15" fmla="*/ 232 h 234"/>
                  <a:gd name="T16" fmla="*/ 133 w 241"/>
                  <a:gd name="T17" fmla="*/ 234 h 234"/>
                  <a:gd name="T18" fmla="*/ 159 w 241"/>
                  <a:gd name="T19" fmla="*/ 232 h 234"/>
                  <a:gd name="T20" fmla="*/ 240 w 241"/>
                  <a:gd name="T21" fmla="*/ 118 h 234"/>
                  <a:gd name="T22" fmla="*/ 121 w 241"/>
                  <a:gd name="T23" fmla="*/ 0 h 234"/>
                  <a:gd name="T24" fmla="*/ 119 w 241"/>
                  <a:gd name="T25" fmla="*/ 0 h 234"/>
                  <a:gd name="T26" fmla="*/ 1 w 241"/>
                  <a:gd name="T27" fmla="*/ 122 h 234"/>
                  <a:gd name="T28" fmla="*/ 86 w 241"/>
                  <a:gd name="T29" fmla="*/ 233 h 234"/>
                  <a:gd name="T30" fmla="*/ 112 w 241"/>
                  <a:gd name="T31" fmla="*/ 234 h 234"/>
                  <a:gd name="T32" fmla="*/ 112 w 241"/>
                  <a:gd name="T33" fmla="*/ 23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234">
                    <a:moveTo>
                      <a:pt x="112" y="230"/>
                    </a:moveTo>
                    <a:cubicBezTo>
                      <a:pt x="54" y="225"/>
                      <a:pt x="10" y="179"/>
                      <a:pt x="9" y="121"/>
                    </a:cubicBezTo>
                    <a:cubicBezTo>
                      <a:pt x="8" y="60"/>
                      <a:pt x="57" y="9"/>
                      <a:pt x="119" y="8"/>
                    </a:cubicBezTo>
                    <a:cubicBezTo>
                      <a:pt x="119" y="8"/>
                      <a:pt x="120" y="8"/>
                      <a:pt x="121" y="8"/>
                    </a:cubicBezTo>
                    <a:cubicBezTo>
                      <a:pt x="181" y="8"/>
                      <a:pt x="231" y="57"/>
                      <a:pt x="232" y="118"/>
                    </a:cubicBezTo>
                    <a:cubicBezTo>
                      <a:pt x="233" y="175"/>
                      <a:pt x="190" y="223"/>
                      <a:pt x="133" y="230"/>
                    </a:cubicBezTo>
                    <a:cubicBezTo>
                      <a:pt x="133" y="234"/>
                      <a:pt x="133" y="234"/>
                      <a:pt x="133" y="234"/>
                    </a:cubicBezTo>
                    <a:cubicBezTo>
                      <a:pt x="159" y="232"/>
                      <a:pt x="159" y="232"/>
                      <a:pt x="159" y="232"/>
                    </a:cubicBezTo>
                    <a:cubicBezTo>
                      <a:pt x="133" y="234"/>
                      <a:pt x="133" y="234"/>
                      <a:pt x="133" y="234"/>
                    </a:cubicBezTo>
                    <a:cubicBezTo>
                      <a:pt x="159" y="232"/>
                      <a:pt x="159" y="232"/>
                      <a:pt x="159" y="232"/>
                    </a:cubicBezTo>
                    <a:cubicBezTo>
                      <a:pt x="208" y="216"/>
                      <a:pt x="241" y="170"/>
                      <a:pt x="240" y="118"/>
                    </a:cubicBezTo>
                    <a:cubicBezTo>
                      <a:pt x="239" y="53"/>
                      <a:pt x="186" y="0"/>
                      <a:pt x="121" y="0"/>
                    </a:cubicBezTo>
                    <a:cubicBezTo>
                      <a:pt x="120" y="0"/>
                      <a:pt x="119" y="0"/>
                      <a:pt x="119" y="0"/>
                    </a:cubicBezTo>
                    <a:cubicBezTo>
                      <a:pt x="53" y="1"/>
                      <a:pt x="0" y="56"/>
                      <a:pt x="1" y="122"/>
                    </a:cubicBezTo>
                    <a:cubicBezTo>
                      <a:pt x="2" y="174"/>
                      <a:pt x="37" y="219"/>
                      <a:pt x="86" y="233"/>
                    </a:cubicBezTo>
                    <a:cubicBezTo>
                      <a:pt x="112" y="234"/>
                      <a:pt x="112" y="234"/>
                      <a:pt x="112" y="234"/>
                    </a:cubicBezTo>
                    <a:lnTo>
                      <a:pt x="112" y="2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73" name="Freeform 31"/>
              <p:cNvSpPr/>
              <p:nvPr/>
            </p:nvSpPr>
            <p:spPr bwMode="auto">
              <a:xfrm>
                <a:off x="6837" y="1513"/>
                <a:ext cx="656" cy="925"/>
              </a:xfrm>
              <a:custGeom>
                <a:avLst/>
                <a:gdLst>
                  <a:gd name="T0" fmla="*/ 201 w 277"/>
                  <a:gd name="T1" fmla="*/ 80 h 389"/>
                  <a:gd name="T2" fmla="*/ 119 w 277"/>
                  <a:gd name="T3" fmla="*/ 0 h 389"/>
                  <a:gd name="T4" fmla="*/ 118 w 277"/>
                  <a:gd name="T5" fmla="*/ 0 h 389"/>
                  <a:gd name="T6" fmla="*/ 61 w 277"/>
                  <a:gd name="T7" fmla="*/ 24 h 389"/>
                  <a:gd name="T8" fmla="*/ 38 w 277"/>
                  <a:gd name="T9" fmla="*/ 82 h 389"/>
                  <a:gd name="T10" fmla="*/ 115 w 277"/>
                  <a:gd name="T11" fmla="*/ 162 h 389"/>
                  <a:gd name="T12" fmla="*/ 115 w 277"/>
                  <a:gd name="T13" fmla="*/ 166 h 389"/>
                  <a:gd name="T14" fmla="*/ 117 w 277"/>
                  <a:gd name="T15" fmla="*/ 166 h 389"/>
                  <a:gd name="T16" fmla="*/ 115 w 277"/>
                  <a:gd name="T17" fmla="*/ 166 h 389"/>
                  <a:gd name="T18" fmla="*/ 115 w 277"/>
                  <a:gd name="T19" fmla="*/ 170 h 389"/>
                  <a:gd name="T20" fmla="*/ 0 w 277"/>
                  <a:gd name="T21" fmla="*/ 231 h 389"/>
                  <a:gd name="T22" fmla="*/ 76 w 277"/>
                  <a:gd name="T23" fmla="*/ 387 h 389"/>
                  <a:gd name="T24" fmla="*/ 124 w 277"/>
                  <a:gd name="T25" fmla="*/ 389 h 389"/>
                  <a:gd name="T26" fmla="*/ 229 w 277"/>
                  <a:gd name="T27" fmla="*/ 372 h 389"/>
                  <a:gd name="T28" fmla="*/ 277 w 277"/>
                  <a:gd name="T29" fmla="*/ 321 h 389"/>
                  <a:gd name="T30" fmla="*/ 127 w 277"/>
                  <a:gd name="T31" fmla="*/ 170 h 389"/>
                  <a:gd name="T32" fmla="*/ 127 w 277"/>
                  <a:gd name="T33" fmla="*/ 166 h 389"/>
                  <a:gd name="T34" fmla="*/ 124 w 277"/>
                  <a:gd name="T35" fmla="*/ 166 h 389"/>
                  <a:gd name="T36" fmla="*/ 127 w 277"/>
                  <a:gd name="T37" fmla="*/ 166 h 389"/>
                  <a:gd name="T38" fmla="*/ 127 w 277"/>
                  <a:gd name="T39" fmla="*/ 162 h 389"/>
                  <a:gd name="T40" fmla="*/ 201 w 277"/>
                  <a:gd name="T41" fmla="*/ 80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77" h="389">
                    <a:moveTo>
                      <a:pt x="201" y="80"/>
                    </a:moveTo>
                    <a:cubicBezTo>
                      <a:pt x="200" y="36"/>
                      <a:pt x="163" y="0"/>
                      <a:pt x="119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96" y="0"/>
                      <a:pt x="76" y="9"/>
                      <a:pt x="61" y="24"/>
                    </a:cubicBezTo>
                    <a:cubicBezTo>
                      <a:pt x="45" y="40"/>
                      <a:pt x="37" y="61"/>
                      <a:pt x="38" y="82"/>
                    </a:cubicBezTo>
                    <a:cubicBezTo>
                      <a:pt x="38" y="125"/>
                      <a:pt x="72" y="160"/>
                      <a:pt x="115" y="162"/>
                    </a:cubicBezTo>
                    <a:cubicBezTo>
                      <a:pt x="115" y="166"/>
                      <a:pt x="115" y="166"/>
                      <a:pt x="115" y="166"/>
                    </a:cubicBezTo>
                    <a:cubicBezTo>
                      <a:pt x="117" y="166"/>
                      <a:pt x="117" y="166"/>
                      <a:pt x="117" y="166"/>
                    </a:cubicBezTo>
                    <a:cubicBezTo>
                      <a:pt x="115" y="166"/>
                      <a:pt x="115" y="166"/>
                      <a:pt x="115" y="166"/>
                    </a:cubicBezTo>
                    <a:cubicBezTo>
                      <a:pt x="115" y="170"/>
                      <a:pt x="115" y="170"/>
                      <a:pt x="115" y="170"/>
                    </a:cubicBezTo>
                    <a:cubicBezTo>
                      <a:pt x="69" y="173"/>
                      <a:pt x="28" y="195"/>
                      <a:pt x="0" y="231"/>
                    </a:cubicBezTo>
                    <a:cubicBezTo>
                      <a:pt x="43" y="273"/>
                      <a:pt x="70" y="328"/>
                      <a:pt x="76" y="387"/>
                    </a:cubicBezTo>
                    <a:cubicBezTo>
                      <a:pt x="91" y="389"/>
                      <a:pt x="108" y="389"/>
                      <a:pt x="124" y="389"/>
                    </a:cubicBezTo>
                    <a:cubicBezTo>
                      <a:pt x="164" y="388"/>
                      <a:pt x="201" y="382"/>
                      <a:pt x="229" y="372"/>
                    </a:cubicBezTo>
                    <a:cubicBezTo>
                      <a:pt x="261" y="359"/>
                      <a:pt x="277" y="342"/>
                      <a:pt x="277" y="321"/>
                    </a:cubicBezTo>
                    <a:cubicBezTo>
                      <a:pt x="276" y="238"/>
                      <a:pt x="210" y="172"/>
                      <a:pt x="127" y="170"/>
                    </a:cubicBezTo>
                    <a:cubicBezTo>
                      <a:pt x="127" y="166"/>
                      <a:pt x="127" y="166"/>
                      <a:pt x="127" y="166"/>
                    </a:cubicBezTo>
                    <a:cubicBezTo>
                      <a:pt x="124" y="166"/>
                      <a:pt x="124" y="166"/>
                      <a:pt x="124" y="166"/>
                    </a:cubicBezTo>
                    <a:cubicBezTo>
                      <a:pt x="127" y="166"/>
                      <a:pt x="127" y="166"/>
                      <a:pt x="127" y="166"/>
                    </a:cubicBezTo>
                    <a:cubicBezTo>
                      <a:pt x="127" y="162"/>
                      <a:pt x="127" y="162"/>
                      <a:pt x="127" y="162"/>
                    </a:cubicBezTo>
                    <a:cubicBezTo>
                      <a:pt x="169" y="158"/>
                      <a:pt x="201" y="122"/>
                      <a:pt x="201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74" name="Freeform 32"/>
              <p:cNvSpPr/>
              <p:nvPr/>
            </p:nvSpPr>
            <p:spPr bwMode="auto">
              <a:xfrm>
                <a:off x="6905" y="1492"/>
                <a:ext cx="427" cy="416"/>
              </a:xfrm>
              <a:custGeom>
                <a:avLst/>
                <a:gdLst>
                  <a:gd name="T0" fmla="*/ 86 w 180"/>
                  <a:gd name="T1" fmla="*/ 171 h 175"/>
                  <a:gd name="T2" fmla="*/ 9 w 180"/>
                  <a:gd name="T3" fmla="*/ 91 h 175"/>
                  <a:gd name="T4" fmla="*/ 32 w 180"/>
                  <a:gd name="T5" fmla="*/ 33 h 175"/>
                  <a:gd name="T6" fmla="*/ 89 w 180"/>
                  <a:gd name="T7" fmla="*/ 9 h 175"/>
                  <a:gd name="T8" fmla="*/ 90 w 180"/>
                  <a:gd name="T9" fmla="*/ 9 h 175"/>
                  <a:gd name="T10" fmla="*/ 172 w 180"/>
                  <a:gd name="T11" fmla="*/ 89 h 175"/>
                  <a:gd name="T12" fmla="*/ 98 w 180"/>
                  <a:gd name="T13" fmla="*/ 171 h 175"/>
                  <a:gd name="T14" fmla="*/ 98 w 180"/>
                  <a:gd name="T15" fmla="*/ 175 h 175"/>
                  <a:gd name="T16" fmla="*/ 122 w 180"/>
                  <a:gd name="T17" fmla="*/ 173 h 175"/>
                  <a:gd name="T18" fmla="*/ 98 w 180"/>
                  <a:gd name="T19" fmla="*/ 175 h 175"/>
                  <a:gd name="T20" fmla="*/ 122 w 180"/>
                  <a:gd name="T21" fmla="*/ 173 h 175"/>
                  <a:gd name="T22" fmla="*/ 180 w 180"/>
                  <a:gd name="T23" fmla="*/ 89 h 175"/>
                  <a:gd name="T24" fmla="*/ 90 w 180"/>
                  <a:gd name="T25" fmla="*/ 0 h 175"/>
                  <a:gd name="T26" fmla="*/ 89 w 180"/>
                  <a:gd name="T27" fmla="*/ 1 h 175"/>
                  <a:gd name="T28" fmla="*/ 26 w 180"/>
                  <a:gd name="T29" fmla="*/ 28 h 175"/>
                  <a:gd name="T30" fmla="*/ 1 w 180"/>
                  <a:gd name="T31" fmla="*/ 92 h 175"/>
                  <a:gd name="T32" fmla="*/ 61 w 180"/>
                  <a:gd name="T33" fmla="*/ 174 h 175"/>
                  <a:gd name="T34" fmla="*/ 86 w 180"/>
                  <a:gd name="T35" fmla="*/ 175 h 175"/>
                  <a:gd name="T36" fmla="*/ 61 w 180"/>
                  <a:gd name="T37" fmla="*/ 174 h 175"/>
                  <a:gd name="T38" fmla="*/ 86 w 180"/>
                  <a:gd name="T39" fmla="*/ 175 h 175"/>
                  <a:gd name="T40" fmla="*/ 86 w 180"/>
                  <a:gd name="T41" fmla="*/ 171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0" h="175">
                    <a:moveTo>
                      <a:pt x="86" y="171"/>
                    </a:moveTo>
                    <a:cubicBezTo>
                      <a:pt x="43" y="169"/>
                      <a:pt x="9" y="134"/>
                      <a:pt x="9" y="91"/>
                    </a:cubicBezTo>
                    <a:cubicBezTo>
                      <a:pt x="8" y="70"/>
                      <a:pt x="16" y="49"/>
                      <a:pt x="32" y="33"/>
                    </a:cubicBezTo>
                    <a:cubicBezTo>
                      <a:pt x="47" y="18"/>
                      <a:pt x="67" y="9"/>
                      <a:pt x="89" y="9"/>
                    </a:cubicBezTo>
                    <a:cubicBezTo>
                      <a:pt x="90" y="9"/>
                      <a:pt x="90" y="9"/>
                      <a:pt x="90" y="9"/>
                    </a:cubicBezTo>
                    <a:cubicBezTo>
                      <a:pt x="134" y="9"/>
                      <a:pt x="171" y="45"/>
                      <a:pt x="172" y="89"/>
                    </a:cubicBezTo>
                    <a:cubicBezTo>
                      <a:pt x="172" y="131"/>
                      <a:pt x="140" y="167"/>
                      <a:pt x="98" y="171"/>
                    </a:cubicBezTo>
                    <a:cubicBezTo>
                      <a:pt x="98" y="175"/>
                      <a:pt x="98" y="175"/>
                      <a:pt x="98" y="175"/>
                    </a:cubicBezTo>
                    <a:cubicBezTo>
                      <a:pt x="122" y="173"/>
                      <a:pt x="122" y="173"/>
                      <a:pt x="122" y="173"/>
                    </a:cubicBezTo>
                    <a:cubicBezTo>
                      <a:pt x="98" y="175"/>
                      <a:pt x="98" y="175"/>
                      <a:pt x="98" y="175"/>
                    </a:cubicBezTo>
                    <a:cubicBezTo>
                      <a:pt x="122" y="173"/>
                      <a:pt x="122" y="173"/>
                      <a:pt x="122" y="173"/>
                    </a:cubicBezTo>
                    <a:cubicBezTo>
                      <a:pt x="156" y="160"/>
                      <a:pt x="180" y="127"/>
                      <a:pt x="180" y="89"/>
                    </a:cubicBezTo>
                    <a:cubicBezTo>
                      <a:pt x="179" y="40"/>
                      <a:pt x="139" y="0"/>
                      <a:pt x="90" y="0"/>
                    </a:cubicBezTo>
                    <a:cubicBezTo>
                      <a:pt x="89" y="1"/>
                      <a:pt x="89" y="1"/>
                      <a:pt x="89" y="1"/>
                    </a:cubicBezTo>
                    <a:cubicBezTo>
                      <a:pt x="65" y="1"/>
                      <a:pt x="42" y="11"/>
                      <a:pt x="26" y="28"/>
                    </a:cubicBezTo>
                    <a:cubicBezTo>
                      <a:pt x="9" y="45"/>
                      <a:pt x="0" y="68"/>
                      <a:pt x="1" y="92"/>
                    </a:cubicBezTo>
                    <a:cubicBezTo>
                      <a:pt x="1" y="130"/>
                      <a:pt x="26" y="162"/>
                      <a:pt x="61" y="174"/>
                    </a:cubicBezTo>
                    <a:cubicBezTo>
                      <a:pt x="86" y="175"/>
                      <a:pt x="86" y="175"/>
                      <a:pt x="86" y="175"/>
                    </a:cubicBezTo>
                    <a:cubicBezTo>
                      <a:pt x="61" y="174"/>
                      <a:pt x="61" y="174"/>
                      <a:pt x="61" y="174"/>
                    </a:cubicBezTo>
                    <a:cubicBezTo>
                      <a:pt x="86" y="175"/>
                      <a:pt x="86" y="175"/>
                      <a:pt x="86" y="175"/>
                    </a:cubicBezTo>
                    <a:lnTo>
                      <a:pt x="86" y="1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75" name="Freeform 33"/>
              <p:cNvSpPr/>
              <p:nvPr/>
            </p:nvSpPr>
            <p:spPr bwMode="auto">
              <a:xfrm>
                <a:off x="6813" y="1903"/>
                <a:ext cx="699" cy="554"/>
              </a:xfrm>
              <a:custGeom>
                <a:avLst/>
                <a:gdLst>
                  <a:gd name="T0" fmla="*/ 161 w 295"/>
                  <a:gd name="T1" fmla="*/ 0 h 233"/>
                  <a:gd name="T2" fmla="*/ 137 w 295"/>
                  <a:gd name="T3" fmla="*/ 2 h 233"/>
                  <a:gd name="T4" fmla="*/ 137 w 295"/>
                  <a:gd name="T5" fmla="*/ 6 h 233"/>
                  <a:gd name="T6" fmla="*/ 287 w 295"/>
                  <a:gd name="T7" fmla="*/ 157 h 233"/>
                  <a:gd name="T8" fmla="*/ 239 w 295"/>
                  <a:gd name="T9" fmla="*/ 208 h 233"/>
                  <a:gd name="T10" fmla="*/ 134 w 295"/>
                  <a:gd name="T11" fmla="*/ 225 h 233"/>
                  <a:gd name="T12" fmla="*/ 86 w 295"/>
                  <a:gd name="T13" fmla="*/ 223 h 233"/>
                  <a:gd name="T14" fmla="*/ 10 w 295"/>
                  <a:gd name="T15" fmla="*/ 67 h 233"/>
                  <a:gd name="T16" fmla="*/ 125 w 295"/>
                  <a:gd name="T17" fmla="*/ 6 h 233"/>
                  <a:gd name="T18" fmla="*/ 125 w 295"/>
                  <a:gd name="T19" fmla="*/ 2 h 233"/>
                  <a:gd name="T20" fmla="*/ 100 w 295"/>
                  <a:gd name="T21" fmla="*/ 1 h 233"/>
                  <a:gd name="T22" fmla="*/ 2 w 295"/>
                  <a:gd name="T23" fmla="*/ 65 h 233"/>
                  <a:gd name="T24" fmla="*/ 0 w 295"/>
                  <a:gd name="T25" fmla="*/ 68 h 233"/>
                  <a:gd name="T26" fmla="*/ 2 w 295"/>
                  <a:gd name="T27" fmla="*/ 71 h 233"/>
                  <a:gd name="T28" fmla="*/ 78 w 295"/>
                  <a:gd name="T29" fmla="*/ 227 h 233"/>
                  <a:gd name="T30" fmla="*/ 78 w 295"/>
                  <a:gd name="T31" fmla="*/ 230 h 233"/>
                  <a:gd name="T32" fmla="*/ 81 w 295"/>
                  <a:gd name="T33" fmla="*/ 231 h 233"/>
                  <a:gd name="T34" fmla="*/ 127 w 295"/>
                  <a:gd name="T35" fmla="*/ 233 h 233"/>
                  <a:gd name="T36" fmla="*/ 134 w 295"/>
                  <a:gd name="T37" fmla="*/ 233 h 233"/>
                  <a:gd name="T38" fmla="*/ 242 w 295"/>
                  <a:gd name="T39" fmla="*/ 215 h 233"/>
                  <a:gd name="T40" fmla="*/ 295 w 295"/>
                  <a:gd name="T41" fmla="*/ 157 h 233"/>
                  <a:gd name="T42" fmla="*/ 161 w 295"/>
                  <a:gd name="T43" fmla="*/ 0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95" h="233">
                    <a:moveTo>
                      <a:pt x="161" y="0"/>
                    </a:moveTo>
                    <a:cubicBezTo>
                      <a:pt x="137" y="2"/>
                      <a:pt x="137" y="2"/>
                      <a:pt x="137" y="2"/>
                    </a:cubicBezTo>
                    <a:cubicBezTo>
                      <a:pt x="137" y="6"/>
                      <a:pt x="137" y="6"/>
                      <a:pt x="137" y="6"/>
                    </a:cubicBezTo>
                    <a:cubicBezTo>
                      <a:pt x="220" y="8"/>
                      <a:pt x="286" y="74"/>
                      <a:pt x="287" y="157"/>
                    </a:cubicBezTo>
                    <a:cubicBezTo>
                      <a:pt x="287" y="178"/>
                      <a:pt x="271" y="195"/>
                      <a:pt x="239" y="208"/>
                    </a:cubicBezTo>
                    <a:cubicBezTo>
                      <a:pt x="211" y="218"/>
                      <a:pt x="174" y="224"/>
                      <a:pt x="134" y="225"/>
                    </a:cubicBezTo>
                    <a:cubicBezTo>
                      <a:pt x="118" y="225"/>
                      <a:pt x="101" y="225"/>
                      <a:pt x="86" y="223"/>
                    </a:cubicBezTo>
                    <a:cubicBezTo>
                      <a:pt x="80" y="164"/>
                      <a:pt x="53" y="109"/>
                      <a:pt x="10" y="67"/>
                    </a:cubicBezTo>
                    <a:cubicBezTo>
                      <a:pt x="38" y="31"/>
                      <a:pt x="79" y="9"/>
                      <a:pt x="125" y="6"/>
                    </a:cubicBezTo>
                    <a:cubicBezTo>
                      <a:pt x="125" y="2"/>
                      <a:pt x="125" y="2"/>
                      <a:pt x="125" y="2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60" y="10"/>
                      <a:pt x="26" y="32"/>
                      <a:pt x="2" y="65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2" y="71"/>
                      <a:pt x="2" y="71"/>
                      <a:pt x="2" y="71"/>
                    </a:cubicBezTo>
                    <a:cubicBezTo>
                      <a:pt x="46" y="112"/>
                      <a:pt x="73" y="167"/>
                      <a:pt x="78" y="227"/>
                    </a:cubicBezTo>
                    <a:cubicBezTo>
                      <a:pt x="78" y="230"/>
                      <a:pt x="78" y="230"/>
                      <a:pt x="78" y="230"/>
                    </a:cubicBezTo>
                    <a:cubicBezTo>
                      <a:pt x="81" y="231"/>
                      <a:pt x="81" y="231"/>
                      <a:pt x="81" y="231"/>
                    </a:cubicBezTo>
                    <a:cubicBezTo>
                      <a:pt x="96" y="232"/>
                      <a:pt x="112" y="233"/>
                      <a:pt x="127" y="233"/>
                    </a:cubicBezTo>
                    <a:cubicBezTo>
                      <a:pt x="130" y="233"/>
                      <a:pt x="132" y="233"/>
                      <a:pt x="134" y="233"/>
                    </a:cubicBezTo>
                    <a:cubicBezTo>
                      <a:pt x="175" y="233"/>
                      <a:pt x="213" y="226"/>
                      <a:pt x="242" y="215"/>
                    </a:cubicBezTo>
                    <a:cubicBezTo>
                      <a:pt x="286" y="198"/>
                      <a:pt x="295" y="174"/>
                      <a:pt x="295" y="157"/>
                    </a:cubicBezTo>
                    <a:cubicBezTo>
                      <a:pt x="294" y="78"/>
                      <a:pt x="237" y="14"/>
                      <a:pt x="16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76" name="Freeform 34"/>
              <p:cNvSpPr/>
              <p:nvPr/>
            </p:nvSpPr>
            <p:spPr bwMode="auto">
              <a:xfrm>
                <a:off x="6327" y="2038"/>
                <a:ext cx="173" cy="324"/>
              </a:xfrm>
              <a:custGeom>
                <a:avLst/>
                <a:gdLst>
                  <a:gd name="T0" fmla="*/ 83 w 173"/>
                  <a:gd name="T1" fmla="*/ 0 h 324"/>
                  <a:gd name="T2" fmla="*/ 0 w 173"/>
                  <a:gd name="T3" fmla="*/ 86 h 324"/>
                  <a:gd name="T4" fmla="*/ 83 w 173"/>
                  <a:gd name="T5" fmla="*/ 324 h 324"/>
                  <a:gd name="T6" fmla="*/ 173 w 173"/>
                  <a:gd name="T7" fmla="*/ 88 h 324"/>
                  <a:gd name="T8" fmla="*/ 83 w 173"/>
                  <a:gd name="T9" fmla="*/ 0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3" h="324">
                    <a:moveTo>
                      <a:pt x="83" y="0"/>
                    </a:moveTo>
                    <a:lnTo>
                      <a:pt x="0" y="86"/>
                    </a:lnTo>
                    <a:lnTo>
                      <a:pt x="83" y="324"/>
                    </a:lnTo>
                    <a:lnTo>
                      <a:pt x="173" y="88"/>
                    </a:lnTo>
                    <a:lnTo>
                      <a:pt x="8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77" name="Freeform 35"/>
              <p:cNvSpPr/>
              <p:nvPr/>
            </p:nvSpPr>
            <p:spPr bwMode="auto">
              <a:xfrm>
                <a:off x="6327" y="2038"/>
                <a:ext cx="173" cy="324"/>
              </a:xfrm>
              <a:custGeom>
                <a:avLst/>
                <a:gdLst>
                  <a:gd name="T0" fmla="*/ 83 w 173"/>
                  <a:gd name="T1" fmla="*/ 0 h 324"/>
                  <a:gd name="T2" fmla="*/ 0 w 173"/>
                  <a:gd name="T3" fmla="*/ 86 h 324"/>
                  <a:gd name="T4" fmla="*/ 83 w 173"/>
                  <a:gd name="T5" fmla="*/ 324 h 324"/>
                  <a:gd name="T6" fmla="*/ 173 w 173"/>
                  <a:gd name="T7" fmla="*/ 88 h 324"/>
                  <a:gd name="T8" fmla="*/ 83 w 173"/>
                  <a:gd name="T9" fmla="*/ 0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3" h="324">
                    <a:moveTo>
                      <a:pt x="83" y="0"/>
                    </a:moveTo>
                    <a:lnTo>
                      <a:pt x="0" y="86"/>
                    </a:lnTo>
                    <a:lnTo>
                      <a:pt x="83" y="324"/>
                    </a:lnTo>
                    <a:lnTo>
                      <a:pt x="173" y="88"/>
                    </a:lnTo>
                    <a:lnTo>
                      <a:pt x="83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</p:grpSp>
      </p:grpSp>
      <p:grpSp>
        <p:nvGrpSpPr>
          <p:cNvPr id="80" name="组合 79"/>
          <p:cNvGrpSpPr/>
          <p:nvPr/>
        </p:nvGrpSpPr>
        <p:grpSpPr>
          <a:xfrm>
            <a:off x="2758803" y="3161483"/>
            <a:ext cx="552450" cy="552450"/>
            <a:chOff x="3678404" y="3977185"/>
            <a:chExt cx="736600" cy="736600"/>
          </a:xfrm>
        </p:grpSpPr>
        <p:grpSp>
          <p:nvGrpSpPr>
            <p:cNvPr id="81" name="组合 80"/>
            <p:cNvGrpSpPr/>
            <p:nvPr/>
          </p:nvGrpSpPr>
          <p:grpSpPr>
            <a:xfrm>
              <a:off x="3678404" y="3977185"/>
              <a:ext cx="736600" cy="736600"/>
              <a:chOff x="8286667" y="635396"/>
              <a:chExt cx="736600" cy="736600"/>
            </a:xfrm>
          </p:grpSpPr>
          <p:sp>
            <p:nvSpPr>
              <p:cNvPr id="117" name="椭圆 116"/>
              <p:cNvSpPr/>
              <p:nvPr/>
            </p:nvSpPr>
            <p:spPr>
              <a:xfrm>
                <a:off x="8286667" y="635396"/>
                <a:ext cx="736600" cy="7366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7F7F7"/>
                  </a:gs>
                </a:gsLst>
                <a:lin ang="2700000" scaled="1"/>
                <a:tileRect/>
              </a:gra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101600" dist="508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118" name="椭圆 117"/>
              <p:cNvSpPr/>
              <p:nvPr/>
            </p:nvSpPr>
            <p:spPr>
              <a:xfrm>
                <a:off x="8394381" y="743110"/>
                <a:ext cx="521172" cy="521172"/>
              </a:xfrm>
              <a:prstGeom prst="ellipse">
                <a:avLst/>
              </a:prstGeom>
              <a:solidFill>
                <a:srgbClr val="663A77"/>
              </a:solidFill>
              <a:ln w="15875"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innerShdw blurRad="63500" dist="254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82" name="Group 38"/>
            <p:cNvGrpSpPr>
              <a:grpSpLocks noChangeAspect="1"/>
            </p:cNvGrpSpPr>
            <p:nvPr/>
          </p:nvGrpSpPr>
          <p:grpSpPr bwMode="auto">
            <a:xfrm>
              <a:off x="3885883" y="4202897"/>
              <a:ext cx="331304" cy="273727"/>
              <a:chOff x="3136" y="1579"/>
              <a:chExt cx="1404" cy="1160"/>
            </a:xfrm>
            <a:solidFill>
              <a:schemeClr val="bg1"/>
            </a:solidFill>
          </p:grpSpPr>
          <p:sp>
            <p:nvSpPr>
              <p:cNvPr id="83" name="Freeform 39"/>
              <p:cNvSpPr/>
              <p:nvPr/>
            </p:nvSpPr>
            <p:spPr bwMode="auto">
              <a:xfrm>
                <a:off x="3152" y="1783"/>
                <a:ext cx="1371" cy="409"/>
              </a:xfrm>
              <a:custGeom>
                <a:avLst/>
                <a:gdLst>
                  <a:gd name="T0" fmla="*/ 532 w 1371"/>
                  <a:gd name="T1" fmla="*/ 288 h 409"/>
                  <a:gd name="T2" fmla="*/ 839 w 1371"/>
                  <a:gd name="T3" fmla="*/ 288 h 409"/>
                  <a:gd name="T4" fmla="*/ 839 w 1371"/>
                  <a:gd name="T5" fmla="*/ 409 h 409"/>
                  <a:gd name="T6" fmla="*/ 1191 w 1371"/>
                  <a:gd name="T7" fmla="*/ 409 h 409"/>
                  <a:gd name="T8" fmla="*/ 1371 w 1371"/>
                  <a:gd name="T9" fmla="*/ 0 h 409"/>
                  <a:gd name="T10" fmla="*/ 0 w 1371"/>
                  <a:gd name="T11" fmla="*/ 0 h 409"/>
                  <a:gd name="T12" fmla="*/ 181 w 1371"/>
                  <a:gd name="T13" fmla="*/ 409 h 409"/>
                  <a:gd name="T14" fmla="*/ 532 w 1371"/>
                  <a:gd name="T15" fmla="*/ 409 h 409"/>
                  <a:gd name="T16" fmla="*/ 532 w 1371"/>
                  <a:gd name="T17" fmla="*/ 288 h 4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71" h="409">
                    <a:moveTo>
                      <a:pt x="532" y="288"/>
                    </a:moveTo>
                    <a:lnTo>
                      <a:pt x="839" y="288"/>
                    </a:lnTo>
                    <a:lnTo>
                      <a:pt x="839" y="409"/>
                    </a:lnTo>
                    <a:lnTo>
                      <a:pt x="1191" y="409"/>
                    </a:lnTo>
                    <a:lnTo>
                      <a:pt x="1371" y="0"/>
                    </a:lnTo>
                    <a:lnTo>
                      <a:pt x="0" y="0"/>
                    </a:lnTo>
                    <a:lnTo>
                      <a:pt x="181" y="409"/>
                    </a:lnTo>
                    <a:lnTo>
                      <a:pt x="532" y="409"/>
                    </a:lnTo>
                    <a:lnTo>
                      <a:pt x="532" y="2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84" name="Rectangle 40"/>
              <p:cNvSpPr>
                <a:spLocks noChangeArrowheads="1"/>
              </p:cNvSpPr>
              <p:nvPr/>
            </p:nvSpPr>
            <p:spPr bwMode="auto">
              <a:xfrm>
                <a:off x="3741" y="2128"/>
                <a:ext cx="193" cy="14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85" name="Freeform 41"/>
              <p:cNvSpPr/>
              <p:nvPr/>
            </p:nvSpPr>
            <p:spPr bwMode="auto">
              <a:xfrm>
                <a:off x="3150" y="1919"/>
                <a:ext cx="1375" cy="808"/>
              </a:xfrm>
              <a:custGeom>
                <a:avLst/>
                <a:gdLst>
                  <a:gd name="T0" fmla="*/ 841 w 1375"/>
                  <a:gd name="T1" fmla="*/ 409 h 808"/>
                  <a:gd name="T2" fmla="*/ 534 w 1375"/>
                  <a:gd name="T3" fmla="*/ 409 h 808"/>
                  <a:gd name="T4" fmla="*/ 534 w 1375"/>
                  <a:gd name="T5" fmla="*/ 330 h 808"/>
                  <a:gd name="T6" fmla="*/ 147 w 1375"/>
                  <a:gd name="T7" fmla="*/ 330 h 808"/>
                  <a:gd name="T8" fmla="*/ 0 w 1375"/>
                  <a:gd name="T9" fmla="*/ 0 h 808"/>
                  <a:gd name="T10" fmla="*/ 0 w 1375"/>
                  <a:gd name="T11" fmla="*/ 808 h 808"/>
                  <a:gd name="T12" fmla="*/ 1375 w 1375"/>
                  <a:gd name="T13" fmla="*/ 808 h 808"/>
                  <a:gd name="T14" fmla="*/ 1375 w 1375"/>
                  <a:gd name="T15" fmla="*/ 0 h 808"/>
                  <a:gd name="T16" fmla="*/ 1228 w 1375"/>
                  <a:gd name="T17" fmla="*/ 330 h 808"/>
                  <a:gd name="T18" fmla="*/ 841 w 1375"/>
                  <a:gd name="T19" fmla="*/ 330 h 808"/>
                  <a:gd name="T20" fmla="*/ 841 w 1375"/>
                  <a:gd name="T21" fmla="*/ 409 h 8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75" h="808">
                    <a:moveTo>
                      <a:pt x="841" y="409"/>
                    </a:moveTo>
                    <a:lnTo>
                      <a:pt x="534" y="409"/>
                    </a:lnTo>
                    <a:lnTo>
                      <a:pt x="534" y="330"/>
                    </a:lnTo>
                    <a:lnTo>
                      <a:pt x="147" y="330"/>
                    </a:lnTo>
                    <a:lnTo>
                      <a:pt x="0" y="0"/>
                    </a:lnTo>
                    <a:lnTo>
                      <a:pt x="0" y="808"/>
                    </a:lnTo>
                    <a:lnTo>
                      <a:pt x="1375" y="808"/>
                    </a:lnTo>
                    <a:lnTo>
                      <a:pt x="1375" y="0"/>
                    </a:lnTo>
                    <a:lnTo>
                      <a:pt x="1228" y="330"/>
                    </a:lnTo>
                    <a:lnTo>
                      <a:pt x="841" y="330"/>
                    </a:lnTo>
                    <a:lnTo>
                      <a:pt x="841" y="40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86" name="Freeform 42"/>
              <p:cNvSpPr/>
              <p:nvPr/>
            </p:nvSpPr>
            <p:spPr bwMode="auto">
              <a:xfrm>
                <a:off x="3680" y="1588"/>
                <a:ext cx="316" cy="138"/>
              </a:xfrm>
              <a:custGeom>
                <a:avLst/>
                <a:gdLst>
                  <a:gd name="T0" fmla="*/ 256 w 316"/>
                  <a:gd name="T1" fmla="*/ 60 h 138"/>
                  <a:gd name="T2" fmla="*/ 256 w 316"/>
                  <a:gd name="T3" fmla="*/ 138 h 138"/>
                  <a:gd name="T4" fmla="*/ 316 w 316"/>
                  <a:gd name="T5" fmla="*/ 138 h 138"/>
                  <a:gd name="T6" fmla="*/ 316 w 316"/>
                  <a:gd name="T7" fmla="*/ 0 h 138"/>
                  <a:gd name="T8" fmla="*/ 0 w 316"/>
                  <a:gd name="T9" fmla="*/ 0 h 138"/>
                  <a:gd name="T10" fmla="*/ 0 w 316"/>
                  <a:gd name="T11" fmla="*/ 138 h 138"/>
                  <a:gd name="T12" fmla="*/ 59 w 316"/>
                  <a:gd name="T13" fmla="*/ 138 h 138"/>
                  <a:gd name="T14" fmla="*/ 59 w 316"/>
                  <a:gd name="T15" fmla="*/ 60 h 138"/>
                  <a:gd name="T16" fmla="*/ 256 w 316"/>
                  <a:gd name="T17" fmla="*/ 6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6" h="138">
                    <a:moveTo>
                      <a:pt x="256" y="60"/>
                    </a:moveTo>
                    <a:lnTo>
                      <a:pt x="256" y="138"/>
                    </a:lnTo>
                    <a:lnTo>
                      <a:pt x="316" y="138"/>
                    </a:lnTo>
                    <a:lnTo>
                      <a:pt x="316" y="0"/>
                    </a:lnTo>
                    <a:lnTo>
                      <a:pt x="0" y="0"/>
                    </a:lnTo>
                    <a:lnTo>
                      <a:pt x="0" y="138"/>
                    </a:lnTo>
                    <a:lnTo>
                      <a:pt x="59" y="138"/>
                    </a:lnTo>
                    <a:lnTo>
                      <a:pt x="59" y="60"/>
                    </a:lnTo>
                    <a:lnTo>
                      <a:pt x="256" y="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87" name="Freeform 43"/>
              <p:cNvSpPr/>
              <p:nvPr/>
            </p:nvSpPr>
            <p:spPr bwMode="auto">
              <a:xfrm>
                <a:off x="3924" y="1648"/>
                <a:ext cx="12" cy="90"/>
              </a:xfrm>
              <a:custGeom>
                <a:avLst/>
                <a:gdLst>
                  <a:gd name="T0" fmla="*/ 12 w 12"/>
                  <a:gd name="T1" fmla="*/ 0 h 90"/>
                  <a:gd name="T2" fmla="*/ 0 w 12"/>
                  <a:gd name="T3" fmla="*/ 12 h 90"/>
                  <a:gd name="T4" fmla="*/ 0 w 12"/>
                  <a:gd name="T5" fmla="*/ 90 h 90"/>
                  <a:gd name="T6" fmla="*/ 12 w 12"/>
                  <a:gd name="T7" fmla="*/ 78 h 90"/>
                  <a:gd name="T8" fmla="*/ 12 w 12"/>
                  <a:gd name="T9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90">
                    <a:moveTo>
                      <a:pt x="12" y="0"/>
                    </a:moveTo>
                    <a:lnTo>
                      <a:pt x="0" y="12"/>
                    </a:lnTo>
                    <a:lnTo>
                      <a:pt x="0" y="90"/>
                    </a:lnTo>
                    <a:lnTo>
                      <a:pt x="12" y="78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88" name="Freeform 44"/>
              <p:cNvSpPr/>
              <p:nvPr/>
            </p:nvSpPr>
            <p:spPr bwMode="auto">
              <a:xfrm>
                <a:off x="3924" y="1726"/>
                <a:ext cx="81" cy="12"/>
              </a:xfrm>
              <a:custGeom>
                <a:avLst/>
                <a:gdLst>
                  <a:gd name="T0" fmla="*/ 12 w 81"/>
                  <a:gd name="T1" fmla="*/ 0 h 12"/>
                  <a:gd name="T2" fmla="*/ 0 w 81"/>
                  <a:gd name="T3" fmla="*/ 12 h 12"/>
                  <a:gd name="T4" fmla="*/ 81 w 81"/>
                  <a:gd name="T5" fmla="*/ 12 h 12"/>
                  <a:gd name="T6" fmla="*/ 72 w 81"/>
                  <a:gd name="T7" fmla="*/ 0 h 12"/>
                  <a:gd name="T8" fmla="*/ 12 w 81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2">
                    <a:moveTo>
                      <a:pt x="12" y="0"/>
                    </a:moveTo>
                    <a:lnTo>
                      <a:pt x="0" y="12"/>
                    </a:lnTo>
                    <a:lnTo>
                      <a:pt x="81" y="12"/>
                    </a:lnTo>
                    <a:lnTo>
                      <a:pt x="7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89" name="Freeform 45"/>
              <p:cNvSpPr/>
              <p:nvPr/>
            </p:nvSpPr>
            <p:spPr bwMode="auto">
              <a:xfrm>
                <a:off x="3996" y="1579"/>
                <a:ext cx="9" cy="159"/>
              </a:xfrm>
              <a:custGeom>
                <a:avLst/>
                <a:gdLst>
                  <a:gd name="T0" fmla="*/ 0 w 9"/>
                  <a:gd name="T1" fmla="*/ 147 h 159"/>
                  <a:gd name="T2" fmla="*/ 9 w 9"/>
                  <a:gd name="T3" fmla="*/ 159 h 159"/>
                  <a:gd name="T4" fmla="*/ 9 w 9"/>
                  <a:gd name="T5" fmla="*/ 0 h 159"/>
                  <a:gd name="T6" fmla="*/ 0 w 9"/>
                  <a:gd name="T7" fmla="*/ 9 h 159"/>
                  <a:gd name="T8" fmla="*/ 0 w 9"/>
                  <a:gd name="T9" fmla="*/ 14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59">
                    <a:moveTo>
                      <a:pt x="0" y="147"/>
                    </a:moveTo>
                    <a:lnTo>
                      <a:pt x="9" y="159"/>
                    </a:lnTo>
                    <a:lnTo>
                      <a:pt x="9" y="0"/>
                    </a:lnTo>
                    <a:lnTo>
                      <a:pt x="0" y="9"/>
                    </a:lnTo>
                    <a:lnTo>
                      <a:pt x="0" y="1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90" name="Freeform 46"/>
              <p:cNvSpPr/>
              <p:nvPr/>
            </p:nvSpPr>
            <p:spPr bwMode="auto">
              <a:xfrm>
                <a:off x="3670" y="1579"/>
                <a:ext cx="335" cy="9"/>
              </a:xfrm>
              <a:custGeom>
                <a:avLst/>
                <a:gdLst>
                  <a:gd name="T0" fmla="*/ 326 w 335"/>
                  <a:gd name="T1" fmla="*/ 9 h 9"/>
                  <a:gd name="T2" fmla="*/ 335 w 335"/>
                  <a:gd name="T3" fmla="*/ 0 h 9"/>
                  <a:gd name="T4" fmla="*/ 0 w 335"/>
                  <a:gd name="T5" fmla="*/ 0 h 9"/>
                  <a:gd name="T6" fmla="*/ 10 w 335"/>
                  <a:gd name="T7" fmla="*/ 9 h 9"/>
                  <a:gd name="T8" fmla="*/ 326 w 33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5" h="9">
                    <a:moveTo>
                      <a:pt x="326" y="9"/>
                    </a:moveTo>
                    <a:lnTo>
                      <a:pt x="335" y="0"/>
                    </a:lnTo>
                    <a:lnTo>
                      <a:pt x="0" y="0"/>
                    </a:lnTo>
                    <a:lnTo>
                      <a:pt x="10" y="9"/>
                    </a:lnTo>
                    <a:lnTo>
                      <a:pt x="326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91" name="Freeform 47"/>
              <p:cNvSpPr/>
              <p:nvPr/>
            </p:nvSpPr>
            <p:spPr bwMode="auto">
              <a:xfrm>
                <a:off x="3739" y="1648"/>
                <a:ext cx="197" cy="12"/>
              </a:xfrm>
              <a:custGeom>
                <a:avLst/>
                <a:gdLst>
                  <a:gd name="T0" fmla="*/ 0 w 197"/>
                  <a:gd name="T1" fmla="*/ 0 h 12"/>
                  <a:gd name="T2" fmla="*/ 12 w 197"/>
                  <a:gd name="T3" fmla="*/ 12 h 12"/>
                  <a:gd name="T4" fmla="*/ 185 w 197"/>
                  <a:gd name="T5" fmla="*/ 12 h 12"/>
                  <a:gd name="T6" fmla="*/ 197 w 197"/>
                  <a:gd name="T7" fmla="*/ 0 h 12"/>
                  <a:gd name="T8" fmla="*/ 0 w 197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7" h="12">
                    <a:moveTo>
                      <a:pt x="0" y="0"/>
                    </a:moveTo>
                    <a:lnTo>
                      <a:pt x="12" y="12"/>
                    </a:lnTo>
                    <a:lnTo>
                      <a:pt x="185" y="12"/>
                    </a:lnTo>
                    <a:lnTo>
                      <a:pt x="197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92" name="Freeform 48"/>
              <p:cNvSpPr/>
              <p:nvPr/>
            </p:nvSpPr>
            <p:spPr bwMode="auto">
              <a:xfrm>
                <a:off x="3739" y="1648"/>
                <a:ext cx="12" cy="90"/>
              </a:xfrm>
              <a:custGeom>
                <a:avLst/>
                <a:gdLst>
                  <a:gd name="T0" fmla="*/ 0 w 12"/>
                  <a:gd name="T1" fmla="*/ 78 h 90"/>
                  <a:gd name="T2" fmla="*/ 12 w 12"/>
                  <a:gd name="T3" fmla="*/ 90 h 90"/>
                  <a:gd name="T4" fmla="*/ 12 w 12"/>
                  <a:gd name="T5" fmla="*/ 12 h 90"/>
                  <a:gd name="T6" fmla="*/ 0 w 12"/>
                  <a:gd name="T7" fmla="*/ 0 h 90"/>
                  <a:gd name="T8" fmla="*/ 0 w 12"/>
                  <a:gd name="T9" fmla="*/ 78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90">
                    <a:moveTo>
                      <a:pt x="0" y="78"/>
                    </a:moveTo>
                    <a:lnTo>
                      <a:pt x="12" y="90"/>
                    </a:lnTo>
                    <a:lnTo>
                      <a:pt x="12" y="12"/>
                    </a:lnTo>
                    <a:lnTo>
                      <a:pt x="0" y="0"/>
                    </a:lnTo>
                    <a:lnTo>
                      <a:pt x="0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93" name="Freeform 49"/>
              <p:cNvSpPr/>
              <p:nvPr/>
            </p:nvSpPr>
            <p:spPr bwMode="auto">
              <a:xfrm>
                <a:off x="3670" y="1726"/>
                <a:ext cx="81" cy="12"/>
              </a:xfrm>
              <a:custGeom>
                <a:avLst/>
                <a:gdLst>
                  <a:gd name="T0" fmla="*/ 69 w 81"/>
                  <a:gd name="T1" fmla="*/ 0 h 12"/>
                  <a:gd name="T2" fmla="*/ 10 w 81"/>
                  <a:gd name="T3" fmla="*/ 0 h 12"/>
                  <a:gd name="T4" fmla="*/ 0 w 81"/>
                  <a:gd name="T5" fmla="*/ 12 h 12"/>
                  <a:gd name="T6" fmla="*/ 81 w 81"/>
                  <a:gd name="T7" fmla="*/ 12 h 12"/>
                  <a:gd name="T8" fmla="*/ 69 w 81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2">
                    <a:moveTo>
                      <a:pt x="69" y="0"/>
                    </a:moveTo>
                    <a:lnTo>
                      <a:pt x="10" y="0"/>
                    </a:lnTo>
                    <a:lnTo>
                      <a:pt x="0" y="12"/>
                    </a:lnTo>
                    <a:lnTo>
                      <a:pt x="81" y="12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94" name="Freeform 50"/>
              <p:cNvSpPr/>
              <p:nvPr/>
            </p:nvSpPr>
            <p:spPr bwMode="auto">
              <a:xfrm>
                <a:off x="3670" y="1579"/>
                <a:ext cx="10" cy="159"/>
              </a:xfrm>
              <a:custGeom>
                <a:avLst/>
                <a:gdLst>
                  <a:gd name="T0" fmla="*/ 10 w 10"/>
                  <a:gd name="T1" fmla="*/ 9 h 159"/>
                  <a:gd name="T2" fmla="*/ 0 w 10"/>
                  <a:gd name="T3" fmla="*/ 0 h 159"/>
                  <a:gd name="T4" fmla="*/ 0 w 10"/>
                  <a:gd name="T5" fmla="*/ 159 h 159"/>
                  <a:gd name="T6" fmla="*/ 10 w 10"/>
                  <a:gd name="T7" fmla="*/ 147 h 159"/>
                  <a:gd name="T8" fmla="*/ 10 w 10"/>
                  <a:gd name="T9" fmla="*/ 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59">
                    <a:moveTo>
                      <a:pt x="10" y="9"/>
                    </a:moveTo>
                    <a:lnTo>
                      <a:pt x="0" y="0"/>
                    </a:lnTo>
                    <a:lnTo>
                      <a:pt x="0" y="159"/>
                    </a:lnTo>
                    <a:lnTo>
                      <a:pt x="10" y="147"/>
                    </a:lnTo>
                    <a:lnTo>
                      <a:pt x="1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95" name="Freeform 51"/>
              <p:cNvSpPr/>
              <p:nvPr/>
            </p:nvSpPr>
            <p:spPr bwMode="auto">
              <a:xfrm>
                <a:off x="3138" y="1864"/>
                <a:ext cx="12" cy="875"/>
              </a:xfrm>
              <a:custGeom>
                <a:avLst/>
                <a:gdLst>
                  <a:gd name="T0" fmla="*/ 12 w 12"/>
                  <a:gd name="T1" fmla="*/ 55 h 875"/>
                  <a:gd name="T2" fmla="*/ 0 w 12"/>
                  <a:gd name="T3" fmla="*/ 0 h 875"/>
                  <a:gd name="T4" fmla="*/ 0 w 12"/>
                  <a:gd name="T5" fmla="*/ 875 h 875"/>
                  <a:gd name="T6" fmla="*/ 12 w 12"/>
                  <a:gd name="T7" fmla="*/ 863 h 875"/>
                  <a:gd name="T8" fmla="*/ 12 w 12"/>
                  <a:gd name="T9" fmla="*/ 55 h 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875">
                    <a:moveTo>
                      <a:pt x="12" y="55"/>
                    </a:moveTo>
                    <a:lnTo>
                      <a:pt x="0" y="0"/>
                    </a:lnTo>
                    <a:lnTo>
                      <a:pt x="0" y="875"/>
                    </a:lnTo>
                    <a:lnTo>
                      <a:pt x="12" y="863"/>
                    </a:lnTo>
                    <a:lnTo>
                      <a:pt x="12" y="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96" name="Freeform 52"/>
              <p:cNvSpPr/>
              <p:nvPr/>
            </p:nvSpPr>
            <p:spPr bwMode="auto">
              <a:xfrm>
                <a:off x="3684" y="2316"/>
                <a:ext cx="307" cy="12"/>
              </a:xfrm>
              <a:custGeom>
                <a:avLst/>
                <a:gdLst>
                  <a:gd name="T0" fmla="*/ 307 w 307"/>
                  <a:gd name="T1" fmla="*/ 12 h 12"/>
                  <a:gd name="T2" fmla="*/ 297 w 307"/>
                  <a:gd name="T3" fmla="*/ 0 h 12"/>
                  <a:gd name="T4" fmla="*/ 10 w 307"/>
                  <a:gd name="T5" fmla="*/ 0 h 12"/>
                  <a:gd name="T6" fmla="*/ 0 w 307"/>
                  <a:gd name="T7" fmla="*/ 12 h 12"/>
                  <a:gd name="T8" fmla="*/ 307 w 307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7" h="12">
                    <a:moveTo>
                      <a:pt x="307" y="12"/>
                    </a:moveTo>
                    <a:lnTo>
                      <a:pt x="297" y="0"/>
                    </a:lnTo>
                    <a:lnTo>
                      <a:pt x="10" y="0"/>
                    </a:lnTo>
                    <a:lnTo>
                      <a:pt x="0" y="12"/>
                    </a:lnTo>
                    <a:lnTo>
                      <a:pt x="307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97" name="Freeform 53"/>
              <p:cNvSpPr/>
              <p:nvPr/>
            </p:nvSpPr>
            <p:spPr bwMode="auto">
              <a:xfrm>
                <a:off x="3981" y="2240"/>
                <a:ext cx="397" cy="9"/>
              </a:xfrm>
              <a:custGeom>
                <a:avLst/>
                <a:gdLst>
                  <a:gd name="T0" fmla="*/ 397 w 397"/>
                  <a:gd name="T1" fmla="*/ 9 h 9"/>
                  <a:gd name="T2" fmla="*/ 390 w 397"/>
                  <a:gd name="T3" fmla="*/ 0 h 9"/>
                  <a:gd name="T4" fmla="*/ 0 w 397"/>
                  <a:gd name="T5" fmla="*/ 0 h 9"/>
                  <a:gd name="T6" fmla="*/ 10 w 397"/>
                  <a:gd name="T7" fmla="*/ 9 h 9"/>
                  <a:gd name="T8" fmla="*/ 397 w 397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7" h="9">
                    <a:moveTo>
                      <a:pt x="397" y="9"/>
                    </a:moveTo>
                    <a:lnTo>
                      <a:pt x="390" y="0"/>
                    </a:lnTo>
                    <a:lnTo>
                      <a:pt x="0" y="0"/>
                    </a:lnTo>
                    <a:lnTo>
                      <a:pt x="10" y="9"/>
                    </a:lnTo>
                    <a:lnTo>
                      <a:pt x="39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98" name="Freeform 54"/>
              <p:cNvSpPr/>
              <p:nvPr/>
            </p:nvSpPr>
            <p:spPr bwMode="auto">
              <a:xfrm>
                <a:off x="4525" y="1864"/>
                <a:ext cx="12" cy="875"/>
              </a:xfrm>
              <a:custGeom>
                <a:avLst/>
                <a:gdLst>
                  <a:gd name="T0" fmla="*/ 0 w 12"/>
                  <a:gd name="T1" fmla="*/ 863 h 875"/>
                  <a:gd name="T2" fmla="*/ 12 w 12"/>
                  <a:gd name="T3" fmla="*/ 875 h 875"/>
                  <a:gd name="T4" fmla="*/ 12 w 12"/>
                  <a:gd name="T5" fmla="*/ 0 h 875"/>
                  <a:gd name="T6" fmla="*/ 0 w 12"/>
                  <a:gd name="T7" fmla="*/ 55 h 875"/>
                  <a:gd name="T8" fmla="*/ 0 w 12"/>
                  <a:gd name="T9" fmla="*/ 863 h 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875">
                    <a:moveTo>
                      <a:pt x="0" y="863"/>
                    </a:moveTo>
                    <a:lnTo>
                      <a:pt x="12" y="875"/>
                    </a:lnTo>
                    <a:lnTo>
                      <a:pt x="12" y="0"/>
                    </a:lnTo>
                    <a:lnTo>
                      <a:pt x="0" y="55"/>
                    </a:lnTo>
                    <a:lnTo>
                      <a:pt x="0" y="8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99" name="Freeform 55"/>
              <p:cNvSpPr/>
              <p:nvPr/>
            </p:nvSpPr>
            <p:spPr bwMode="auto">
              <a:xfrm>
                <a:off x="3138" y="2727"/>
                <a:ext cx="1399" cy="12"/>
              </a:xfrm>
              <a:custGeom>
                <a:avLst/>
                <a:gdLst>
                  <a:gd name="T0" fmla="*/ 12 w 1399"/>
                  <a:gd name="T1" fmla="*/ 0 h 12"/>
                  <a:gd name="T2" fmla="*/ 0 w 1399"/>
                  <a:gd name="T3" fmla="*/ 12 h 12"/>
                  <a:gd name="T4" fmla="*/ 1399 w 1399"/>
                  <a:gd name="T5" fmla="*/ 12 h 12"/>
                  <a:gd name="T6" fmla="*/ 1387 w 1399"/>
                  <a:gd name="T7" fmla="*/ 0 h 12"/>
                  <a:gd name="T8" fmla="*/ 12 w 1399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9" h="12">
                    <a:moveTo>
                      <a:pt x="12" y="0"/>
                    </a:moveTo>
                    <a:lnTo>
                      <a:pt x="0" y="12"/>
                    </a:lnTo>
                    <a:lnTo>
                      <a:pt x="1399" y="12"/>
                    </a:lnTo>
                    <a:lnTo>
                      <a:pt x="1387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100" name="Freeform 56"/>
              <p:cNvSpPr/>
              <p:nvPr/>
            </p:nvSpPr>
            <p:spPr bwMode="auto">
              <a:xfrm>
                <a:off x="4371" y="1864"/>
                <a:ext cx="166" cy="385"/>
              </a:xfrm>
              <a:custGeom>
                <a:avLst/>
                <a:gdLst>
                  <a:gd name="T0" fmla="*/ 7 w 166"/>
                  <a:gd name="T1" fmla="*/ 385 h 385"/>
                  <a:gd name="T2" fmla="*/ 154 w 166"/>
                  <a:gd name="T3" fmla="*/ 55 h 385"/>
                  <a:gd name="T4" fmla="*/ 166 w 166"/>
                  <a:gd name="T5" fmla="*/ 0 h 385"/>
                  <a:gd name="T6" fmla="*/ 0 w 166"/>
                  <a:gd name="T7" fmla="*/ 376 h 385"/>
                  <a:gd name="T8" fmla="*/ 7 w 166"/>
                  <a:gd name="T9" fmla="*/ 385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385">
                    <a:moveTo>
                      <a:pt x="7" y="385"/>
                    </a:moveTo>
                    <a:lnTo>
                      <a:pt x="154" y="55"/>
                    </a:lnTo>
                    <a:lnTo>
                      <a:pt x="166" y="0"/>
                    </a:lnTo>
                    <a:lnTo>
                      <a:pt x="0" y="376"/>
                    </a:lnTo>
                    <a:lnTo>
                      <a:pt x="7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101" name="Freeform 57"/>
              <p:cNvSpPr/>
              <p:nvPr/>
            </p:nvSpPr>
            <p:spPr bwMode="auto">
              <a:xfrm>
                <a:off x="3981" y="2240"/>
                <a:ext cx="10" cy="88"/>
              </a:xfrm>
              <a:custGeom>
                <a:avLst/>
                <a:gdLst>
                  <a:gd name="T0" fmla="*/ 10 w 10"/>
                  <a:gd name="T1" fmla="*/ 9 h 88"/>
                  <a:gd name="T2" fmla="*/ 0 w 10"/>
                  <a:gd name="T3" fmla="*/ 0 h 88"/>
                  <a:gd name="T4" fmla="*/ 0 w 10"/>
                  <a:gd name="T5" fmla="*/ 76 h 88"/>
                  <a:gd name="T6" fmla="*/ 10 w 10"/>
                  <a:gd name="T7" fmla="*/ 88 h 88"/>
                  <a:gd name="T8" fmla="*/ 10 w 10"/>
                  <a:gd name="T9" fmla="*/ 9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88">
                    <a:moveTo>
                      <a:pt x="10" y="9"/>
                    </a:moveTo>
                    <a:lnTo>
                      <a:pt x="0" y="0"/>
                    </a:lnTo>
                    <a:lnTo>
                      <a:pt x="0" y="76"/>
                    </a:lnTo>
                    <a:lnTo>
                      <a:pt x="10" y="88"/>
                    </a:lnTo>
                    <a:lnTo>
                      <a:pt x="1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102" name="Freeform 58"/>
              <p:cNvSpPr/>
              <p:nvPr/>
            </p:nvSpPr>
            <p:spPr bwMode="auto">
              <a:xfrm>
                <a:off x="3684" y="2240"/>
                <a:ext cx="10" cy="88"/>
              </a:xfrm>
              <a:custGeom>
                <a:avLst/>
                <a:gdLst>
                  <a:gd name="T0" fmla="*/ 0 w 10"/>
                  <a:gd name="T1" fmla="*/ 88 h 88"/>
                  <a:gd name="T2" fmla="*/ 10 w 10"/>
                  <a:gd name="T3" fmla="*/ 76 h 88"/>
                  <a:gd name="T4" fmla="*/ 10 w 10"/>
                  <a:gd name="T5" fmla="*/ 0 h 88"/>
                  <a:gd name="T6" fmla="*/ 0 w 10"/>
                  <a:gd name="T7" fmla="*/ 9 h 88"/>
                  <a:gd name="T8" fmla="*/ 0 w 10"/>
                  <a:gd name="T9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88">
                    <a:moveTo>
                      <a:pt x="0" y="88"/>
                    </a:moveTo>
                    <a:lnTo>
                      <a:pt x="10" y="76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0" y="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103" name="Freeform 59"/>
              <p:cNvSpPr/>
              <p:nvPr/>
            </p:nvSpPr>
            <p:spPr bwMode="auto">
              <a:xfrm>
                <a:off x="3297" y="2240"/>
                <a:ext cx="397" cy="9"/>
              </a:xfrm>
              <a:custGeom>
                <a:avLst/>
                <a:gdLst>
                  <a:gd name="T0" fmla="*/ 387 w 397"/>
                  <a:gd name="T1" fmla="*/ 9 h 9"/>
                  <a:gd name="T2" fmla="*/ 397 w 397"/>
                  <a:gd name="T3" fmla="*/ 0 h 9"/>
                  <a:gd name="T4" fmla="*/ 7 w 397"/>
                  <a:gd name="T5" fmla="*/ 0 h 9"/>
                  <a:gd name="T6" fmla="*/ 0 w 397"/>
                  <a:gd name="T7" fmla="*/ 9 h 9"/>
                  <a:gd name="T8" fmla="*/ 387 w 397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7" h="9">
                    <a:moveTo>
                      <a:pt x="387" y="9"/>
                    </a:moveTo>
                    <a:lnTo>
                      <a:pt x="397" y="0"/>
                    </a:lnTo>
                    <a:lnTo>
                      <a:pt x="7" y="0"/>
                    </a:lnTo>
                    <a:lnTo>
                      <a:pt x="0" y="9"/>
                    </a:lnTo>
                    <a:lnTo>
                      <a:pt x="38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104" name="Freeform 60"/>
              <p:cNvSpPr/>
              <p:nvPr/>
            </p:nvSpPr>
            <p:spPr bwMode="auto">
              <a:xfrm>
                <a:off x="3138" y="1864"/>
                <a:ext cx="166" cy="385"/>
              </a:xfrm>
              <a:custGeom>
                <a:avLst/>
                <a:gdLst>
                  <a:gd name="T0" fmla="*/ 159 w 166"/>
                  <a:gd name="T1" fmla="*/ 385 h 385"/>
                  <a:gd name="T2" fmla="*/ 166 w 166"/>
                  <a:gd name="T3" fmla="*/ 376 h 385"/>
                  <a:gd name="T4" fmla="*/ 0 w 166"/>
                  <a:gd name="T5" fmla="*/ 0 h 385"/>
                  <a:gd name="T6" fmla="*/ 12 w 166"/>
                  <a:gd name="T7" fmla="*/ 55 h 385"/>
                  <a:gd name="T8" fmla="*/ 159 w 166"/>
                  <a:gd name="T9" fmla="*/ 385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385">
                    <a:moveTo>
                      <a:pt x="159" y="385"/>
                    </a:moveTo>
                    <a:lnTo>
                      <a:pt x="166" y="376"/>
                    </a:lnTo>
                    <a:lnTo>
                      <a:pt x="0" y="0"/>
                    </a:lnTo>
                    <a:lnTo>
                      <a:pt x="12" y="55"/>
                    </a:lnTo>
                    <a:lnTo>
                      <a:pt x="159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105" name="Freeform 61"/>
              <p:cNvSpPr/>
              <p:nvPr/>
            </p:nvSpPr>
            <p:spPr bwMode="auto">
              <a:xfrm>
                <a:off x="3730" y="2270"/>
                <a:ext cx="216" cy="12"/>
              </a:xfrm>
              <a:custGeom>
                <a:avLst/>
                <a:gdLst>
                  <a:gd name="T0" fmla="*/ 11 w 216"/>
                  <a:gd name="T1" fmla="*/ 0 h 12"/>
                  <a:gd name="T2" fmla="*/ 0 w 216"/>
                  <a:gd name="T3" fmla="*/ 12 h 12"/>
                  <a:gd name="T4" fmla="*/ 216 w 216"/>
                  <a:gd name="T5" fmla="*/ 12 h 12"/>
                  <a:gd name="T6" fmla="*/ 204 w 216"/>
                  <a:gd name="T7" fmla="*/ 0 h 12"/>
                  <a:gd name="T8" fmla="*/ 11 w 216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" h="12">
                    <a:moveTo>
                      <a:pt x="11" y="0"/>
                    </a:moveTo>
                    <a:lnTo>
                      <a:pt x="0" y="12"/>
                    </a:lnTo>
                    <a:lnTo>
                      <a:pt x="216" y="12"/>
                    </a:lnTo>
                    <a:lnTo>
                      <a:pt x="204" y="0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106" name="Freeform 62"/>
              <p:cNvSpPr/>
              <p:nvPr/>
            </p:nvSpPr>
            <p:spPr bwMode="auto">
              <a:xfrm>
                <a:off x="3934" y="2116"/>
                <a:ext cx="12" cy="166"/>
              </a:xfrm>
              <a:custGeom>
                <a:avLst/>
                <a:gdLst>
                  <a:gd name="T0" fmla="*/ 0 w 12"/>
                  <a:gd name="T1" fmla="*/ 154 h 166"/>
                  <a:gd name="T2" fmla="*/ 12 w 12"/>
                  <a:gd name="T3" fmla="*/ 166 h 166"/>
                  <a:gd name="T4" fmla="*/ 12 w 12"/>
                  <a:gd name="T5" fmla="*/ 0 h 166"/>
                  <a:gd name="T6" fmla="*/ 0 w 12"/>
                  <a:gd name="T7" fmla="*/ 12 h 166"/>
                  <a:gd name="T8" fmla="*/ 0 w 12"/>
                  <a:gd name="T9" fmla="*/ 154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66">
                    <a:moveTo>
                      <a:pt x="0" y="154"/>
                    </a:moveTo>
                    <a:lnTo>
                      <a:pt x="12" y="166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0" y="1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107" name="Freeform 63"/>
              <p:cNvSpPr/>
              <p:nvPr/>
            </p:nvSpPr>
            <p:spPr bwMode="auto">
              <a:xfrm>
                <a:off x="3730" y="2116"/>
                <a:ext cx="216" cy="12"/>
              </a:xfrm>
              <a:custGeom>
                <a:avLst/>
                <a:gdLst>
                  <a:gd name="T0" fmla="*/ 204 w 216"/>
                  <a:gd name="T1" fmla="*/ 12 h 12"/>
                  <a:gd name="T2" fmla="*/ 216 w 216"/>
                  <a:gd name="T3" fmla="*/ 0 h 12"/>
                  <a:gd name="T4" fmla="*/ 0 w 216"/>
                  <a:gd name="T5" fmla="*/ 0 h 12"/>
                  <a:gd name="T6" fmla="*/ 11 w 216"/>
                  <a:gd name="T7" fmla="*/ 12 h 12"/>
                  <a:gd name="T8" fmla="*/ 204 w 216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" h="12">
                    <a:moveTo>
                      <a:pt x="204" y="12"/>
                    </a:moveTo>
                    <a:lnTo>
                      <a:pt x="216" y="0"/>
                    </a:lnTo>
                    <a:lnTo>
                      <a:pt x="0" y="0"/>
                    </a:lnTo>
                    <a:lnTo>
                      <a:pt x="11" y="12"/>
                    </a:lnTo>
                    <a:lnTo>
                      <a:pt x="204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108" name="Freeform 64"/>
              <p:cNvSpPr/>
              <p:nvPr/>
            </p:nvSpPr>
            <p:spPr bwMode="auto">
              <a:xfrm>
                <a:off x="3730" y="2116"/>
                <a:ext cx="11" cy="166"/>
              </a:xfrm>
              <a:custGeom>
                <a:avLst/>
                <a:gdLst>
                  <a:gd name="T0" fmla="*/ 11 w 11"/>
                  <a:gd name="T1" fmla="*/ 154 h 166"/>
                  <a:gd name="T2" fmla="*/ 11 w 11"/>
                  <a:gd name="T3" fmla="*/ 12 h 166"/>
                  <a:gd name="T4" fmla="*/ 0 w 11"/>
                  <a:gd name="T5" fmla="*/ 0 h 166"/>
                  <a:gd name="T6" fmla="*/ 0 w 11"/>
                  <a:gd name="T7" fmla="*/ 166 h 166"/>
                  <a:gd name="T8" fmla="*/ 11 w 11"/>
                  <a:gd name="T9" fmla="*/ 154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66">
                    <a:moveTo>
                      <a:pt x="11" y="154"/>
                    </a:moveTo>
                    <a:lnTo>
                      <a:pt x="11" y="12"/>
                    </a:lnTo>
                    <a:lnTo>
                      <a:pt x="0" y="0"/>
                    </a:lnTo>
                    <a:lnTo>
                      <a:pt x="0" y="166"/>
                    </a:lnTo>
                    <a:lnTo>
                      <a:pt x="11" y="1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109" name="Freeform 65"/>
              <p:cNvSpPr/>
              <p:nvPr/>
            </p:nvSpPr>
            <p:spPr bwMode="auto">
              <a:xfrm>
                <a:off x="3136" y="1774"/>
                <a:ext cx="197" cy="430"/>
              </a:xfrm>
              <a:custGeom>
                <a:avLst/>
                <a:gdLst>
                  <a:gd name="T0" fmla="*/ 197 w 197"/>
                  <a:gd name="T1" fmla="*/ 418 h 430"/>
                  <a:gd name="T2" fmla="*/ 16 w 197"/>
                  <a:gd name="T3" fmla="*/ 9 h 430"/>
                  <a:gd name="T4" fmla="*/ 0 w 197"/>
                  <a:gd name="T5" fmla="*/ 0 h 430"/>
                  <a:gd name="T6" fmla="*/ 190 w 197"/>
                  <a:gd name="T7" fmla="*/ 430 h 430"/>
                  <a:gd name="T8" fmla="*/ 197 w 197"/>
                  <a:gd name="T9" fmla="*/ 418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7" h="430">
                    <a:moveTo>
                      <a:pt x="197" y="418"/>
                    </a:moveTo>
                    <a:lnTo>
                      <a:pt x="16" y="9"/>
                    </a:lnTo>
                    <a:lnTo>
                      <a:pt x="0" y="0"/>
                    </a:lnTo>
                    <a:lnTo>
                      <a:pt x="190" y="430"/>
                    </a:lnTo>
                    <a:lnTo>
                      <a:pt x="197" y="4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110" name="Freeform 66"/>
              <p:cNvSpPr/>
              <p:nvPr/>
            </p:nvSpPr>
            <p:spPr bwMode="auto">
              <a:xfrm>
                <a:off x="3684" y="2071"/>
                <a:ext cx="307" cy="9"/>
              </a:xfrm>
              <a:custGeom>
                <a:avLst/>
                <a:gdLst>
                  <a:gd name="T0" fmla="*/ 0 w 307"/>
                  <a:gd name="T1" fmla="*/ 0 h 9"/>
                  <a:gd name="T2" fmla="*/ 10 w 307"/>
                  <a:gd name="T3" fmla="*/ 9 h 9"/>
                  <a:gd name="T4" fmla="*/ 297 w 307"/>
                  <a:gd name="T5" fmla="*/ 9 h 9"/>
                  <a:gd name="T6" fmla="*/ 307 w 307"/>
                  <a:gd name="T7" fmla="*/ 0 h 9"/>
                  <a:gd name="T8" fmla="*/ 0 w 307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7" h="9">
                    <a:moveTo>
                      <a:pt x="0" y="0"/>
                    </a:moveTo>
                    <a:lnTo>
                      <a:pt x="10" y="9"/>
                    </a:lnTo>
                    <a:lnTo>
                      <a:pt x="297" y="9"/>
                    </a:lnTo>
                    <a:lnTo>
                      <a:pt x="307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111" name="Freeform 67"/>
              <p:cNvSpPr/>
              <p:nvPr/>
            </p:nvSpPr>
            <p:spPr bwMode="auto">
              <a:xfrm>
                <a:off x="3981" y="2071"/>
                <a:ext cx="10" cy="133"/>
              </a:xfrm>
              <a:custGeom>
                <a:avLst/>
                <a:gdLst>
                  <a:gd name="T0" fmla="*/ 10 w 10"/>
                  <a:gd name="T1" fmla="*/ 0 h 133"/>
                  <a:gd name="T2" fmla="*/ 0 w 10"/>
                  <a:gd name="T3" fmla="*/ 9 h 133"/>
                  <a:gd name="T4" fmla="*/ 0 w 10"/>
                  <a:gd name="T5" fmla="*/ 133 h 133"/>
                  <a:gd name="T6" fmla="*/ 10 w 10"/>
                  <a:gd name="T7" fmla="*/ 121 h 133"/>
                  <a:gd name="T8" fmla="*/ 10 w 10"/>
                  <a:gd name="T9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33">
                    <a:moveTo>
                      <a:pt x="10" y="0"/>
                    </a:moveTo>
                    <a:lnTo>
                      <a:pt x="0" y="9"/>
                    </a:lnTo>
                    <a:lnTo>
                      <a:pt x="0" y="133"/>
                    </a:lnTo>
                    <a:lnTo>
                      <a:pt x="10" y="121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112" name="Freeform 68"/>
              <p:cNvSpPr/>
              <p:nvPr/>
            </p:nvSpPr>
            <p:spPr bwMode="auto">
              <a:xfrm>
                <a:off x="3684" y="2071"/>
                <a:ext cx="10" cy="133"/>
              </a:xfrm>
              <a:custGeom>
                <a:avLst/>
                <a:gdLst>
                  <a:gd name="T0" fmla="*/ 0 w 10"/>
                  <a:gd name="T1" fmla="*/ 121 h 133"/>
                  <a:gd name="T2" fmla="*/ 10 w 10"/>
                  <a:gd name="T3" fmla="*/ 133 h 133"/>
                  <a:gd name="T4" fmla="*/ 10 w 10"/>
                  <a:gd name="T5" fmla="*/ 9 h 133"/>
                  <a:gd name="T6" fmla="*/ 0 w 10"/>
                  <a:gd name="T7" fmla="*/ 0 h 133"/>
                  <a:gd name="T8" fmla="*/ 0 w 10"/>
                  <a:gd name="T9" fmla="*/ 121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33">
                    <a:moveTo>
                      <a:pt x="0" y="121"/>
                    </a:moveTo>
                    <a:lnTo>
                      <a:pt x="10" y="133"/>
                    </a:lnTo>
                    <a:lnTo>
                      <a:pt x="10" y="9"/>
                    </a:lnTo>
                    <a:lnTo>
                      <a:pt x="0" y="0"/>
                    </a:lnTo>
                    <a:lnTo>
                      <a:pt x="0" y="1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113" name="Freeform 69"/>
              <p:cNvSpPr/>
              <p:nvPr/>
            </p:nvSpPr>
            <p:spPr bwMode="auto">
              <a:xfrm>
                <a:off x="3981" y="2192"/>
                <a:ext cx="369" cy="12"/>
              </a:xfrm>
              <a:custGeom>
                <a:avLst/>
                <a:gdLst>
                  <a:gd name="T0" fmla="*/ 10 w 369"/>
                  <a:gd name="T1" fmla="*/ 0 h 12"/>
                  <a:gd name="T2" fmla="*/ 0 w 369"/>
                  <a:gd name="T3" fmla="*/ 12 h 12"/>
                  <a:gd name="T4" fmla="*/ 369 w 369"/>
                  <a:gd name="T5" fmla="*/ 12 h 12"/>
                  <a:gd name="T6" fmla="*/ 362 w 369"/>
                  <a:gd name="T7" fmla="*/ 0 h 12"/>
                  <a:gd name="T8" fmla="*/ 10 w 369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9" h="12">
                    <a:moveTo>
                      <a:pt x="10" y="0"/>
                    </a:moveTo>
                    <a:lnTo>
                      <a:pt x="0" y="12"/>
                    </a:lnTo>
                    <a:lnTo>
                      <a:pt x="369" y="12"/>
                    </a:lnTo>
                    <a:lnTo>
                      <a:pt x="362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114" name="Freeform 70"/>
              <p:cNvSpPr/>
              <p:nvPr/>
            </p:nvSpPr>
            <p:spPr bwMode="auto">
              <a:xfrm>
                <a:off x="3136" y="1774"/>
                <a:ext cx="1404" cy="9"/>
              </a:xfrm>
              <a:custGeom>
                <a:avLst/>
                <a:gdLst>
                  <a:gd name="T0" fmla="*/ 1387 w 1404"/>
                  <a:gd name="T1" fmla="*/ 9 h 9"/>
                  <a:gd name="T2" fmla="*/ 1404 w 1404"/>
                  <a:gd name="T3" fmla="*/ 0 h 9"/>
                  <a:gd name="T4" fmla="*/ 0 w 1404"/>
                  <a:gd name="T5" fmla="*/ 0 h 9"/>
                  <a:gd name="T6" fmla="*/ 16 w 1404"/>
                  <a:gd name="T7" fmla="*/ 9 h 9"/>
                  <a:gd name="T8" fmla="*/ 1387 w 140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4" h="9">
                    <a:moveTo>
                      <a:pt x="1387" y="9"/>
                    </a:moveTo>
                    <a:lnTo>
                      <a:pt x="1404" y="0"/>
                    </a:lnTo>
                    <a:lnTo>
                      <a:pt x="0" y="0"/>
                    </a:lnTo>
                    <a:lnTo>
                      <a:pt x="16" y="9"/>
                    </a:lnTo>
                    <a:lnTo>
                      <a:pt x="138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115" name="Freeform 71"/>
              <p:cNvSpPr/>
              <p:nvPr/>
            </p:nvSpPr>
            <p:spPr bwMode="auto">
              <a:xfrm>
                <a:off x="4343" y="1774"/>
                <a:ext cx="197" cy="430"/>
              </a:xfrm>
              <a:custGeom>
                <a:avLst/>
                <a:gdLst>
                  <a:gd name="T0" fmla="*/ 0 w 197"/>
                  <a:gd name="T1" fmla="*/ 418 h 430"/>
                  <a:gd name="T2" fmla="*/ 7 w 197"/>
                  <a:gd name="T3" fmla="*/ 430 h 430"/>
                  <a:gd name="T4" fmla="*/ 197 w 197"/>
                  <a:gd name="T5" fmla="*/ 0 h 430"/>
                  <a:gd name="T6" fmla="*/ 180 w 197"/>
                  <a:gd name="T7" fmla="*/ 9 h 430"/>
                  <a:gd name="T8" fmla="*/ 0 w 197"/>
                  <a:gd name="T9" fmla="*/ 418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7" h="430">
                    <a:moveTo>
                      <a:pt x="0" y="418"/>
                    </a:moveTo>
                    <a:lnTo>
                      <a:pt x="7" y="430"/>
                    </a:lnTo>
                    <a:lnTo>
                      <a:pt x="197" y="0"/>
                    </a:lnTo>
                    <a:lnTo>
                      <a:pt x="180" y="9"/>
                    </a:lnTo>
                    <a:lnTo>
                      <a:pt x="0" y="4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116" name="Freeform 72"/>
              <p:cNvSpPr/>
              <p:nvPr/>
            </p:nvSpPr>
            <p:spPr bwMode="auto">
              <a:xfrm>
                <a:off x="3326" y="2192"/>
                <a:ext cx="368" cy="12"/>
              </a:xfrm>
              <a:custGeom>
                <a:avLst/>
                <a:gdLst>
                  <a:gd name="T0" fmla="*/ 7 w 368"/>
                  <a:gd name="T1" fmla="*/ 0 h 12"/>
                  <a:gd name="T2" fmla="*/ 0 w 368"/>
                  <a:gd name="T3" fmla="*/ 12 h 12"/>
                  <a:gd name="T4" fmla="*/ 368 w 368"/>
                  <a:gd name="T5" fmla="*/ 12 h 12"/>
                  <a:gd name="T6" fmla="*/ 358 w 368"/>
                  <a:gd name="T7" fmla="*/ 0 h 12"/>
                  <a:gd name="T8" fmla="*/ 7 w 368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8" h="12">
                    <a:moveTo>
                      <a:pt x="7" y="0"/>
                    </a:moveTo>
                    <a:lnTo>
                      <a:pt x="0" y="12"/>
                    </a:lnTo>
                    <a:lnTo>
                      <a:pt x="368" y="12"/>
                    </a:lnTo>
                    <a:lnTo>
                      <a:pt x="358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</p:grpSp>
      </p:grpSp>
      <p:grpSp>
        <p:nvGrpSpPr>
          <p:cNvPr id="119" name="组合 118"/>
          <p:cNvGrpSpPr/>
          <p:nvPr/>
        </p:nvGrpSpPr>
        <p:grpSpPr>
          <a:xfrm>
            <a:off x="2758803" y="1806435"/>
            <a:ext cx="552450" cy="552450"/>
            <a:chOff x="3678404" y="2170455"/>
            <a:chExt cx="736600" cy="736600"/>
          </a:xfrm>
        </p:grpSpPr>
        <p:grpSp>
          <p:nvGrpSpPr>
            <p:cNvPr id="120" name="组合 119"/>
            <p:cNvGrpSpPr/>
            <p:nvPr/>
          </p:nvGrpSpPr>
          <p:grpSpPr>
            <a:xfrm>
              <a:off x="3678404" y="2170455"/>
              <a:ext cx="736600" cy="736600"/>
              <a:chOff x="8286667" y="635396"/>
              <a:chExt cx="736600" cy="736600"/>
            </a:xfrm>
          </p:grpSpPr>
          <p:sp>
            <p:nvSpPr>
              <p:cNvPr id="126" name="椭圆 125"/>
              <p:cNvSpPr/>
              <p:nvPr/>
            </p:nvSpPr>
            <p:spPr>
              <a:xfrm>
                <a:off x="8286667" y="635396"/>
                <a:ext cx="736600" cy="7366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7F7F7"/>
                  </a:gs>
                </a:gsLst>
                <a:lin ang="2700000" scaled="1"/>
                <a:tileRect/>
              </a:gra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101600" dist="508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127" name="椭圆 126"/>
              <p:cNvSpPr/>
              <p:nvPr/>
            </p:nvSpPr>
            <p:spPr>
              <a:xfrm>
                <a:off x="8394381" y="743110"/>
                <a:ext cx="521172" cy="521172"/>
              </a:xfrm>
              <a:prstGeom prst="ellipse">
                <a:avLst/>
              </a:prstGeom>
              <a:solidFill>
                <a:srgbClr val="01ACBE"/>
              </a:solidFill>
              <a:ln w="15875"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innerShdw blurRad="63500" dist="254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121" name="Group 909"/>
            <p:cNvGrpSpPr>
              <a:grpSpLocks noChangeAspect="1"/>
            </p:cNvGrpSpPr>
            <p:nvPr/>
          </p:nvGrpSpPr>
          <p:grpSpPr bwMode="auto">
            <a:xfrm>
              <a:off x="3895992" y="2402053"/>
              <a:ext cx="321515" cy="274198"/>
              <a:chOff x="6090" y="1175"/>
              <a:chExt cx="265" cy="226"/>
            </a:xfrm>
            <a:solidFill>
              <a:schemeClr val="bg1"/>
            </a:solidFill>
            <a:effectLst/>
          </p:grpSpPr>
          <p:sp>
            <p:nvSpPr>
              <p:cNvPr id="122" name="Freeform 910"/>
              <p:cNvSpPr/>
              <p:nvPr/>
            </p:nvSpPr>
            <p:spPr bwMode="auto">
              <a:xfrm>
                <a:off x="6129" y="1269"/>
                <a:ext cx="56" cy="96"/>
              </a:xfrm>
              <a:custGeom>
                <a:avLst/>
                <a:gdLst>
                  <a:gd name="T0" fmla="*/ 2 w 23"/>
                  <a:gd name="T1" fmla="*/ 40 h 40"/>
                  <a:gd name="T2" fmla="*/ 21 w 23"/>
                  <a:gd name="T3" fmla="*/ 40 h 40"/>
                  <a:gd name="T4" fmla="*/ 23 w 23"/>
                  <a:gd name="T5" fmla="*/ 38 h 40"/>
                  <a:gd name="T6" fmla="*/ 23 w 23"/>
                  <a:gd name="T7" fmla="*/ 2 h 40"/>
                  <a:gd name="T8" fmla="*/ 21 w 23"/>
                  <a:gd name="T9" fmla="*/ 0 h 40"/>
                  <a:gd name="T10" fmla="*/ 2 w 23"/>
                  <a:gd name="T11" fmla="*/ 0 h 40"/>
                  <a:gd name="T12" fmla="*/ 0 w 23"/>
                  <a:gd name="T13" fmla="*/ 2 h 40"/>
                  <a:gd name="T14" fmla="*/ 0 w 23"/>
                  <a:gd name="T15" fmla="*/ 38 h 40"/>
                  <a:gd name="T16" fmla="*/ 2 w 23"/>
                  <a:gd name="T1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40">
                    <a:moveTo>
                      <a:pt x="2" y="40"/>
                    </a:moveTo>
                    <a:cubicBezTo>
                      <a:pt x="21" y="40"/>
                      <a:pt x="21" y="40"/>
                      <a:pt x="21" y="40"/>
                    </a:cubicBezTo>
                    <a:cubicBezTo>
                      <a:pt x="22" y="40"/>
                      <a:pt x="23" y="39"/>
                      <a:pt x="23" y="38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2" y="0"/>
                      <a:pt x="2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9"/>
                      <a:pt x="1" y="40"/>
                      <a:pt x="2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schemeClr val="bg1"/>
                  </a:solidFill>
                </a:endParaRPr>
              </a:p>
            </p:txBody>
          </p:sp>
          <p:sp>
            <p:nvSpPr>
              <p:cNvPr id="123" name="Freeform 911"/>
              <p:cNvSpPr/>
              <p:nvPr/>
            </p:nvSpPr>
            <p:spPr bwMode="auto">
              <a:xfrm>
                <a:off x="6209" y="1235"/>
                <a:ext cx="54" cy="130"/>
              </a:xfrm>
              <a:custGeom>
                <a:avLst/>
                <a:gdLst>
                  <a:gd name="T0" fmla="*/ 2 w 22"/>
                  <a:gd name="T1" fmla="*/ 54 h 54"/>
                  <a:gd name="T2" fmla="*/ 20 w 22"/>
                  <a:gd name="T3" fmla="*/ 54 h 54"/>
                  <a:gd name="T4" fmla="*/ 22 w 22"/>
                  <a:gd name="T5" fmla="*/ 52 h 54"/>
                  <a:gd name="T6" fmla="*/ 22 w 22"/>
                  <a:gd name="T7" fmla="*/ 2 h 54"/>
                  <a:gd name="T8" fmla="*/ 20 w 22"/>
                  <a:gd name="T9" fmla="*/ 0 h 54"/>
                  <a:gd name="T10" fmla="*/ 2 w 22"/>
                  <a:gd name="T11" fmla="*/ 0 h 54"/>
                  <a:gd name="T12" fmla="*/ 0 w 22"/>
                  <a:gd name="T13" fmla="*/ 2 h 54"/>
                  <a:gd name="T14" fmla="*/ 0 w 22"/>
                  <a:gd name="T15" fmla="*/ 52 h 54"/>
                  <a:gd name="T16" fmla="*/ 2 w 22"/>
                  <a:gd name="T17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54">
                    <a:moveTo>
                      <a:pt x="2" y="54"/>
                    </a:moveTo>
                    <a:cubicBezTo>
                      <a:pt x="20" y="54"/>
                      <a:pt x="20" y="54"/>
                      <a:pt x="20" y="54"/>
                    </a:cubicBezTo>
                    <a:cubicBezTo>
                      <a:pt x="21" y="54"/>
                      <a:pt x="22" y="53"/>
                      <a:pt x="22" y="52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2" y="1"/>
                      <a:pt x="21" y="0"/>
                      <a:pt x="2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3"/>
                      <a:pt x="1" y="54"/>
                      <a:pt x="2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schemeClr val="bg1"/>
                  </a:solidFill>
                </a:endParaRPr>
              </a:p>
            </p:txBody>
          </p:sp>
          <p:sp>
            <p:nvSpPr>
              <p:cNvPr id="124" name="Freeform 912"/>
              <p:cNvSpPr/>
              <p:nvPr/>
            </p:nvSpPr>
            <p:spPr bwMode="auto">
              <a:xfrm>
                <a:off x="6287" y="1207"/>
                <a:ext cx="56" cy="158"/>
              </a:xfrm>
              <a:custGeom>
                <a:avLst/>
                <a:gdLst>
                  <a:gd name="T0" fmla="*/ 2 w 23"/>
                  <a:gd name="T1" fmla="*/ 66 h 66"/>
                  <a:gd name="T2" fmla="*/ 21 w 23"/>
                  <a:gd name="T3" fmla="*/ 66 h 66"/>
                  <a:gd name="T4" fmla="*/ 23 w 23"/>
                  <a:gd name="T5" fmla="*/ 64 h 66"/>
                  <a:gd name="T6" fmla="*/ 23 w 23"/>
                  <a:gd name="T7" fmla="*/ 2 h 66"/>
                  <a:gd name="T8" fmla="*/ 21 w 23"/>
                  <a:gd name="T9" fmla="*/ 0 h 66"/>
                  <a:gd name="T10" fmla="*/ 2 w 23"/>
                  <a:gd name="T11" fmla="*/ 0 h 66"/>
                  <a:gd name="T12" fmla="*/ 0 w 23"/>
                  <a:gd name="T13" fmla="*/ 2 h 66"/>
                  <a:gd name="T14" fmla="*/ 0 w 23"/>
                  <a:gd name="T15" fmla="*/ 64 h 66"/>
                  <a:gd name="T16" fmla="*/ 2 w 23"/>
                  <a:gd name="T17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66">
                    <a:moveTo>
                      <a:pt x="2" y="66"/>
                    </a:moveTo>
                    <a:cubicBezTo>
                      <a:pt x="21" y="66"/>
                      <a:pt x="21" y="66"/>
                      <a:pt x="21" y="66"/>
                    </a:cubicBezTo>
                    <a:cubicBezTo>
                      <a:pt x="22" y="66"/>
                      <a:pt x="23" y="65"/>
                      <a:pt x="23" y="64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2" y="0"/>
                      <a:pt x="2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5"/>
                      <a:pt x="1" y="66"/>
                      <a:pt x="2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schemeClr val="bg1"/>
                  </a:solidFill>
                </a:endParaRPr>
              </a:p>
            </p:txBody>
          </p:sp>
          <p:sp>
            <p:nvSpPr>
              <p:cNvPr id="125" name="Freeform 913"/>
              <p:cNvSpPr/>
              <p:nvPr/>
            </p:nvSpPr>
            <p:spPr bwMode="auto">
              <a:xfrm>
                <a:off x="6090" y="1175"/>
                <a:ext cx="265" cy="226"/>
              </a:xfrm>
              <a:custGeom>
                <a:avLst/>
                <a:gdLst>
                  <a:gd name="T0" fmla="*/ 104 w 109"/>
                  <a:gd name="T1" fmla="*/ 85 h 94"/>
                  <a:gd name="T2" fmla="*/ 9 w 109"/>
                  <a:gd name="T3" fmla="*/ 85 h 94"/>
                  <a:gd name="T4" fmla="*/ 9 w 109"/>
                  <a:gd name="T5" fmla="*/ 85 h 94"/>
                  <a:gd name="T6" fmla="*/ 9 w 109"/>
                  <a:gd name="T7" fmla="*/ 4 h 94"/>
                  <a:gd name="T8" fmla="*/ 4 w 109"/>
                  <a:gd name="T9" fmla="*/ 0 h 94"/>
                  <a:gd name="T10" fmla="*/ 0 w 109"/>
                  <a:gd name="T11" fmla="*/ 4 h 94"/>
                  <a:gd name="T12" fmla="*/ 0 w 109"/>
                  <a:gd name="T13" fmla="*/ 85 h 94"/>
                  <a:gd name="T14" fmla="*/ 9 w 109"/>
                  <a:gd name="T15" fmla="*/ 94 h 94"/>
                  <a:gd name="T16" fmla="*/ 104 w 109"/>
                  <a:gd name="T17" fmla="*/ 94 h 94"/>
                  <a:gd name="T18" fmla="*/ 109 w 109"/>
                  <a:gd name="T19" fmla="*/ 90 h 94"/>
                  <a:gd name="T20" fmla="*/ 104 w 109"/>
                  <a:gd name="T21" fmla="*/ 8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9" h="94">
                    <a:moveTo>
                      <a:pt x="104" y="85"/>
                    </a:moveTo>
                    <a:cubicBezTo>
                      <a:pt x="9" y="85"/>
                      <a:pt x="9" y="85"/>
                      <a:pt x="9" y="85"/>
                    </a:cubicBezTo>
                    <a:cubicBezTo>
                      <a:pt x="9" y="85"/>
                      <a:pt x="9" y="85"/>
                      <a:pt x="9" y="85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2"/>
                      <a:pt x="7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90"/>
                      <a:pt x="4" y="94"/>
                      <a:pt x="9" y="94"/>
                    </a:cubicBezTo>
                    <a:cubicBezTo>
                      <a:pt x="104" y="94"/>
                      <a:pt x="104" y="94"/>
                      <a:pt x="104" y="94"/>
                    </a:cubicBezTo>
                    <a:cubicBezTo>
                      <a:pt x="107" y="94"/>
                      <a:pt x="109" y="92"/>
                      <a:pt x="109" y="90"/>
                    </a:cubicBezTo>
                    <a:cubicBezTo>
                      <a:pt x="109" y="87"/>
                      <a:pt x="107" y="85"/>
                      <a:pt x="104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28" name="组合 127"/>
          <p:cNvGrpSpPr/>
          <p:nvPr/>
        </p:nvGrpSpPr>
        <p:grpSpPr>
          <a:xfrm>
            <a:off x="5786941" y="2875733"/>
            <a:ext cx="552450" cy="552450"/>
            <a:chOff x="7715921" y="3596185"/>
            <a:chExt cx="736600" cy="736600"/>
          </a:xfrm>
        </p:grpSpPr>
        <p:grpSp>
          <p:nvGrpSpPr>
            <p:cNvPr id="129" name="组合 128"/>
            <p:cNvGrpSpPr/>
            <p:nvPr/>
          </p:nvGrpSpPr>
          <p:grpSpPr>
            <a:xfrm>
              <a:off x="7715921" y="3596185"/>
              <a:ext cx="736600" cy="736600"/>
              <a:chOff x="8286667" y="635396"/>
              <a:chExt cx="736600" cy="736600"/>
            </a:xfrm>
          </p:grpSpPr>
          <p:sp>
            <p:nvSpPr>
              <p:cNvPr id="135" name="椭圆 134"/>
              <p:cNvSpPr/>
              <p:nvPr/>
            </p:nvSpPr>
            <p:spPr>
              <a:xfrm>
                <a:off x="8286667" y="635396"/>
                <a:ext cx="736600" cy="7366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7F7F7"/>
                  </a:gs>
                </a:gsLst>
                <a:lin ang="2700000" scaled="1"/>
                <a:tileRect/>
              </a:gra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101600" dist="508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136" name="椭圆 135"/>
              <p:cNvSpPr/>
              <p:nvPr/>
            </p:nvSpPr>
            <p:spPr>
              <a:xfrm>
                <a:off x="8394381" y="743110"/>
                <a:ext cx="521172" cy="521172"/>
              </a:xfrm>
              <a:prstGeom prst="ellipse">
                <a:avLst/>
              </a:prstGeom>
              <a:solidFill>
                <a:srgbClr val="E87071"/>
              </a:solidFill>
              <a:ln w="15875"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innerShdw blurRad="63500" dist="254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130" name="组合 129"/>
            <p:cNvGrpSpPr/>
            <p:nvPr/>
          </p:nvGrpSpPr>
          <p:grpSpPr>
            <a:xfrm>
              <a:off x="7948637" y="3804338"/>
              <a:ext cx="275408" cy="296010"/>
              <a:chOff x="8042594" y="2360613"/>
              <a:chExt cx="403225" cy="433388"/>
            </a:xfrm>
            <a:solidFill>
              <a:schemeClr val="bg1"/>
            </a:solidFill>
          </p:grpSpPr>
          <p:sp>
            <p:nvSpPr>
              <p:cNvPr id="131" name="Freeform 23"/>
              <p:cNvSpPr/>
              <p:nvPr/>
            </p:nvSpPr>
            <p:spPr bwMode="auto">
              <a:xfrm>
                <a:off x="8042594" y="2541588"/>
                <a:ext cx="223838" cy="252413"/>
              </a:xfrm>
              <a:custGeom>
                <a:avLst/>
                <a:gdLst>
                  <a:gd name="T0" fmla="*/ 106 w 128"/>
                  <a:gd name="T1" fmla="*/ 144 h 144"/>
                  <a:gd name="T2" fmla="*/ 12 w 128"/>
                  <a:gd name="T3" fmla="*/ 144 h 144"/>
                  <a:gd name="T4" fmla="*/ 12 w 128"/>
                  <a:gd name="T5" fmla="*/ 14 h 144"/>
                  <a:gd name="T6" fmla="*/ 0 w 128"/>
                  <a:gd name="T7" fmla="*/ 14 h 144"/>
                  <a:gd name="T8" fmla="*/ 0 w 128"/>
                  <a:gd name="T9" fmla="*/ 0 h 144"/>
                  <a:gd name="T10" fmla="*/ 128 w 128"/>
                  <a:gd name="T11" fmla="*/ 0 h 144"/>
                  <a:gd name="T12" fmla="*/ 128 w 128"/>
                  <a:gd name="T13" fmla="*/ 14 h 144"/>
                  <a:gd name="T14" fmla="*/ 106 w 128"/>
                  <a:gd name="T15" fmla="*/ 14 h 144"/>
                  <a:gd name="T16" fmla="*/ 106 w 128"/>
                  <a:gd name="T17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8" h="144">
                    <a:moveTo>
                      <a:pt x="106" y="144"/>
                    </a:moveTo>
                    <a:cubicBezTo>
                      <a:pt x="74" y="144"/>
                      <a:pt x="43" y="144"/>
                      <a:pt x="12" y="144"/>
                    </a:cubicBezTo>
                    <a:cubicBezTo>
                      <a:pt x="12" y="100"/>
                      <a:pt x="12" y="57"/>
                      <a:pt x="12" y="14"/>
                    </a:cubicBezTo>
                    <a:cubicBezTo>
                      <a:pt x="8" y="14"/>
                      <a:pt x="4" y="14"/>
                      <a:pt x="0" y="14"/>
                    </a:cubicBezTo>
                    <a:cubicBezTo>
                      <a:pt x="0" y="9"/>
                      <a:pt x="0" y="4"/>
                      <a:pt x="0" y="0"/>
                    </a:cubicBezTo>
                    <a:cubicBezTo>
                      <a:pt x="43" y="0"/>
                      <a:pt x="85" y="0"/>
                      <a:pt x="128" y="0"/>
                    </a:cubicBezTo>
                    <a:cubicBezTo>
                      <a:pt x="128" y="4"/>
                      <a:pt x="128" y="9"/>
                      <a:pt x="128" y="14"/>
                    </a:cubicBezTo>
                    <a:cubicBezTo>
                      <a:pt x="121" y="14"/>
                      <a:pt x="114" y="14"/>
                      <a:pt x="106" y="14"/>
                    </a:cubicBezTo>
                    <a:cubicBezTo>
                      <a:pt x="106" y="57"/>
                      <a:pt x="106" y="100"/>
                      <a:pt x="106" y="1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132" name="Freeform 24"/>
              <p:cNvSpPr/>
              <p:nvPr/>
            </p:nvSpPr>
            <p:spPr bwMode="auto">
              <a:xfrm>
                <a:off x="8190231" y="2424113"/>
                <a:ext cx="228600" cy="369888"/>
              </a:xfrm>
              <a:custGeom>
                <a:avLst/>
                <a:gdLst>
                  <a:gd name="T0" fmla="*/ 0 w 131"/>
                  <a:gd name="T1" fmla="*/ 19 h 211"/>
                  <a:gd name="T2" fmla="*/ 18 w 131"/>
                  <a:gd name="T3" fmla="*/ 0 h 211"/>
                  <a:gd name="T4" fmla="*/ 51 w 131"/>
                  <a:gd name="T5" fmla="*/ 30 h 211"/>
                  <a:gd name="T6" fmla="*/ 48 w 131"/>
                  <a:gd name="T7" fmla="*/ 33 h 211"/>
                  <a:gd name="T8" fmla="*/ 50 w 131"/>
                  <a:gd name="T9" fmla="*/ 36 h 211"/>
                  <a:gd name="T10" fmla="*/ 46 w 131"/>
                  <a:gd name="T11" fmla="*/ 39 h 211"/>
                  <a:gd name="T12" fmla="*/ 60 w 131"/>
                  <a:gd name="T13" fmla="*/ 41 h 211"/>
                  <a:gd name="T14" fmla="*/ 89 w 131"/>
                  <a:gd name="T15" fmla="*/ 35 h 211"/>
                  <a:gd name="T16" fmla="*/ 96 w 131"/>
                  <a:gd name="T17" fmla="*/ 26 h 211"/>
                  <a:gd name="T18" fmla="*/ 115 w 131"/>
                  <a:gd name="T19" fmla="*/ 15 h 211"/>
                  <a:gd name="T20" fmla="*/ 131 w 131"/>
                  <a:gd name="T21" fmla="*/ 30 h 211"/>
                  <a:gd name="T22" fmla="*/ 131 w 131"/>
                  <a:gd name="T23" fmla="*/ 33 h 211"/>
                  <a:gd name="T24" fmla="*/ 122 w 131"/>
                  <a:gd name="T25" fmla="*/ 109 h 211"/>
                  <a:gd name="T26" fmla="*/ 119 w 131"/>
                  <a:gd name="T27" fmla="*/ 122 h 211"/>
                  <a:gd name="T28" fmla="*/ 110 w 131"/>
                  <a:gd name="T29" fmla="*/ 132 h 211"/>
                  <a:gd name="T30" fmla="*/ 57 w 131"/>
                  <a:gd name="T31" fmla="*/ 140 h 211"/>
                  <a:gd name="T32" fmla="*/ 56 w 131"/>
                  <a:gd name="T33" fmla="*/ 140 h 211"/>
                  <a:gd name="T34" fmla="*/ 55 w 131"/>
                  <a:gd name="T35" fmla="*/ 140 h 211"/>
                  <a:gd name="T36" fmla="*/ 55 w 131"/>
                  <a:gd name="T37" fmla="*/ 145 h 211"/>
                  <a:gd name="T38" fmla="*/ 55 w 131"/>
                  <a:gd name="T39" fmla="*/ 195 h 211"/>
                  <a:gd name="T40" fmla="*/ 46 w 131"/>
                  <a:gd name="T41" fmla="*/ 209 h 211"/>
                  <a:gd name="T42" fmla="*/ 31 w 131"/>
                  <a:gd name="T43" fmla="*/ 200 h 211"/>
                  <a:gd name="T44" fmla="*/ 29 w 131"/>
                  <a:gd name="T45" fmla="*/ 170 h 211"/>
                  <a:gd name="T46" fmla="*/ 31 w 131"/>
                  <a:gd name="T47" fmla="*/ 138 h 211"/>
                  <a:gd name="T48" fmla="*/ 34 w 131"/>
                  <a:gd name="T49" fmla="*/ 130 h 211"/>
                  <a:gd name="T50" fmla="*/ 52 w 131"/>
                  <a:gd name="T51" fmla="*/ 116 h 211"/>
                  <a:gd name="T52" fmla="*/ 80 w 131"/>
                  <a:gd name="T53" fmla="*/ 111 h 211"/>
                  <a:gd name="T54" fmla="*/ 85 w 131"/>
                  <a:gd name="T55" fmla="*/ 107 h 211"/>
                  <a:gd name="T56" fmla="*/ 92 w 131"/>
                  <a:gd name="T57" fmla="*/ 62 h 211"/>
                  <a:gd name="T58" fmla="*/ 92 w 131"/>
                  <a:gd name="T59" fmla="*/ 60 h 211"/>
                  <a:gd name="T60" fmla="*/ 82 w 131"/>
                  <a:gd name="T61" fmla="*/ 63 h 211"/>
                  <a:gd name="T62" fmla="*/ 53 w 131"/>
                  <a:gd name="T63" fmla="*/ 63 h 211"/>
                  <a:gd name="T64" fmla="*/ 36 w 131"/>
                  <a:gd name="T65" fmla="*/ 60 h 211"/>
                  <a:gd name="T66" fmla="*/ 27 w 131"/>
                  <a:gd name="T67" fmla="*/ 46 h 211"/>
                  <a:gd name="T68" fmla="*/ 26 w 131"/>
                  <a:gd name="T69" fmla="*/ 43 h 211"/>
                  <a:gd name="T70" fmla="*/ 2 w 131"/>
                  <a:gd name="T71" fmla="*/ 21 h 211"/>
                  <a:gd name="T72" fmla="*/ 0 w 131"/>
                  <a:gd name="T73" fmla="*/ 19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1" h="211">
                    <a:moveTo>
                      <a:pt x="0" y="19"/>
                    </a:moveTo>
                    <a:cubicBezTo>
                      <a:pt x="6" y="12"/>
                      <a:pt x="12" y="6"/>
                      <a:pt x="18" y="0"/>
                    </a:cubicBezTo>
                    <a:cubicBezTo>
                      <a:pt x="29" y="10"/>
                      <a:pt x="40" y="20"/>
                      <a:pt x="51" y="30"/>
                    </a:cubicBezTo>
                    <a:cubicBezTo>
                      <a:pt x="50" y="31"/>
                      <a:pt x="49" y="32"/>
                      <a:pt x="48" y="33"/>
                    </a:cubicBezTo>
                    <a:cubicBezTo>
                      <a:pt x="49" y="34"/>
                      <a:pt x="49" y="35"/>
                      <a:pt x="50" y="36"/>
                    </a:cubicBezTo>
                    <a:cubicBezTo>
                      <a:pt x="49" y="37"/>
                      <a:pt x="48" y="37"/>
                      <a:pt x="46" y="39"/>
                    </a:cubicBezTo>
                    <a:cubicBezTo>
                      <a:pt x="51" y="39"/>
                      <a:pt x="55" y="40"/>
                      <a:pt x="60" y="41"/>
                    </a:cubicBezTo>
                    <a:cubicBezTo>
                      <a:pt x="70" y="42"/>
                      <a:pt x="80" y="41"/>
                      <a:pt x="89" y="35"/>
                    </a:cubicBezTo>
                    <a:cubicBezTo>
                      <a:pt x="92" y="32"/>
                      <a:pt x="95" y="30"/>
                      <a:pt x="96" y="26"/>
                    </a:cubicBezTo>
                    <a:cubicBezTo>
                      <a:pt x="100" y="18"/>
                      <a:pt x="107" y="15"/>
                      <a:pt x="115" y="15"/>
                    </a:cubicBezTo>
                    <a:cubicBezTo>
                      <a:pt x="122" y="16"/>
                      <a:pt x="129" y="23"/>
                      <a:pt x="131" y="30"/>
                    </a:cubicBezTo>
                    <a:cubicBezTo>
                      <a:pt x="131" y="31"/>
                      <a:pt x="131" y="32"/>
                      <a:pt x="131" y="33"/>
                    </a:cubicBezTo>
                    <a:cubicBezTo>
                      <a:pt x="129" y="59"/>
                      <a:pt x="128" y="84"/>
                      <a:pt x="122" y="109"/>
                    </a:cubicBezTo>
                    <a:cubicBezTo>
                      <a:pt x="121" y="114"/>
                      <a:pt x="120" y="118"/>
                      <a:pt x="119" y="122"/>
                    </a:cubicBezTo>
                    <a:cubicBezTo>
                      <a:pt x="118" y="127"/>
                      <a:pt x="114" y="130"/>
                      <a:pt x="110" y="132"/>
                    </a:cubicBezTo>
                    <a:cubicBezTo>
                      <a:pt x="93" y="140"/>
                      <a:pt x="75" y="142"/>
                      <a:pt x="57" y="140"/>
                    </a:cubicBezTo>
                    <a:cubicBezTo>
                      <a:pt x="57" y="140"/>
                      <a:pt x="56" y="140"/>
                      <a:pt x="56" y="140"/>
                    </a:cubicBezTo>
                    <a:cubicBezTo>
                      <a:pt x="56" y="140"/>
                      <a:pt x="56" y="140"/>
                      <a:pt x="55" y="140"/>
                    </a:cubicBezTo>
                    <a:cubicBezTo>
                      <a:pt x="55" y="142"/>
                      <a:pt x="55" y="144"/>
                      <a:pt x="55" y="145"/>
                    </a:cubicBezTo>
                    <a:cubicBezTo>
                      <a:pt x="53" y="162"/>
                      <a:pt x="53" y="178"/>
                      <a:pt x="55" y="195"/>
                    </a:cubicBezTo>
                    <a:cubicBezTo>
                      <a:pt x="56" y="202"/>
                      <a:pt x="52" y="208"/>
                      <a:pt x="46" y="209"/>
                    </a:cubicBezTo>
                    <a:cubicBezTo>
                      <a:pt x="39" y="211"/>
                      <a:pt x="32" y="207"/>
                      <a:pt x="31" y="200"/>
                    </a:cubicBezTo>
                    <a:cubicBezTo>
                      <a:pt x="30" y="190"/>
                      <a:pt x="29" y="180"/>
                      <a:pt x="29" y="170"/>
                    </a:cubicBezTo>
                    <a:cubicBezTo>
                      <a:pt x="28" y="159"/>
                      <a:pt x="29" y="148"/>
                      <a:pt x="31" y="138"/>
                    </a:cubicBezTo>
                    <a:cubicBezTo>
                      <a:pt x="32" y="135"/>
                      <a:pt x="33" y="133"/>
                      <a:pt x="34" y="130"/>
                    </a:cubicBezTo>
                    <a:cubicBezTo>
                      <a:pt x="37" y="122"/>
                      <a:pt x="44" y="118"/>
                      <a:pt x="52" y="116"/>
                    </a:cubicBezTo>
                    <a:cubicBezTo>
                      <a:pt x="61" y="113"/>
                      <a:pt x="71" y="112"/>
                      <a:pt x="80" y="111"/>
                    </a:cubicBezTo>
                    <a:cubicBezTo>
                      <a:pt x="84" y="111"/>
                      <a:pt x="84" y="111"/>
                      <a:pt x="85" y="107"/>
                    </a:cubicBezTo>
                    <a:cubicBezTo>
                      <a:pt x="88" y="92"/>
                      <a:pt x="90" y="77"/>
                      <a:pt x="92" y="62"/>
                    </a:cubicBezTo>
                    <a:cubicBezTo>
                      <a:pt x="92" y="61"/>
                      <a:pt x="92" y="61"/>
                      <a:pt x="92" y="60"/>
                    </a:cubicBezTo>
                    <a:cubicBezTo>
                      <a:pt x="88" y="61"/>
                      <a:pt x="85" y="62"/>
                      <a:pt x="82" y="63"/>
                    </a:cubicBezTo>
                    <a:cubicBezTo>
                      <a:pt x="72" y="65"/>
                      <a:pt x="63" y="65"/>
                      <a:pt x="53" y="63"/>
                    </a:cubicBezTo>
                    <a:cubicBezTo>
                      <a:pt x="47" y="63"/>
                      <a:pt x="42" y="62"/>
                      <a:pt x="36" y="60"/>
                    </a:cubicBezTo>
                    <a:cubicBezTo>
                      <a:pt x="28" y="59"/>
                      <a:pt x="25" y="54"/>
                      <a:pt x="27" y="46"/>
                    </a:cubicBezTo>
                    <a:cubicBezTo>
                      <a:pt x="27" y="45"/>
                      <a:pt x="27" y="44"/>
                      <a:pt x="26" y="43"/>
                    </a:cubicBezTo>
                    <a:cubicBezTo>
                      <a:pt x="18" y="36"/>
                      <a:pt x="10" y="28"/>
                      <a:pt x="2" y="21"/>
                    </a:cubicBezTo>
                    <a:cubicBezTo>
                      <a:pt x="1" y="20"/>
                      <a:pt x="1" y="20"/>
                      <a:pt x="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133" name="Freeform 25"/>
              <p:cNvSpPr/>
              <p:nvPr/>
            </p:nvSpPr>
            <p:spPr bwMode="auto">
              <a:xfrm>
                <a:off x="8293419" y="2566988"/>
                <a:ext cx="152400" cy="219075"/>
              </a:xfrm>
              <a:custGeom>
                <a:avLst/>
                <a:gdLst>
                  <a:gd name="T0" fmla="*/ 39 w 87"/>
                  <a:gd name="T1" fmla="*/ 108 h 125"/>
                  <a:gd name="T2" fmla="*/ 48 w 87"/>
                  <a:gd name="T3" fmla="*/ 111 h 125"/>
                  <a:gd name="T4" fmla="*/ 52 w 87"/>
                  <a:gd name="T5" fmla="*/ 118 h 125"/>
                  <a:gd name="T6" fmla="*/ 50 w 87"/>
                  <a:gd name="T7" fmla="*/ 119 h 125"/>
                  <a:gd name="T8" fmla="*/ 46 w 87"/>
                  <a:gd name="T9" fmla="*/ 118 h 125"/>
                  <a:gd name="T10" fmla="*/ 45 w 87"/>
                  <a:gd name="T11" fmla="*/ 118 h 125"/>
                  <a:gd name="T12" fmla="*/ 44 w 87"/>
                  <a:gd name="T13" fmla="*/ 125 h 125"/>
                  <a:gd name="T14" fmla="*/ 34 w 87"/>
                  <a:gd name="T15" fmla="*/ 114 h 125"/>
                  <a:gd name="T16" fmla="*/ 20 w 87"/>
                  <a:gd name="T17" fmla="*/ 125 h 125"/>
                  <a:gd name="T18" fmla="*/ 22 w 87"/>
                  <a:gd name="T19" fmla="*/ 115 h 125"/>
                  <a:gd name="T20" fmla="*/ 31 w 87"/>
                  <a:gd name="T21" fmla="*/ 109 h 125"/>
                  <a:gd name="T22" fmla="*/ 33 w 87"/>
                  <a:gd name="T23" fmla="*/ 107 h 125"/>
                  <a:gd name="T24" fmla="*/ 33 w 87"/>
                  <a:gd name="T25" fmla="*/ 81 h 125"/>
                  <a:gd name="T26" fmla="*/ 33 w 87"/>
                  <a:gd name="T27" fmla="*/ 80 h 125"/>
                  <a:gd name="T28" fmla="*/ 27 w 87"/>
                  <a:gd name="T29" fmla="*/ 81 h 125"/>
                  <a:gd name="T30" fmla="*/ 7 w 87"/>
                  <a:gd name="T31" fmla="*/ 81 h 125"/>
                  <a:gd name="T32" fmla="*/ 1 w 87"/>
                  <a:gd name="T33" fmla="*/ 73 h 125"/>
                  <a:gd name="T34" fmla="*/ 12 w 87"/>
                  <a:gd name="T35" fmla="*/ 65 h 125"/>
                  <a:gd name="T36" fmla="*/ 43 w 87"/>
                  <a:gd name="T37" fmla="*/ 62 h 125"/>
                  <a:gd name="T38" fmla="*/ 70 w 87"/>
                  <a:gd name="T39" fmla="*/ 31 h 125"/>
                  <a:gd name="T40" fmla="*/ 73 w 87"/>
                  <a:gd name="T41" fmla="*/ 11 h 125"/>
                  <a:gd name="T42" fmla="*/ 81 w 87"/>
                  <a:gd name="T43" fmla="*/ 1 h 125"/>
                  <a:gd name="T44" fmla="*/ 87 w 87"/>
                  <a:gd name="T45" fmla="*/ 5 h 125"/>
                  <a:gd name="T46" fmla="*/ 86 w 87"/>
                  <a:gd name="T47" fmla="*/ 23 h 125"/>
                  <a:gd name="T48" fmla="*/ 72 w 87"/>
                  <a:gd name="T49" fmla="*/ 58 h 125"/>
                  <a:gd name="T50" fmla="*/ 52 w 87"/>
                  <a:gd name="T51" fmla="*/ 73 h 125"/>
                  <a:gd name="T52" fmla="*/ 41 w 87"/>
                  <a:gd name="T53" fmla="*/ 77 h 125"/>
                  <a:gd name="T54" fmla="*/ 39 w 87"/>
                  <a:gd name="T55" fmla="*/ 79 h 125"/>
                  <a:gd name="T56" fmla="*/ 39 w 87"/>
                  <a:gd name="T57" fmla="*/ 108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7" h="125">
                    <a:moveTo>
                      <a:pt x="39" y="108"/>
                    </a:moveTo>
                    <a:cubicBezTo>
                      <a:pt x="43" y="109"/>
                      <a:pt x="46" y="110"/>
                      <a:pt x="48" y="111"/>
                    </a:cubicBezTo>
                    <a:cubicBezTo>
                      <a:pt x="52" y="112"/>
                      <a:pt x="53" y="115"/>
                      <a:pt x="52" y="118"/>
                    </a:cubicBezTo>
                    <a:cubicBezTo>
                      <a:pt x="52" y="120"/>
                      <a:pt x="51" y="120"/>
                      <a:pt x="50" y="119"/>
                    </a:cubicBezTo>
                    <a:cubicBezTo>
                      <a:pt x="48" y="119"/>
                      <a:pt x="47" y="119"/>
                      <a:pt x="46" y="118"/>
                    </a:cubicBezTo>
                    <a:cubicBezTo>
                      <a:pt x="46" y="118"/>
                      <a:pt x="45" y="118"/>
                      <a:pt x="45" y="118"/>
                    </a:cubicBezTo>
                    <a:cubicBezTo>
                      <a:pt x="45" y="120"/>
                      <a:pt x="44" y="123"/>
                      <a:pt x="44" y="125"/>
                    </a:cubicBezTo>
                    <a:cubicBezTo>
                      <a:pt x="38" y="122"/>
                      <a:pt x="36" y="120"/>
                      <a:pt x="34" y="114"/>
                    </a:cubicBezTo>
                    <a:cubicBezTo>
                      <a:pt x="30" y="119"/>
                      <a:pt x="26" y="123"/>
                      <a:pt x="20" y="125"/>
                    </a:cubicBezTo>
                    <a:cubicBezTo>
                      <a:pt x="18" y="122"/>
                      <a:pt x="19" y="117"/>
                      <a:pt x="22" y="115"/>
                    </a:cubicBezTo>
                    <a:cubicBezTo>
                      <a:pt x="25" y="113"/>
                      <a:pt x="28" y="111"/>
                      <a:pt x="31" y="109"/>
                    </a:cubicBezTo>
                    <a:cubicBezTo>
                      <a:pt x="32" y="109"/>
                      <a:pt x="33" y="108"/>
                      <a:pt x="33" y="107"/>
                    </a:cubicBezTo>
                    <a:cubicBezTo>
                      <a:pt x="33" y="99"/>
                      <a:pt x="33" y="90"/>
                      <a:pt x="33" y="81"/>
                    </a:cubicBezTo>
                    <a:cubicBezTo>
                      <a:pt x="33" y="81"/>
                      <a:pt x="33" y="81"/>
                      <a:pt x="33" y="80"/>
                    </a:cubicBezTo>
                    <a:cubicBezTo>
                      <a:pt x="31" y="81"/>
                      <a:pt x="29" y="81"/>
                      <a:pt x="27" y="81"/>
                    </a:cubicBezTo>
                    <a:cubicBezTo>
                      <a:pt x="20" y="81"/>
                      <a:pt x="13" y="81"/>
                      <a:pt x="7" y="81"/>
                    </a:cubicBezTo>
                    <a:cubicBezTo>
                      <a:pt x="2" y="81"/>
                      <a:pt x="0" y="78"/>
                      <a:pt x="1" y="73"/>
                    </a:cubicBezTo>
                    <a:cubicBezTo>
                      <a:pt x="3" y="68"/>
                      <a:pt x="7" y="65"/>
                      <a:pt x="12" y="65"/>
                    </a:cubicBezTo>
                    <a:cubicBezTo>
                      <a:pt x="23" y="66"/>
                      <a:pt x="33" y="65"/>
                      <a:pt x="43" y="62"/>
                    </a:cubicBezTo>
                    <a:cubicBezTo>
                      <a:pt x="58" y="57"/>
                      <a:pt x="67" y="46"/>
                      <a:pt x="70" y="31"/>
                    </a:cubicBezTo>
                    <a:cubicBezTo>
                      <a:pt x="72" y="24"/>
                      <a:pt x="72" y="18"/>
                      <a:pt x="73" y="11"/>
                    </a:cubicBezTo>
                    <a:cubicBezTo>
                      <a:pt x="73" y="6"/>
                      <a:pt x="76" y="2"/>
                      <a:pt x="81" y="1"/>
                    </a:cubicBezTo>
                    <a:cubicBezTo>
                      <a:pt x="84" y="0"/>
                      <a:pt x="87" y="2"/>
                      <a:pt x="87" y="5"/>
                    </a:cubicBezTo>
                    <a:cubicBezTo>
                      <a:pt x="87" y="11"/>
                      <a:pt x="87" y="17"/>
                      <a:pt x="86" y="23"/>
                    </a:cubicBezTo>
                    <a:cubicBezTo>
                      <a:pt x="84" y="36"/>
                      <a:pt x="80" y="48"/>
                      <a:pt x="72" y="58"/>
                    </a:cubicBezTo>
                    <a:cubicBezTo>
                      <a:pt x="66" y="64"/>
                      <a:pt x="59" y="69"/>
                      <a:pt x="52" y="73"/>
                    </a:cubicBezTo>
                    <a:cubicBezTo>
                      <a:pt x="48" y="74"/>
                      <a:pt x="45" y="76"/>
                      <a:pt x="41" y="77"/>
                    </a:cubicBezTo>
                    <a:cubicBezTo>
                      <a:pt x="40" y="78"/>
                      <a:pt x="39" y="79"/>
                      <a:pt x="39" y="79"/>
                    </a:cubicBezTo>
                    <a:cubicBezTo>
                      <a:pt x="39" y="89"/>
                      <a:pt x="39" y="99"/>
                      <a:pt x="39" y="1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134" name="Freeform 26"/>
              <p:cNvSpPr/>
              <p:nvPr/>
            </p:nvSpPr>
            <p:spPr bwMode="auto">
              <a:xfrm>
                <a:off x="8328344" y="2360613"/>
                <a:ext cx="74613" cy="76200"/>
              </a:xfrm>
              <a:custGeom>
                <a:avLst/>
                <a:gdLst>
                  <a:gd name="T0" fmla="*/ 22 w 43"/>
                  <a:gd name="T1" fmla="*/ 1 h 43"/>
                  <a:gd name="T2" fmla="*/ 43 w 43"/>
                  <a:gd name="T3" fmla="*/ 22 h 43"/>
                  <a:gd name="T4" fmla="*/ 22 w 43"/>
                  <a:gd name="T5" fmla="*/ 43 h 43"/>
                  <a:gd name="T6" fmla="*/ 1 w 43"/>
                  <a:gd name="T7" fmla="*/ 21 h 43"/>
                  <a:gd name="T8" fmla="*/ 22 w 43"/>
                  <a:gd name="T9" fmla="*/ 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43">
                    <a:moveTo>
                      <a:pt x="22" y="1"/>
                    </a:moveTo>
                    <a:cubicBezTo>
                      <a:pt x="34" y="1"/>
                      <a:pt x="43" y="10"/>
                      <a:pt x="43" y="22"/>
                    </a:cubicBezTo>
                    <a:cubicBezTo>
                      <a:pt x="42" y="34"/>
                      <a:pt x="33" y="43"/>
                      <a:pt x="22" y="43"/>
                    </a:cubicBezTo>
                    <a:cubicBezTo>
                      <a:pt x="10" y="42"/>
                      <a:pt x="0" y="33"/>
                      <a:pt x="1" y="21"/>
                    </a:cubicBezTo>
                    <a:cubicBezTo>
                      <a:pt x="1" y="10"/>
                      <a:pt x="11" y="0"/>
                      <a:pt x="2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</p:grpSp>
      </p:grpSp>
      <p:sp>
        <p:nvSpPr>
          <p:cNvPr id="137" name="文本框 131"/>
          <p:cNvSpPr txBox="1"/>
          <p:nvPr/>
        </p:nvSpPr>
        <p:spPr>
          <a:xfrm>
            <a:off x="6482080" y="2889250"/>
            <a:ext cx="1172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rgbClr val="E87071"/>
                </a:solidFill>
                <a:latin typeface="+mn-ea"/>
              </a:rPr>
              <a:t>计划四</a:t>
            </a:r>
            <a:endParaRPr lang="zh-CN" altLang="en-US" sz="1800" b="1" dirty="0">
              <a:solidFill>
                <a:srgbClr val="E87071"/>
              </a:solidFill>
              <a:latin typeface="+mn-ea"/>
            </a:endParaRPr>
          </a:p>
        </p:txBody>
      </p:sp>
      <p:sp>
        <p:nvSpPr>
          <p:cNvPr id="138" name="文本框 134"/>
          <p:cNvSpPr txBox="1"/>
          <p:nvPr/>
        </p:nvSpPr>
        <p:spPr>
          <a:xfrm>
            <a:off x="6482080" y="1535430"/>
            <a:ext cx="1602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rgbClr val="EB9624"/>
                </a:solidFill>
                <a:latin typeface="+mn-ea"/>
              </a:rPr>
              <a:t>计划二</a:t>
            </a:r>
            <a:endParaRPr lang="zh-CN" altLang="en-US" sz="1800" b="1" dirty="0">
              <a:solidFill>
                <a:srgbClr val="EB9624"/>
              </a:solidFill>
              <a:latin typeface="+mn-ea"/>
            </a:endParaRPr>
          </a:p>
        </p:txBody>
      </p:sp>
      <p:sp>
        <p:nvSpPr>
          <p:cNvPr id="139" name="文本框 140"/>
          <p:cNvSpPr txBox="1"/>
          <p:nvPr/>
        </p:nvSpPr>
        <p:spPr>
          <a:xfrm>
            <a:off x="1489075" y="1804670"/>
            <a:ext cx="112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800" b="1" dirty="0">
                <a:solidFill>
                  <a:srgbClr val="01ACBE"/>
                </a:solidFill>
                <a:latin typeface="+mn-ea"/>
              </a:rPr>
              <a:t>计划一</a:t>
            </a:r>
            <a:endParaRPr lang="zh-CN" altLang="en-US" sz="1800" b="1" dirty="0">
              <a:solidFill>
                <a:srgbClr val="01ACBE"/>
              </a:solidFill>
              <a:latin typeface="+mn-ea"/>
            </a:endParaRPr>
          </a:p>
        </p:txBody>
      </p:sp>
      <p:sp>
        <p:nvSpPr>
          <p:cNvPr id="140" name="文本框 149"/>
          <p:cNvSpPr txBox="1"/>
          <p:nvPr/>
        </p:nvSpPr>
        <p:spPr>
          <a:xfrm>
            <a:off x="1560830" y="3168015"/>
            <a:ext cx="1052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800" b="1" dirty="0">
                <a:solidFill>
                  <a:srgbClr val="663A77"/>
                </a:solidFill>
                <a:latin typeface="+mn-ea"/>
              </a:rPr>
              <a:t>计划三</a:t>
            </a:r>
            <a:endParaRPr lang="zh-CN" altLang="en-US" sz="1800" b="1" dirty="0">
              <a:solidFill>
                <a:srgbClr val="663A77"/>
              </a:solidFill>
              <a:latin typeface="+mn-ea"/>
            </a:endParaRPr>
          </a:p>
        </p:txBody>
      </p:sp>
      <p:sp>
        <p:nvSpPr>
          <p:cNvPr id="141" name="TextBox 277"/>
          <p:cNvSpPr txBox="1"/>
          <p:nvPr/>
        </p:nvSpPr>
        <p:spPr>
          <a:xfrm>
            <a:off x="961390" y="2125980"/>
            <a:ext cx="165544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zh-CN" alt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熟悉各个软件的安装以及使用环境</a:t>
            </a:r>
            <a:endParaRPr lang="zh-CN" altLang="en-US" sz="1400" kern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2" name="TextBox 278"/>
          <p:cNvSpPr txBox="1"/>
          <p:nvPr/>
        </p:nvSpPr>
        <p:spPr>
          <a:xfrm>
            <a:off x="871855" y="3507740"/>
            <a:ext cx="175958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zh-CN" alt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学会应用</a:t>
            </a:r>
            <a:r>
              <a:rPr lang="en-US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Spark</a:t>
            </a:r>
            <a:r>
              <a:rPr lang="zh-CN" alt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的环境以及基本操作</a:t>
            </a:r>
            <a:endParaRPr lang="zh-CN" altLang="en-US" sz="1400" kern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3" name="TextBox 279"/>
          <p:cNvSpPr txBox="1"/>
          <p:nvPr/>
        </p:nvSpPr>
        <p:spPr>
          <a:xfrm>
            <a:off x="6432550" y="1952625"/>
            <a:ext cx="174434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应用</a:t>
            </a:r>
            <a:r>
              <a:rPr lang="en-US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Spyder</a:t>
            </a:r>
            <a:r>
              <a:rPr lang="zh-CN" alt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做出项目内容，完成作业</a:t>
            </a:r>
            <a:endParaRPr lang="zh-CN" altLang="en-US" sz="1400" kern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4" name="TextBox 280"/>
          <p:cNvSpPr txBox="1"/>
          <p:nvPr/>
        </p:nvSpPr>
        <p:spPr>
          <a:xfrm>
            <a:off x="6510844" y="3256143"/>
            <a:ext cx="1588070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能够熟悉的应用所学的知识并作出自己的项目</a:t>
            </a:r>
            <a:endParaRPr lang="zh-CN" altLang="en-US" sz="1400" kern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600">
        <p14:vortex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0"/>
                            </p:stCondLst>
                            <p:childTnLst>
                              <p:par>
                                <p:cTn id="1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50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8"/>
          <p:cNvSpPr txBox="1"/>
          <p:nvPr/>
        </p:nvSpPr>
        <p:spPr>
          <a:xfrm>
            <a:off x="961706" y="276227"/>
            <a:ext cx="1894115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8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时间安排</a:t>
            </a:r>
            <a:endParaRPr lang="zh-CN" altLang="en-US" sz="1800" b="1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9525" y="276226"/>
            <a:ext cx="556551" cy="39424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6" name="矩形 5"/>
          <p:cNvSpPr/>
          <p:nvPr/>
        </p:nvSpPr>
        <p:spPr>
          <a:xfrm>
            <a:off x="603526" y="276227"/>
            <a:ext cx="75476" cy="39424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7" name="矩形 6"/>
          <p:cNvSpPr/>
          <p:nvPr/>
        </p:nvSpPr>
        <p:spPr>
          <a:xfrm>
            <a:off x="732430" y="276227"/>
            <a:ext cx="75476" cy="39424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8" name="矩形 7"/>
          <p:cNvSpPr/>
          <p:nvPr/>
        </p:nvSpPr>
        <p:spPr>
          <a:xfrm>
            <a:off x="871381" y="276227"/>
            <a:ext cx="75476" cy="39424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grpSp>
        <p:nvGrpSpPr>
          <p:cNvPr id="9" name="组合 8"/>
          <p:cNvGrpSpPr/>
          <p:nvPr/>
        </p:nvGrpSpPr>
        <p:grpSpPr>
          <a:xfrm>
            <a:off x="5236013" y="1145279"/>
            <a:ext cx="1996140" cy="1783805"/>
            <a:chOff x="6981351" y="1527039"/>
            <a:chExt cx="2661520" cy="2378406"/>
          </a:xfrm>
        </p:grpSpPr>
        <p:sp>
          <p:nvSpPr>
            <p:cNvPr id="10" name="平行四边形 9"/>
            <p:cNvSpPr/>
            <p:nvPr/>
          </p:nvSpPr>
          <p:spPr>
            <a:xfrm>
              <a:off x="6981351" y="3329860"/>
              <a:ext cx="2327009" cy="567707"/>
            </a:xfrm>
            <a:prstGeom prst="parallelogram">
              <a:avLst>
                <a:gd name="adj" fmla="val 300067"/>
              </a:avLst>
            </a:prstGeom>
            <a:gradFill>
              <a:gsLst>
                <a:gs pos="0">
                  <a:schemeClr val="bg1">
                    <a:lumMod val="85000"/>
                    <a:alpha val="54000"/>
                  </a:schemeClr>
                </a:gs>
                <a:gs pos="100000">
                  <a:schemeClr val="bg1">
                    <a:lumMod val="75000"/>
                    <a:alpha val="73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rot="607165">
              <a:off x="8140633" y="1527039"/>
              <a:ext cx="1502238" cy="2378406"/>
            </a:xfrm>
            <a:custGeom>
              <a:avLst/>
              <a:gdLst>
                <a:gd name="connsiteX0" fmla="*/ 1072154 w 1502238"/>
                <a:gd name="connsiteY0" fmla="*/ 0 h 2378406"/>
                <a:gd name="connsiteX1" fmla="*/ 1502238 w 1502238"/>
                <a:gd name="connsiteY1" fmla="*/ 359868 h 2378406"/>
                <a:gd name="connsiteX2" fmla="*/ 1249979 w 1502238"/>
                <a:gd name="connsiteY2" fmla="*/ 358397 h 2378406"/>
                <a:gd name="connsiteX3" fmla="*/ 570687 w 1502238"/>
                <a:gd name="connsiteY3" fmla="*/ 2378406 h 2378406"/>
                <a:gd name="connsiteX4" fmla="*/ 0 w 1502238"/>
                <a:gd name="connsiteY4" fmla="*/ 2378406 h 2378406"/>
                <a:gd name="connsiteX5" fmla="*/ 680409 w 1502238"/>
                <a:gd name="connsiteY5" fmla="*/ 355075 h 2378406"/>
                <a:gd name="connsiteX6" fmla="*/ 413470 w 1502238"/>
                <a:gd name="connsiteY6" fmla="*/ 353518 h 2378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2238" h="2378406">
                  <a:moveTo>
                    <a:pt x="1072154" y="0"/>
                  </a:moveTo>
                  <a:lnTo>
                    <a:pt x="1502238" y="359868"/>
                  </a:lnTo>
                  <a:lnTo>
                    <a:pt x="1249979" y="358397"/>
                  </a:lnTo>
                  <a:lnTo>
                    <a:pt x="570687" y="2378406"/>
                  </a:lnTo>
                  <a:lnTo>
                    <a:pt x="0" y="2378406"/>
                  </a:lnTo>
                  <a:lnTo>
                    <a:pt x="680409" y="355075"/>
                  </a:lnTo>
                  <a:lnTo>
                    <a:pt x="413470" y="353518"/>
                  </a:lnTo>
                  <a:close/>
                </a:path>
              </a:pathLst>
            </a:custGeom>
            <a:gradFill>
              <a:gsLst>
                <a:gs pos="0">
                  <a:srgbClr val="ED9393"/>
                </a:gs>
                <a:gs pos="100000">
                  <a:srgbClr val="E34F4F"/>
                </a:gs>
              </a:gsLst>
              <a:lin ang="5400000" scaled="1"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w="12700" h="63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sp>
        <p:nvSpPr>
          <p:cNvPr id="12" name="平行四边形 11"/>
          <p:cNvSpPr/>
          <p:nvPr/>
        </p:nvSpPr>
        <p:spPr>
          <a:xfrm rot="607165">
            <a:off x="5597648" y="2819288"/>
            <a:ext cx="785566" cy="111727"/>
          </a:xfrm>
          <a:prstGeom prst="parallelogram">
            <a:avLst>
              <a:gd name="adj" fmla="val 291380"/>
            </a:avLst>
          </a:prstGeom>
          <a:gradFill>
            <a:gsLst>
              <a:gs pos="0">
                <a:srgbClr val="ED9393"/>
              </a:gs>
              <a:gs pos="100000">
                <a:srgbClr val="E34F4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13" name="平行四边形 12"/>
          <p:cNvSpPr/>
          <p:nvPr/>
        </p:nvSpPr>
        <p:spPr>
          <a:xfrm rot="607165" flipH="1">
            <a:off x="5489396" y="1840530"/>
            <a:ext cx="646986" cy="1057157"/>
          </a:xfrm>
          <a:prstGeom prst="parallelogram">
            <a:avLst>
              <a:gd name="adj" fmla="val 29638"/>
            </a:avLst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274917" y="1836168"/>
            <a:ext cx="1745257" cy="1375428"/>
            <a:chOff x="5699889" y="2448224"/>
            <a:chExt cx="2327009" cy="1833904"/>
          </a:xfrm>
        </p:grpSpPr>
        <p:sp>
          <p:nvSpPr>
            <p:cNvPr id="15" name="平行四边形 14"/>
            <p:cNvSpPr/>
            <p:nvPr/>
          </p:nvSpPr>
          <p:spPr>
            <a:xfrm rot="607165">
              <a:off x="5699889" y="3714421"/>
              <a:ext cx="2327009" cy="567707"/>
            </a:xfrm>
            <a:prstGeom prst="parallelogram">
              <a:avLst>
                <a:gd name="adj" fmla="val 300067"/>
              </a:avLst>
            </a:prstGeom>
            <a:gradFill>
              <a:gsLst>
                <a:gs pos="0">
                  <a:schemeClr val="bg1">
                    <a:lumMod val="85000"/>
                    <a:alpha val="54000"/>
                  </a:schemeClr>
                </a:gs>
                <a:gs pos="100000">
                  <a:schemeClr val="bg1">
                    <a:lumMod val="75000"/>
                    <a:alpha val="73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6" name="平行四边形 15"/>
            <p:cNvSpPr/>
            <p:nvPr/>
          </p:nvSpPr>
          <p:spPr>
            <a:xfrm rot="607165">
              <a:off x="6305707" y="2448224"/>
              <a:ext cx="1164306" cy="1675442"/>
            </a:xfrm>
            <a:prstGeom prst="parallelogram">
              <a:avLst>
                <a:gd name="adj" fmla="val 48332"/>
              </a:avLst>
            </a:prstGeom>
            <a:gradFill>
              <a:gsLst>
                <a:gs pos="0">
                  <a:srgbClr val="00E2BC"/>
                </a:gs>
                <a:gs pos="100000">
                  <a:srgbClr val="00AF9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sp>
        <p:nvSpPr>
          <p:cNvPr id="17" name="平行四边形 16"/>
          <p:cNvSpPr/>
          <p:nvPr/>
        </p:nvSpPr>
        <p:spPr>
          <a:xfrm rot="607165">
            <a:off x="5262205" y="1801108"/>
            <a:ext cx="777204" cy="111727"/>
          </a:xfrm>
          <a:prstGeom prst="parallelogram">
            <a:avLst>
              <a:gd name="adj" fmla="val 288183"/>
            </a:avLst>
          </a:prstGeom>
          <a:gradFill>
            <a:gsLst>
              <a:gs pos="0">
                <a:srgbClr val="00E2BC"/>
              </a:gs>
              <a:gs pos="100000">
                <a:srgbClr val="00AF9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18" name="平行四边形 17"/>
          <p:cNvSpPr/>
          <p:nvPr/>
        </p:nvSpPr>
        <p:spPr>
          <a:xfrm rot="607165">
            <a:off x="4282750" y="3015565"/>
            <a:ext cx="785566" cy="111727"/>
          </a:xfrm>
          <a:prstGeom prst="parallelogram">
            <a:avLst>
              <a:gd name="adj" fmla="val 291380"/>
            </a:avLst>
          </a:prstGeom>
          <a:gradFill>
            <a:gsLst>
              <a:gs pos="0">
                <a:srgbClr val="00E2BC"/>
              </a:gs>
              <a:gs pos="100000">
                <a:srgbClr val="00AF9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19" name="平行四边形 18"/>
          <p:cNvSpPr/>
          <p:nvPr/>
        </p:nvSpPr>
        <p:spPr>
          <a:xfrm rot="607165" flipH="1">
            <a:off x="4174497" y="2036807"/>
            <a:ext cx="646986" cy="1057157"/>
          </a:xfrm>
          <a:prstGeom prst="parallelogram">
            <a:avLst>
              <a:gd name="adj" fmla="val 29638"/>
            </a:avLst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946826" y="2032446"/>
            <a:ext cx="1758554" cy="1374260"/>
            <a:chOff x="3929101" y="2709927"/>
            <a:chExt cx="2344738" cy="1832347"/>
          </a:xfrm>
        </p:grpSpPr>
        <p:sp>
          <p:nvSpPr>
            <p:cNvPr id="21" name="平行四边形 20"/>
            <p:cNvSpPr/>
            <p:nvPr/>
          </p:nvSpPr>
          <p:spPr>
            <a:xfrm rot="607165">
              <a:off x="3929101" y="3974567"/>
              <a:ext cx="2344738" cy="567707"/>
            </a:xfrm>
            <a:prstGeom prst="parallelogram">
              <a:avLst>
                <a:gd name="adj" fmla="val 300067"/>
              </a:avLst>
            </a:prstGeom>
            <a:gradFill>
              <a:gsLst>
                <a:gs pos="0">
                  <a:schemeClr val="bg1">
                    <a:lumMod val="85000"/>
                    <a:alpha val="54000"/>
                  </a:schemeClr>
                </a:gs>
                <a:gs pos="100000">
                  <a:schemeClr val="bg1">
                    <a:lumMod val="75000"/>
                    <a:alpha val="73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2" name="平行四边形 21"/>
            <p:cNvSpPr/>
            <p:nvPr/>
          </p:nvSpPr>
          <p:spPr>
            <a:xfrm rot="607165">
              <a:off x="4552509" y="2709927"/>
              <a:ext cx="1164306" cy="1675442"/>
            </a:xfrm>
            <a:prstGeom prst="parallelogram">
              <a:avLst>
                <a:gd name="adj" fmla="val 48332"/>
              </a:avLst>
            </a:prstGeom>
            <a:gradFill>
              <a:gsLst>
                <a:gs pos="0">
                  <a:srgbClr val="FFCE85"/>
                </a:gs>
                <a:gs pos="100000">
                  <a:srgbClr val="FFA41D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sp>
        <p:nvSpPr>
          <p:cNvPr id="23" name="平行四边形 22"/>
          <p:cNvSpPr/>
          <p:nvPr/>
        </p:nvSpPr>
        <p:spPr>
          <a:xfrm rot="607165">
            <a:off x="3947306" y="1997385"/>
            <a:ext cx="777204" cy="111727"/>
          </a:xfrm>
          <a:prstGeom prst="parallelogram">
            <a:avLst>
              <a:gd name="adj" fmla="val 288183"/>
            </a:avLst>
          </a:prstGeom>
          <a:gradFill>
            <a:gsLst>
              <a:gs pos="0">
                <a:srgbClr val="FFCE85"/>
              </a:gs>
              <a:gs pos="100000">
                <a:srgbClr val="FFA41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24" name="平行四边形 23"/>
          <p:cNvSpPr/>
          <p:nvPr/>
        </p:nvSpPr>
        <p:spPr>
          <a:xfrm rot="607165">
            <a:off x="2963921" y="3211869"/>
            <a:ext cx="785566" cy="111727"/>
          </a:xfrm>
          <a:prstGeom prst="parallelogram">
            <a:avLst>
              <a:gd name="adj" fmla="val 291380"/>
            </a:avLst>
          </a:prstGeom>
          <a:gradFill>
            <a:gsLst>
              <a:gs pos="0">
                <a:srgbClr val="FFCE85"/>
              </a:gs>
              <a:gs pos="100000">
                <a:srgbClr val="FFA41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25" name="平行四边形 24"/>
          <p:cNvSpPr/>
          <p:nvPr/>
        </p:nvSpPr>
        <p:spPr>
          <a:xfrm rot="607165" flipH="1">
            <a:off x="2852304" y="2224814"/>
            <a:ext cx="646986" cy="1057157"/>
          </a:xfrm>
          <a:prstGeom prst="parallelogram">
            <a:avLst>
              <a:gd name="adj" fmla="val 29638"/>
            </a:avLst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627036" y="2228750"/>
            <a:ext cx="1758554" cy="1385112"/>
            <a:chOff x="2169381" y="2971666"/>
            <a:chExt cx="2344738" cy="1846816"/>
          </a:xfrm>
        </p:grpSpPr>
        <p:sp>
          <p:nvSpPr>
            <p:cNvPr id="27" name="平行四边形 26"/>
            <p:cNvSpPr/>
            <p:nvPr/>
          </p:nvSpPr>
          <p:spPr>
            <a:xfrm rot="607165">
              <a:off x="2169381" y="4236193"/>
              <a:ext cx="2344738" cy="582289"/>
            </a:xfrm>
            <a:prstGeom prst="parallelogram">
              <a:avLst>
                <a:gd name="adj" fmla="val 297550"/>
              </a:avLst>
            </a:prstGeom>
            <a:gradFill>
              <a:gsLst>
                <a:gs pos="0">
                  <a:schemeClr val="bg1">
                    <a:lumMod val="85000"/>
                    <a:alpha val="54000"/>
                  </a:schemeClr>
                </a:gs>
                <a:gs pos="100000">
                  <a:schemeClr val="bg1">
                    <a:lumMod val="75000"/>
                    <a:alpha val="73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8" name="平行四边形 27"/>
            <p:cNvSpPr/>
            <p:nvPr/>
          </p:nvSpPr>
          <p:spPr>
            <a:xfrm rot="607165">
              <a:off x="2794071" y="2971666"/>
              <a:ext cx="1164306" cy="1675442"/>
            </a:xfrm>
            <a:prstGeom prst="parallelogram">
              <a:avLst>
                <a:gd name="adj" fmla="val 48332"/>
              </a:avLst>
            </a:prstGeom>
            <a:gradFill>
              <a:gsLst>
                <a:gs pos="0">
                  <a:srgbClr val="01D3E9"/>
                </a:gs>
                <a:gs pos="100000">
                  <a:srgbClr val="01ACB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sp>
        <p:nvSpPr>
          <p:cNvPr id="29" name="平行四边形 28"/>
          <p:cNvSpPr/>
          <p:nvPr/>
        </p:nvSpPr>
        <p:spPr>
          <a:xfrm rot="607165">
            <a:off x="2628478" y="2193690"/>
            <a:ext cx="777204" cy="111727"/>
          </a:xfrm>
          <a:prstGeom prst="parallelogram">
            <a:avLst>
              <a:gd name="adj" fmla="val 288183"/>
            </a:avLst>
          </a:prstGeom>
          <a:gradFill>
            <a:gsLst>
              <a:gs pos="0">
                <a:srgbClr val="01D3E9"/>
              </a:gs>
              <a:gs pos="100000">
                <a:srgbClr val="01ACB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30" name="任意多边形 29"/>
          <p:cNvSpPr/>
          <p:nvPr/>
        </p:nvSpPr>
        <p:spPr>
          <a:xfrm rot="5400000">
            <a:off x="455295" y="4293870"/>
            <a:ext cx="232410" cy="214630"/>
          </a:xfrm>
          <a:custGeom>
            <a:avLst/>
            <a:gdLst>
              <a:gd name="connsiteX0" fmla="*/ 146050 w 292100"/>
              <a:gd name="connsiteY0" fmla="*/ 0 h 251810"/>
              <a:gd name="connsiteX1" fmla="*/ 292100 w 292100"/>
              <a:gd name="connsiteY1" fmla="*/ 251810 h 251810"/>
              <a:gd name="connsiteX2" fmla="*/ 213780 w 292100"/>
              <a:gd name="connsiteY2" fmla="*/ 251810 h 251810"/>
              <a:gd name="connsiteX3" fmla="*/ 146050 w 292100"/>
              <a:gd name="connsiteY3" fmla="*/ 135034 h 251810"/>
              <a:gd name="connsiteX4" fmla="*/ 78320 w 292100"/>
              <a:gd name="connsiteY4" fmla="*/ 251810 h 251810"/>
              <a:gd name="connsiteX5" fmla="*/ 0 w 292100"/>
              <a:gd name="connsiteY5" fmla="*/ 251810 h 251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2100" h="251810">
                <a:moveTo>
                  <a:pt x="146050" y="0"/>
                </a:moveTo>
                <a:lnTo>
                  <a:pt x="292100" y="251810"/>
                </a:lnTo>
                <a:lnTo>
                  <a:pt x="213780" y="251810"/>
                </a:lnTo>
                <a:lnTo>
                  <a:pt x="146050" y="135034"/>
                </a:lnTo>
                <a:lnTo>
                  <a:pt x="78320" y="251810"/>
                </a:lnTo>
                <a:lnTo>
                  <a:pt x="0" y="251810"/>
                </a:lnTo>
                <a:close/>
              </a:path>
            </a:pathLst>
          </a:custGeom>
          <a:solidFill>
            <a:srgbClr val="01A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31" name="文本框 139"/>
          <p:cNvSpPr txBox="1"/>
          <p:nvPr/>
        </p:nvSpPr>
        <p:spPr>
          <a:xfrm>
            <a:off x="1151255" y="3625850"/>
            <a:ext cx="176657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dirty="0">
                <a:solidFill>
                  <a:srgbClr val="01ACBE"/>
                </a:solidFill>
                <a:latin typeface="Impact" panose="020B0806030902050204" pitchFamily="34" charset="0"/>
              </a:rPr>
              <a:t>第一、二天</a:t>
            </a:r>
            <a:endParaRPr lang="zh-CN" altLang="en-US" sz="2100" dirty="0">
              <a:solidFill>
                <a:srgbClr val="01ACBE"/>
              </a:solidFill>
              <a:latin typeface="Impact" panose="020B0806030902050204" pitchFamily="34" charset="0"/>
            </a:endParaRPr>
          </a:p>
        </p:txBody>
      </p:sp>
      <p:sp>
        <p:nvSpPr>
          <p:cNvPr id="32" name="任意多边形 31"/>
          <p:cNvSpPr/>
          <p:nvPr/>
        </p:nvSpPr>
        <p:spPr>
          <a:xfrm rot="5400000">
            <a:off x="2156460" y="1306195"/>
            <a:ext cx="301625" cy="208915"/>
          </a:xfrm>
          <a:custGeom>
            <a:avLst/>
            <a:gdLst>
              <a:gd name="connsiteX0" fmla="*/ 146050 w 292100"/>
              <a:gd name="connsiteY0" fmla="*/ 0 h 251810"/>
              <a:gd name="connsiteX1" fmla="*/ 292100 w 292100"/>
              <a:gd name="connsiteY1" fmla="*/ 251810 h 251810"/>
              <a:gd name="connsiteX2" fmla="*/ 213780 w 292100"/>
              <a:gd name="connsiteY2" fmla="*/ 251810 h 251810"/>
              <a:gd name="connsiteX3" fmla="*/ 146050 w 292100"/>
              <a:gd name="connsiteY3" fmla="*/ 135034 h 251810"/>
              <a:gd name="connsiteX4" fmla="*/ 78320 w 292100"/>
              <a:gd name="connsiteY4" fmla="*/ 251810 h 251810"/>
              <a:gd name="connsiteX5" fmla="*/ 0 w 292100"/>
              <a:gd name="connsiteY5" fmla="*/ 251810 h 251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2100" h="251810">
                <a:moveTo>
                  <a:pt x="146050" y="0"/>
                </a:moveTo>
                <a:lnTo>
                  <a:pt x="292100" y="251810"/>
                </a:lnTo>
                <a:lnTo>
                  <a:pt x="213780" y="251810"/>
                </a:lnTo>
                <a:lnTo>
                  <a:pt x="146050" y="135034"/>
                </a:lnTo>
                <a:lnTo>
                  <a:pt x="78320" y="251810"/>
                </a:lnTo>
                <a:lnTo>
                  <a:pt x="0" y="251810"/>
                </a:lnTo>
                <a:close/>
              </a:path>
            </a:pathLst>
          </a:custGeom>
          <a:solidFill>
            <a:srgbClr val="FFB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33" name="文本框 159"/>
          <p:cNvSpPr txBox="1"/>
          <p:nvPr/>
        </p:nvSpPr>
        <p:spPr>
          <a:xfrm>
            <a:off x="2855595" y="478155"/>
            <a:ext cx="173291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dirty="0">
                <a:solidFill>
                  <a:srgbClr val="FFB850"/>
                </a:solidFill>
                <a:latin typeface="Impact" panose="020B0806030902050204" pitchFamily="34" charset="0"/>
              </a:rPr>
              <a:t>第三、四天</a:t>
            </a:r>
            <a:endParaRPr lang="zh-CN" altLang="en-US" sz="2100" dirty="0">
              <a:solidFill>
                <a:srgbClr val="FFB850"/>
              </a:solidFill>
              <a:latin typeface="Impact" panose="020B0806030902050204" pitchFamily="34" charset="0"/>
            </a:endParaRPr>
          </a:p>
        </p:txBody>
      </p:sp>
      <p:sp>
        <p:nvSpPr>
          <p:cNvPr id="36" name="任意多边形 35"/>
          <p:cNvSpPr/>
          <p:nvPr/>
        </p:nvSpPr>
        <p:spPr>
          <a:xfrm rot="5400000">
            <a:off x="5458460" y="3750310"/>
            <a:ext cx="285750" cy="180340"/>
          </a:xfrm>
          <a:custGeom>
            <a:avLst/>
            <a:gdLst>
              <a:gd name="connsiteX0" fmla="*/ 146050 w 292100"/>
              <a:gd name="connsiteY0" fmla="*/ 0 h 251810"/>
              <a:gd name="connsiteX1" fmla="*/ 292100 w 292100"/>
              <a:gd name="connsiteY1" fmla="*/ 251810 h 251810"/>
              <a:gd name="connsiteX2" fmla="*/ 213780 w 292100"/>
              <a:gd name="connsiteY2" fmla="*/ 251810 h 251810"/>
              <a:gd name="connsiteX3" fmla="*/ 146050 w 292100"/>
              <a:gd name="connsiteY3" fmla="*/ 135034 h 251810"/>
              <a:gd name="connsiteX4" fmla="*/ 78320 w 292100"/>
              <a:gd name="connsiteY4" fmla="*/ 251810 h 251810"/>
              <a:gd name="connsiteX5" fmla="*/ 0 w 292100"/>
              <a:gd name="connsiteY5" fmla="*/ 251810 h 251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2100" h="251810">
                <a:moveTo>
                  <a:pt x="146050" y="0"/>
                </a:moveTo>
                <a:lnTo>
                  <a:pt x="292100" y="251810"/>
                </a:lnTo>
                <a:lnTo>
                  <a:pt x="213780" y="251810"/>
                </a:lnTo>
                <a:lnTo>
                  <a:pt x="146050" y="135034"/>
                </a:lnTo>
                <a:lnTo>
                  <a:pt x="78320" y="251810"/>
                </a:lnTo>
                <a:lnTo>
                  <a:pt x="0" y="251810"/>
                </a:lnTo>
                <a:close/>
              </a:path>
            </a:pathLst>
          </a:custGeom>
          <a:solidFill>
            <a:srgbClr val="E870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37" name="文本框 137"/>
          <p:cNvSpPr txBox="1"/>
          <p:nvPr/>
        </p:nvSpPr>
        <p:spPr>
          <a:xfrm>
            <a:off x="732155" y="4039870"/>
            <a:ext cx="190627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01ACBE"/>
                </a:solidFill>
                <a:latin typeface="+mn-ea"/>
              </a:rPr>
              <a:t>熟悉</a:t>
            </a:r>
            <a:r>
              <a:rPr lang="en-US" altLang="zh-CN" sz="1600" b="1" dirty="0">
                <a:solidFill>
                  <a:srgbClr val="01ACBE"/>
                </a:solidFill>
                <a:latin typeface="+mn-ea"/>
              </a:rPr>
              <a:t>python</a:t>
            </a:r>
            <a:r>
              <a:rPr lang="zh-CN" altLang="en-US" sz="1600" b="1" dirty="0">
                <a:solidFill>
                  <a:srgbClr val="01ACBE"/>
                </a:solidFill>
                <a:latin typeface="+mn-ea"/>
              </a:rPr>
              <a:t>基本操作环境，</a:t>
            </a:r>
            <a:r>
              <a:rPr lang="zh-CN" altLang="en-US" sz="1600" b="1" dirty="0">
                <a:solidFill>
                  <a:srgbClr val="01ACBE"/>
                </a:solidFill>
                <a:latin typeface="+mn-ea"/>
                <a:sym typeface="+mn-ea"/>
              </a:rPr>
              <a:t>应用</a:t>
            </a:r>
            <a:r>
              <a:rPr lang="en-US" altLang="zh-CN" sz="1600" b="1" dirty="0">
                <a:solidFill>
                  <a:srgbClr val="01ACBE"/>
                </a:solidFill>
                <a:latin typeface="+mn-ea"/>
                <a:sym typeface="+mn-ea"/>
              </a:rPr>
              <a:t>pythonw</a:t>
            </a:r>
            <a:r>
              <a:rPr lang="zh-CN" altLang="en-US" sz="1600" b="1" dirty="0">
                <a:solidFill>
                  <a:srgbClr val="01ACBE"/>
                </a:solidFill>
                <a:latin typeface="+mn-ea"/>
                <a:sym typeface="+mn-ea"/>
              </a:rPr>
              <a:t>完成项目</a:t>
            </a:r>
            <a:endParaRPr sz="1600" b="1" dirty="0">
              <a:solidFill>
                <a:srgbClr val="EB9624"/>
              </a:solidFill>
              <a:latin typeface="+mn-ea"/>
              <a:sym typeface="+mn-ea"/>
            </a:endParaRPr>
          </a:p>
          <a:p>
            <a:endParaRPr lang="zh-CN" altLang="en-US" sz="1600" b="1" dirty="0">
              <a:solidFill>
                <a:srgbClr val="01ACBE"/>
              </a:solidFill>
              <a:latin typeface="+mn-ea"/>
            </a:endParaRPr>
          </a:p>
        </p:txBody>
      </p:sp>
      <p:sp>
        <p:nvSpPr>
          <p:cNvPr id="38" name="文本框 161"/>
          <p:cNvSpPr txBox="1"/>
          <p:nvPr/>
        </p:nvSpPr>
        <p:spPr>
          <a:xfrm>
            <a:off x="2624455" y="915670"/>
            <a:ext cx="17875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EB9624"/>
                </a:solidFill>
                <a:latin typeface="+mn-ea"/>
              </a:rPr>
              <a:t>熟悉</a:t>
            </a:r>
            <a:r>
              <a:rPr lang="en-US" altLang="zh-CN" sz="1600" b="1" dirty="0">
                <a:solidFill>
                  <a:srgbClr val="EB9624"/>
                </a:solidFill>
                <a:latin typeface="+mn-ea"/>
              </a:rPr>
              <a:t>sparkd</a:t>
            </a:r>
            <a:r>
              <a:rPr lang="zh-CN" altLang="en-US" sz="1600" b="1" dirty="0">
                <a:solidFill>
                  <a:srgbClr val="EB9624"/>
                </a:solidFill>
                <a:latin typeface="+mn-ea"/>
              </a:rPr>
              <a:t>的环境，应用</a:t>
            </a:r>
            <a:r>
              <a:rPr lang="en-US" altLang="zh-CN" sz="1600" b="1" dirty="0">
                <a:solidFill>
                  <a:srgbClr val="EB9624"/>
                </a:solidFill>
                <a:latin typeface="+mn-ea"/>
              </a:rPr>
              <a:t>spark</a:t>
            </a:r>
            <a:r>
              <a:rPr lang="zh-CN" altLang="en-US" sz="1600" b="1" dirty="0">
                <a:solidFill>
                  <a:srgbClr val="EB9624"/>
                </a:solidFill>
                <a:latin typeface="+mn-ea"/>
              </a:rPr>
              <a:t>完成项目</a:t>
            </a:r>
            <a:endParaRPr lang="zh-CN" altLang="en-US" sz="1600" b="1" dirty="0">
              <a:solidFill>
                <a:srgbClr val="EB9624"/>
              </a:solidFill>
              <a:latin typeface="+mn-ea"/>
            </a:endParaRPr>
          </a:p>
        </p:txBody>
      </p:sp>
      <p:sp>
        <p:nvSpPr>
          <p:cNvPr id="40" name="文本框 179"/>
          <p:cNvSpPr txBox="1"/>
          <p:nvPr/>
        </p:nvSpPr>
        <p:spPr>
          <a:xfrm>
            <a:off x="5957570" y="3355975"/>
            <a:ext cx="19392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7171"/>
                </a:solidFill>
                <a:latin typeface="+mn-ea"/>
              </a:rPr>
              <a:t>在前四天的基础训练上，能够正确的掌握软件的功能</a:t>
            </a:r>
            <a:endParaRPr lang="zh-CN" altLang="en-US" sz="1600" b="1" dirty="0">
              <a:solidFill>
                <a:srgbClr val="FF7171"/>
              </a:solidFill>
              <a:latin typeface="+mn-ea"/>
            </a:endParaRPr>
          </a:p>
        </p:txBody>
      </p:sp>
      <p:sp>
        <p:nvSpPr>
          <p:cNvPr id="41" name="文本框 177"/>
          <p:cNvSpPr txBox="1"/>
          <p:nvPr/>
        </p:nvSpPr>
        <p:spPr>
          <a:xfrm>
            <a:off x="5911215" y="2865120"/>
            <a:ext cx="212344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dirty="0">
                <a:solidFill>
                  <a:srgbClr val="E87071"/>
                </a:solidFill>
                <a:latin typeface="Impact" panose="020B0806030902050204" pitchFamily="34" charset="0"/>
              </a:rPr>
              <a:t>第五、六、七天</a:t>
            </a:r>
            <a:endParaRPr lang="zh-CN" altLang="en-US" sz="2100" dirty="0">
              <a:solidFill>
                <a:srgbClr val="E87071"/>
              </a:solidFill>
              <a:latin typeface="Impact" panose="020B0806030902050204" pitchFamily="34" charset="0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7928810" y="2799742"/>
            <a:ext cx="532358" cy="828677"/>
            <a:chOff x="10053587" y="3329976"/>
            <a:chExt cx="709810" cy="1104902"/>
          </a:xfrm>
        </p:grpSpPr>
        <p:sp>
          <p:nvSpPr>
            <p:cNvPr id="43" name="直角三角形 69"/>
            <p:cNvSpPr/>
            <p:nvPr/>
          </p:nvSpPr>
          <p:spPr>
            <a:xfrm flipH="1" flipV="1">
              <a:off x="10053587" y="4170838"/>
              <a:ext cx="709810" cy="200544"/>
            </a:xfrm>
            <a:custGeom>
              <a:avLst/>
              <a:gdLst>
                <a:gd name="connsiteX0" fmla="*/ 0 w 1994637"/>
                <a:gd name="connsiteY0" fmla="*/ 328931 h 328931"/>
                <a:gd name="connsiteX1" fmla="*/ 0 w 1994637"/>
                <a:gd name="connsiteY1" fmla="*/ 0 h 328931"/>
                <a:gd name="connsiteX2" fmla="*/ 1994637 w 1994637"/>
                <a:gd name="connsiteY2" fmla="*/ 328931 h 328931"/>
                <a:gd name="connsiteX3" fmla="*/ 0 w 1994637"/>
                <a:gd name="connsiteY3" fmla="*/ 328931 h 328931"/>
                <a:gd name="connsiteX0-1" fmla="*/ 196850 w 2191487"/>
                <a:gd name="connsiteY0-2" fmla="*/ 278131 h 278131"/>
                <a:gd name="connsiteX1-3" fmla="*/ 0 w 2191487"/>
                <a:gd name="connsiteY1-4" fmla="*/ 0 h 278131"/>
                <a:gd name="connsiteX2-5" fmla="*/ 2191487 w 2191487"/>
                <a:gd name="connsiteY2-6" fmla="*/ 278131 h 278131"/>
                <a:gd name="connsiteX3-7" fmla="*/ 196850 w 2191487"/>
                <a:gd name="connsiteY3-8" fmla="*/ 278131 h 278131"/>
                <a:gd name="connsiteX0-9" fmla="*/ 273050 w 2267687"/>
                <a:gd name="connsiteY0-10" fmla="*/ 290831 h 290831"/>
                <a:gd name="connsiteX1-11" fmla="*/ 0 w 2267687"/>
                <a:gd name="connsiteY1-12" fmla="*/ 0 h 290831"/>
                <a:gd name="connsiteX2-13" fmla="*/ 2267687 w 2267687"/>
                <a:gd name="connsiteY2-14" fmla="*/ 290831 h 290831"/>
                <a:gd name="connsiteX3-15" fmla="*/ 273050 w 2267687"/>
                <a:gd name="connsiteY3-16" fmla="*/ 290831 h 29083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267687" h="290831">
                  <a:moveTo>
                    <a:pt x="273050" y="290831"/>
                  </a:moveTo>
                  <a:lnTo>
                    <a:pt x="0" y="0"/>
                  </a:lnTo>
                  <a:lnTo>
                    <a:pt x="2267687" y="290831"/>
                  </a:lnTo>
                  <a:lnTo>
                    <a:pt x="273050" y="290831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50000"/>
                    <a:alpha val="94000"/>
                  </a:schemeClr>
                </a:gs>
                <a:gs pos="0">
                  <a:srgbClr val="F3F3F3">
                    <a:alpha val="12000"/>
                  </a:srgbClr>
                </a:gs>
              </a:gsLst>
              <a:lin ang="0" scaled="0"/>
            </a:gra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44" name="矩形 43"/>
            <p:cNvSpPr/>
            <p:nvPr/>
          </p:nvSpPr>
          <p:spPr>
            <a:xfrm>
              <a:off x="10145898" y="3722715"/>
              <a:ext cx="483675" cy="462626"/>
            </a:xfrm>
            <a:prstGeom prst="rect">
              <a:avLst/>
            </a:prstGeom>
            <a:solidFill>
              <a:srgbClr val="E870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pic>
          <p:nvPicPr>
            <p:cNvPr id="45" name="图片 44"/>
            <p:cNvPicPr>
              <a:picLocks noChangeAspect="1"/>
            </p:cNvPicPr>
            <p:nvPr/>
          </p:nvPicPr>
          <p:blipFill rotWithShape="1">
            <a:blip r:embed="rId1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 rot="5400000" flipV="1">
              <a:off x="9630952" y="3844922"/>
              <a:ext cx="1104902" cy="75010"/>
            </a:xfrm>
            <a:prstGeom prst="rect">
              <a:avLst/>
            </a:prstGeom>
          </p:spPr>
        </p:pic>
        <p:grpSp>
          <p:nvGrpSpPr>
            <p:cNvPr id="46" name="Group 887"/>
            <p:cNvGrpSpPr>
              <a:grpSpLocks noChangeAspect="1"/>
            </p:cNvGrpSpPr>
            <p:nvPr/>
          </p:nvGrpSpPr>
          <p:grpSpPr bwMode="auto">
            <a:xfrm>
              <a:off x="10256303" y="3788132"/>
              <a:ext cx="266734" cy="331791"/>
              <a:chOff x="5971" y="2553"/>
              <a:chExt cx="246" cy="306"/>
            </a:xfrm>
            <a:solidFill>
              <a:schemeClr val="bg1"/>
            </a:solidFill>
            <a:effectLst/>
          </p:grpSpPr>
          <p:sp>
            <p:nvSpPr>
              <p:cNvPr id="47" name="Freeform 889"/>
              <p:cNvSpPr/>
              <p:nvPr/>
            </p:nvSpPr>
            <p:spPr bwMode="auto">
              <a:xfrm>
                <a:off x="5971" y="2715"/>
                <a:ext cx="246" cy="144"/>
              </a:xfrm>
              <a:custGeom>
                <a:avLst/>
                <a:gdLst>
                  <a:gd name="T0" fmla="*/ 66 w 101"/>
                  <a:gd name="T1" fmla="*/ 0 h 60"/>
                  <a:gd name="T2" fmla="*/ 58 w 101"/>
                  <a:gd name="T3" fmla="*/ 38 h 60"/>
                  <a:gd name="T4" fmla="*/ 54 w 101"/>
                  <a:gd name="T5" fmla="*/ 12 h 60"/>
                  <a:gd name="T6" fmla="*/ 56 w 101"/>
                  <a:gd name="T7" fmla="*/ 6 h 60"/>
                  <a:gd name="T8" fmla="*/ 52 w 101"/>
                  <a:gd name="T9" fmla="*/ 2 h 60"/>
                  <a:gd name="T10" fmla="*/ 51 w 101"/>
                  <a:gd name="T11" fmla="*/ 2 h 60"/>
                  <a:gd name="T12" fmla="*/ 50 w 101"/>
                  <a:gd name="T13" fmla="*/ 2 h 60"/>
                  <a:gd name="T14" fmla="*/ 49 w 101"/>
                  <a:gd name="T15" fmla="*/ 2 h 60"/>
                  <a:gd name="T16" fmla="*/ 45 w 101"/>
                  <a:gd name="T17" fmla="*/ 6 h 60"/>
                  <a:gd name="T18" fmla="*/ 47 w 101"/>
                  <a:gd name="T19" fmla="*/ 12 h 60"/>
                  <a:gd name="T20" fmla="*/ 43 w 101"/>
                  <a:gd name="T21" fmla="*/ 38 h 60"/>
                  <a:gd name="T22" fmla="*/ 35 w 101"/>
                  <a:gd name="T23" fmla="*/ 0 h 60"/>
                  <a:gd name="T24" fmla="*/ 35 w 101"/>
                  <a:gd name="T25" fmla="*/ 0 h 60"/>
                  <a:gd name="T26" fmla="*/ 34 w 101"/>
                  <a:gd name="T27" fmla="*/ 0 h 60"/>
                  <a:gd name="T28" fmla="*/ 8 w 101"/>
                  <a:gd name="T29" fmla="*/ 10 h 60"/>
                  <a:gd name="T30" fmla="*/ 0 w 101"/>
                  <a:gd name="T31" fmla="*/ 32 h 60"/>
                  <a:gd name="T32" fmla="*/ 0 w 101"/>
                  <a:gd name="T33" fmla="*/ 56 h 60"/>
                  <a:gd name="T34" fmla="*/ 16 w 101"/>
                  <a:gd name="T35" fmla="*/ 59 h 60"/>
                  <a:gd name="T36" fmla="*/ 16 w 101"/>
                  <a:gd name="T37" fmla="*/ 38 h 60"/>
                  <a:gd name="T38" fmla="*/ 20 w 101"/>
                  <a:gd name="T39" fmla="*/ 30 h 60"/>
                  <a:gd name="T40" fmla="*/ 20 w 101"/>
                  <a:gd name="T41" fmla="*/ 59 h 60"/>
                  <a:gd name="T42" fmla="*/ 51 w 101"/>
                  <a:gd name="T43" fmla="*/ 60 h 60"/>
                  <a:gd name="T44" fmla="*/ 80 w 101"/>
                  <a:gd name="T45" fmla="*/ 59 h 60"/>
                  <a:gd name="T46" fmla="*/ 80 w 101"/>
                  <a:gd name="T47" fmla="*/ 30 h 60"/>
                  <a:gd name="T48" fmla="*/ 85 w 101"/>
                  <a:gd name="T49" fmla="*/ 38 h 60"/>
                  <a:gd name="T50" fmla="*/ 85 w 101"/>
                  <a:gd name="T51" fmla="*/ 58 h 60"/>
                  <a:gd name="T52" fmla="*/ 101 w 101"/>
                  <a:gd name="T53" fmla="*/ 56 h 60"/>
                  <a:gd name="T54" fmla="*/ 101 w 101"/>
                  <a:gd name="T55" fmla="*/ 32 h 60"/>
                  <a:gd name="T56" fmla="*/ 93 w 101"/>
                  <a:gd name="T57" fmla="*/ 10 h 60"/>
                  <a:gd name="T58" fmla="*/ 67 w 101"/>
                  <a:gd name="T59" fmla="*/ 0 h 60"/>
                  <a:gd name="T60" fmla="*/ 66 w 101"/>
                  <a:gd name="T61" fmla="*/ 0 h 60"/>
                  <a:gd name="T62" fmla="*/ 66 w 101"/>
                  <a:gd name="T63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1" h="60">
                    <a:moveTo>
                      <a:pt x="66" y="0"/>
                    </a:moveTo>
                    <a:cubicBezTo>
                      <a:pt x="66" y="5"/>
                      <a:pt x="58" y="38"/>
                      <a:pt x="58" y="38"/>
                    </a:cubicBezTo>
                    <a:cubicBezTo>
                      <a:pt x="54" y="12"/>
                      <a:pt x="54" y="12"/>
                      <a:pt x="54" y="12"/>
                    </a:cubicBezTo>
                    <a:cubicBezTo>
                      <a:pt x="56" y="6"/>
                      <a:pt x="56" y="6"/>
                      <a:pt x="56" y="6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1" y="2"/>
                      <a:pt x="51" y="2"/>
                      <a:pt x="51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45" y="6"/>
                      <a:pt x="45" y="6"/>
                      <a:pt x="45" y="6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3" y="38"/>
                      <a:pt x="43" y="38"/>
                      <a:pt x="43" y="38"/>
                    </a:cubicBezTo>
                    <a:cubicBezTo>
                      <a:pt x="43" y="38"/>
                      <a:pt x="35" y="5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9" y="1"/>
                      <a:pt x="15" y="6"/>
                      <a:pt x="8" y="10"/>
                    </a:cubicBezTo>
                    <a:cubicBezTo>
                      <a:pt x="6" y="12"/>
                      <a:pt x="1" y="17"/>
                      <a:pt x="0" y="32"/>
                    </a:cubicBezTo>
                    <a:cubicBezTo>
                      <a:pt x="0" y="34"/>
                      <a:pt x="0" y="47"/>
                      <a:pt x="0" y="56"/>
                    </a:cubicBezTo>
                    <a:cubicBezTo>
                      <a:pt x="6" y="57"/>
                      <a:pt x="9" y="58"/>
                      <a:pt x="16" y="59"/>
                    </a:cubicBezTo>
                    <a:cubicBezTo>
                      <a:pt x="16" y="51"/>
                      <a:pt x="16" y="40"/>
                      <a:pt x="16" y="38"/>
                    </a:cubicBezTo>
                    <a:cubicBezTo>
                      <a:pt x="16" y="35"/>
                      <a:pt x="19" y="32"/>
                      <a:pt x="20" y="30"/>
                    </a:cubicBezTo>
                    <a:cubicBezTo>
                      <a:pt x="20" y="59"/>
                      <a:pt x="20" y="59"/>
                      <a:pt x="20" y="59"/>
                    </a:cubicBezTo>
                    <a:cubicBezTo>
                      <a:pt x="29" y="59"/>
                      <a:pt x="41" y="60"/>
                      <a:pt x="51" y="60"/>
                    </a:cubicBezTo>
                    <a:cubicBezTo>
                      <a:pt x="60" y="60"/>
                      <a:pt x="71" y="59"/>
                      <a:pt x="80" y="59"/>
                    </a:cubicBezTo>
                    <a:cubicBezTo>
                      <a:pt x="80" y="30"/>
                      <a:pt x="80" y="30"/>
                      <a:pt x="80" y="30"/>
                    </a:cubicBezTo>
                    <a:cubicBezTo>
                      <a:pt x="82" y="32"/>
                      <a:pt x="85" y="34"/>
                      <a:pt x="85" y="38"/>
                    </a:cubicBezTo>
                    <a:cubicBezTo>
                      <a:pt x="85" y="40"/>
                      <a:pt x="85" y="51"/>
                      <a:pt x="85" y="58"/>
                    </a:cubicBezTo>
                    <a:cubicBezTo>
                      <a:pt x="92" y="58"/>
                      <a:pt x="95" y="57"/>
                      <a:pt x="101" y="56"/>
                    </a:cubicBezTo>
                    <a:cubicBezTo>
                      <a:pt x="101" y="47"/>
                      <a:pt x="101" y="34"/>
                      <a:pt x="101" y="32"/>
                    </a:cubicBezTo>
                    <a:cubicBezTo>
                      <a:pt x="100" y="17"/>
                      <a:pt x="95" y="12"/>
                      <a:pt x="93" y="10"/>
                    </a:cubicBezTo>
                    <a:cubicBezTo>
                      <a:pt x="86" y="6"/>
                      <a:pt x="72" y="1"/>
                      <a:pt x="67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6" y="0"/>
                      <a:pt x="66" y="0"/>
                      <a:pt x="6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Freeform 890"/>
              <p:cNvSpPr/>
              <p:nvPr/>
            </p:nvSpPr>
            <p:spPr bwMode="auto">
              <a:xfrm>
                <a:off x="6032" y="2553"/>
                <a:ext cx="124" cy="147"/>
              </a:xfrm>
              <a:custGeom>
                <a:avLst/>
                <a:gdLst>
                  <a:gd name="T0" fmla="*/ 26 w 51"/>
                  <a:gd name="T1" fmla="*/ 0 h 61"/>
                  <a:gd name="T2" fmla="*/ 4 w 51"/>
                  <a:gd name="T3" fmla="*/ 25 h 61"/>
                  <a:gd name="T4" fmla="*/ 0 w 51"/>
                  <a:gd name="T5" fmla="*/ 30 h 61"/>
                  <a:gd name="T6" fmla="*/ 5 w 51"/>
                  <a:gd name="T7" fmla="*/ 40 h 61"/>
                  <a:gd name="T8" fmla="*/ 26 w 51"/>
                  <a:gd name="T9" fmla="*/ 61 h 61"/>
                  <a:gd name="T10" fmla="*/ 46 w 51"/>
                  <a:gd name="T11" fmla="*/ 39 h 61"/>
                  <a:gd name="T12" fmla="*/ 51 w 51"/>
                  <a:gd name="T13" fmla="*/ 30 h 61"/>
                  <a:gd name="T14" fmla="*/ 48 w 51"/>
                  <a:gd name="T15" fmla="*/ 25 h 61"/>
                  <a:gd name="T16" fmla="*/ 26 w 51"/>
                  <a:gd name="T17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61">
                    <a:moveTo>
                      <a:pt x="26" y="0"/>
                    </a:moveTo>
                    <a:cubicBezTo>
                      <a:pt x="13" y="0"/>
                      <a:pt x="4" y="11"/>
                      <a:pt x="4" y="25"/>
                    </a:cubicBezTo>
                    <a:cubicBezTo>
                      <a:pt x="2" y="26"/>
                      <a:pt x="0" y="27"/>
                      <a:pt x="0" y="30"/>
                    </a:cubicBezTo>
                    <a:cubicBezTo>
                      <a:pt x="0" y="33"/>
                      <a:pt x="2" y="39"/>
                      <a:pt x="5" y="40"/>
                    </a:cubicBezTo>
                    <a:cubicBezTo>
                      <a:pt x="8" y="51"/>
                      <a:pt x="15" y="61"/>
                      <a:pt x="26" y="61"/>
                    </a:cubicBezTo>
                    <a:cubicBezTo>
                      <a:pt x="37" y="61"/>
                      <a:pt x="44" y="51"/>
                      <a:pt x="46" y="39"/>
                    </a:cubicBezTo>
                    <a:cubicBezTo>
                      <a:pt x="50" y="38"/>
                      <a:pt x="51" y="33"/>
                      <a:pt x="51" y="30"/>
                    </a:cubicBezTo>
                    <a:cubicBezTo>
                      <a:pt x="51" y="27"/>
                      <a:pt x="50" y="26"/>
                      <a:pt x="48" y="25"/>
                    </a:cubicBezTo>
                    <a:cubicBezTo>
                      <a:pt x="47" y="11"/>
                      <a:pt x="39" y="0"/>
                      <a:pt x="2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>
            <a:off x="4391210" y="478449"/>
            <a:ext cx="532358" cy="828677"/>
            <a:chOff x="6368874" y="4599486"/>
            <a:chExt cx="709810" cy="1104902"/>
          </a:xfrm>
        </p:grpSpPr>
        <p:sp>
          <p:nvSpPr>
            <p:cNvPr id="61" name="直角三角形 69"/>
            <p:cNvSpPr/>
            <p:nvPr/>
          </p:nvSpPr>
          <p:spPr>
            <a:xfrm flipH="1" flipV="1">
              <a:off x="6368874" y="5440348"/>
              <a:ext cx="709810" cy="200544"/>
            </a:xfrm>
            <a:custGeom>
              <a:avLst/>
              <a:gdLst>
                <a:gd name="connsiteX0" fmla="*/ 0 w 1994637"/>
                <a:gd name="connsiteY0" fmla="*/ 328931 h 328931"/>
                <a:gd name="connsiteX1" fmla="*/ 0 w 1994637"/>
                <a:gd name="connsiteY1" fmla="*/ 0 h 328931"/>
                <a:gd name="connsiteX2" fmla="*/ 1994637 w 1994637"/>
                <a:gd name="connsiteY2" fmla="*/ 328931 h 328931"/>
                <a:gd name="connsiteX3" fmla="*/ 0 w 1994637"/>
                <a:gd name="connsiteY3" fmla="*/ 328931 h 328931"/>
                <a:gd name="connsiteX0-1" fmla="*/ 196850 w 2191487"/>
                <a:gd name="connsiteY0-2" fmla="*/ 278131 h 278131"/>
                <a:gd name="connsiteX1-3" fmla="*/ 0 w 2191487"/>
                <a:gd name="connsiteY1-4" fmla="*/ 0 h 278131"/>
                <a:gd name="connsiteX2-5" fmla="*/ 2191487 w 2191487"/>
                <a:gd name="connsiteY2-6" fmla="*/ 278131 h 278131"/>
                <a:gd name="connsiteX3-7" fmla="*/ 196850 w 2191487"/>
                <a:gd name="connsiteY3-8" fmla="*/ 278131 h 278131"/>
                <a:gd name="connsiteX0-9" fmla="*/ 273050 w 2267687"/>
                <a:gd name="connsiteY0-10" fmla="*/ 290831 h 290831"/>
                <a:gd name="connsiteX1-11" fmla="*/ 0 w 2267687"/>
                <a:gd name="connsiteY1-12" fmla="*/ 0 h 290831"/>
                <a:gd name="connsiteX2-13" fmla="*/ 2267687 w 2267687"/>
                <a:gd name="connsiteY2-14" fmla="*/ 290831 h 290831"/>
                <a:gd name="connsiteX3-15" fmla="*/ 273050 w 2267687"/>
                <a:gd name="connsiteY3-16" fmla="*/ 290831 h 29083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267687" h="290831">
                  <a:moveTo>
                    <a:pt x="273050" y="290831"/>
                  </a:moveTo>
                  <a:lnTo>
                    <a:pt x="0" y="0"/>
                  </a:lnTo>
                  <a:lnTo>
                    <a:pt x="2267687" y="290831"/>
                  </a:lnTo>
                  <a:lnTo>
                    <a:pt x="273050" y="290831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50000"/>
                    <a:alpha val="94000"/>
                  </a:schemeClr>
                </a:gs>
                <a:gs pos="0">
                  <a:srgbClr val="F3F3F3">
                    <a:alpha val="12000"/>
                  </a:srgbClr>
                </a:gs>
              </a:gsLst>
              <a:lin ang="0" scaled="0"/>
            </a:gra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62" name="矩形 61"/>
            <p:cNvSpPr/>
            <p:nvPr/>
          </p:nvSpPr>
          <p:spPr>
            <a:xfrm>
              <a:off x="6461185" y="4992225"/>
              <a:ext cx="483675" cy="462626"/>
            </a:xfrm>
            <a:prstGeom prst="rect">
              <a:avLst/>
            </a:pr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pic>
          <p:nvPicPr>
            <p:cNvPr id="63" name="图片 62"/>
            <p:cNvPicPr>
              <a:picLocks noChangeAspect="1"/>
            </p:cNvPicPr>
            <p:nvPr/>
          </p:nvPicPr>
          <p:blipFill rotWithShape="1">
            <a:blip r:embed="rId1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 rot="5400000" flipV="1">
              <a:off x="5946239" y="5114432"/>
              <a:ext cx="1104902" cy="75010"/>
            </a:xfrm>
            <a:prstGeom prst="rect">
              <a:avLst/>
            </a:prstGeom>
          </p:spPr>
        </p:pic>
        <p:sp>
          <p:nvSpPr>
            <p:cNvPr id="64" name="Freeform 905"/>
            <p:cNvSpPr/>
            <p:nvPr/>
          </p:nvSpPr>
          <p:spPr bwMode="auto">
            <a:xfrm>
              <a:off x="6608228" y="5051377"/>
              <a:ext cx="174472" cy="337537"/>
            </a:xfrm>
            <a:custGeom>
              <a:avLst/>
              <a:gdLst>
                <a:gd name="T0" fmla="*/ 31 w 72"/>
                <a:gd name="T1" fmla="*/ 118 h 118"/>
                <a:gd name="T2" fmla="*/ 39 w 72"/>
                <a:gd name="T3" fmla="*/ 118 h 118"/>
                <a:gd name="T4" fmla="*/ 41 w 72"/>
                <a:gd name="T5" fmla="*/ 115 h 118"/>
                <a:gd name="T6" fmla="*/ 41 w 72"/>
                <a:gd name="T7" fmla="*/ 107 h 118"/>
                <a:gd name="T8" fmla="*/ 62 w 72"/>
                <a:gd name="T9" fmla="*/ 100 h 118"/>
                <a:gd name="T10" fmla="*/ 69 w 72"/>
                <a:gd name="T11" fmla="*/ 73 h 118"/>
                <a:gd name="T12" fmla="*/ 41 w 72"/>
                <a:gd name="T13" fmla="*/ 53 h 118"/>
                <a:gd name="T14" fmla="*/ 40 w 72"/>
                <a:gd name="T15" fmla="*/ 52 h 118"/>
                <a:gd name="T16" fmla="*/ 30 w 72"/>
                <a:gd name="T17" fmla="*/ 48 h 118"/>
                <a:gd name="T18" fmla="*/ 29 w 72"/>
                <a:gd name="T19" fmla="*/ 47 h 118"/>
                <a:gd name="T20" fmla="*/ 22 w 72"/>
                <a:gd name="T21" fmla="*/ 42 h 118"/>
                <a:gd name="T22" fmla="*/ 23 w 72"/>
                <a:gd name="T23" fmla="*/ 31 h 118"/>
                <a:gd name="T24" fmla="*/ 35 w 72"/>
                <a:gd name="T25" fmla="*/ 26 h 118"/>
                <a:gd name="T26" fmla="*/ 43 w 72"/>
                <a:gd name="T27" fmla="*/ 28 h 118"/>
                <a:gd name="T28" fmla="*/ 52 w 72"/>
                <a:gd name="T29" fmla="*/ 33 h 118"/>
                <a:gd name="T30" fmla="*/ 53 w 72"/>
                <a:gd name="T31" fmla="*/ 34 h 118"/>
                <a:gd name="T32" fmla="*/ 53 w 72"/>
                <a:gd name="T33" fmla="*/ 34 h 118"/>
                <a:gd name="T34" fmla="*/ 53 w 72"/>
                <a:gd name="T35" fmla="*/ 35 h 118"/>
                <a:gd name="T36" fmla="*/ 58 w 72"/>
                <a:gd name="T37" fmla="*/ 38 h 118"/>
                <a:gd name="T38" fmla="*/ 67 w 72"/>
                <a:gd name="T39" fmla="*/ 32 h 118"/>
                <a:gd name="T40" fmla="*/ 67 w 72"/>
                <a:gd name="T41" fmla="*/ 25 h 118"/>
                <a:gd name="T42" fmla="*/ 48 w 72"/>
                <a:gd name="T43" fmla="*/ 12 h 118"/>
                <a:gd name="T44" fmla="*/ 41 w 72"/>
                <a:gd name="T45" fmla="*/ 11 h 118"/>
                <a:gd name="T46" fmla="*/ 41 w 72"/>
                <a:gd name="T47" fmla="*/ 2 h 118"/>
                <a:gd name="T48" fmla="*/ 39 w 72"/>
                <a:gd name="T49" fmla="*/ 0 h 118"/>
                <a:gd name="T50" fmla="*/ 31 w 72"/>
                <a:gd name="T51" fmla="*/ 0 h 118"/>
                <a:gd name="T52" fmla="*/ 28 w 72"/>
                <a:gd name="T53" fmla="*/ 2 h 118"/>
                <a:gd name="T54" fmla="*/ 28 w 72"/>
                <a:gd name="T55" fmla="*/ 11 h 118"/>
                <a:gd name="T56" fmla="*/ 10 w 72"/>
                <a:gd name="T57" fmla="*/ 20 h 118"/>
                <a:gd name="T58" fmla="*/ 5 w 72"/>
                <a:gd name="T59" fmla="*/ 48 h 118"/>
                <a:gd name="T60" fmla="*/ 14 w 72"/>
                <a:gd name="T61" fmla="*/ 58 h 118"/>
                <a:gd name="T62" fmla="*/ 40 w 72"/>
                <a:gd name="T63" fmla="*/ 71 h 118"/>
                <a:gd name="T64" fmla="*/ 44 w 72"/>
                <a:gd name="T65" fmla="*/ 72 h 118"/>
                <a:gd name="T66" fmla="*/ 50 w 72"/>
                <a:gd name="T67" fmla="*/ 78 h 118"/>
                <a:gd name="T68" fmla="*/ 48 w 72"/>
                <a:gd name="T69" fmla="*/ 89 h 118"/>
                <a:gd name="T70" fmla="*/ 38 w 72"/>
                <a:gd name="T71" fmla="*/ 92 h 118"/>
                <a:gd name="T72" fmla="*/ 26 w 72"/>
                <a:gd name="T73" fmla="*/ 90 h 118"/>
                <a:gd name="T74" fmla="*/ 17 w 72"/>
                <a:gd name="T75" fmla="*/ 85 h 118"/>
                <a:gd name="T76" fmla="*/ 16 w 72"/>
                <a:gd name="T77" fmla="*/ 84 h 118"/>
                <a:gd name="T78" fmla="*/ 16 w 72"/>
                <a:gd name="T79" fmla="*/ 84 h 118"/>
                <a:gd name="T80" fmla="*/ 16 w 72"/>
                <a:gd name="T81" fmla="*/ 84 h 118"/>
                <a:gd name="T82" fmla="*/ 16 w 72"/>
                <a:gd name="T83" fmla="*/ 83 h 118"/>
                <a:gd name="T84" fmla="*/ 11 w 72"/>
                <a:gd name="T85" fmla="*/ 80 h 118"/>
                <a:gd name="T86" fmla="*/ 2 w 72"/>
                <a:gd name="T87" fmla="*/ 86 h 118"/>
                <a:gd name="T88" fmla="*/ 2 w 72"/>
                <a:gd name="T89" fmla="*/ 93 h 118"/>
                <a:gd name="T90" fmla="*/ 28 w 72"/>
                <a:gd name="T91" fmla="*/ 107 h 118"/>
                <a:gd name="T92" fmla="*/ 28 w 72"/>
                <a:gd name="T93" fmla="*/ 115 h 118"/>
                <a:gd name="T94" fmla="*/ 31 w 72"/>
                <a:gd name="T95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2" h="118">
                  <a:moveTo>
                    <a:pt x="31" y="118"/>
                  </a:moveTo>
                  <a:cubicBezTo>
                    <a:pt x="39" y="118"/>
                    <a:pt x="39" y="118"/>
                    <a:pt x="39" y="118"/>
                  </a:cubicBezTo>
                  <a:cubicBezTo>
                    <a:pt x="40" y="118"/>
                    <a:pt x="41" y="117"/>
                    <a:pt x="41" y="115"/>
                  </a:cubicBezTo>
                  <a:cubicBezTo>
                    <a:pt x="41" y="107"/>
                    <a:pt x="41" y="107"/>
                    <a:pt x="41" y="107"/>
                  </a:cubicBezTo>
                  <a:cubicBezTo>
                    <a:pt x="50" y="107"/>
                    <a:pt x="57" y="104"/>
                    <a:pt x="62" y="100"/>
                  </a:cubicBezTo>
                  <a:cubicBezTo>
                    <a:pt x="69" y="93"/>
                    <a:pt x="72" y="83"/>
                    <a:pt x="69" y="73"/>
                  </a:cubicBezTo>
                  <a:cubicBezTo>
                    <a:pt x="66" y="63"/>
                    <a:pt x="52" y="57"/>
                    <a:pt x="41" y="53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36" y="50"/>
                    <a:pt x="31" y="48"/>
                    <a:pt x="30" y="48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6" y="46"/>
                    <a:pt x="23" y="45"/>
                    <a:pt x="22" y="42"/>
                  </a:cubicBezTo>
                  <a:cubicBezTo>
                    <a:pt x="19" y="38"/>
                    <a:pt x="20" y="33"/>
                    <a:pt x="23" y="31"/>
                  </a:cubicBezTo>
                  <a:cubicBezTo>
                    <a:pt x="27" y="27"/>
                    <a:pt x="32" y="26"/>
                    <a:pt x="35" y="26"/>
                  </a:cubicBezTo>
                  <a:cubicBezTo>
                    <a:pt x="38" y="26"/>
                    <a:pt x="41" y="27"/>
                    <a:pt x="43" y="28"/>
                  </a:cubicBezTo>
                  <a:cubicBezTo>
                    <a:pt x="46" y="28"/>
                    <a:pt x="49" y="31"/>
                    <a:pt x="52" y="33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3" y="35"/>
                    <a:pt x="53" y="35"/>
                    <a:pt x="53" y="35"/>
                  </a:cubicBezTo>
                  <a:cubicBezTo>
                    <a:pt x="54" y="37"/>
                    <a:pt x="56" y="38"/>
                    <a:pt x="58" y="38"/>
                  </a:cubicBezTo>
                  <a:cubicBezTo>
                    <a:pt x="62" y="38"/>
                    <a:pt x="65" y="35"/>
                    <a:pt x="67" y="32"/>
                  </a:cubicBezTo>
                  <a:cubicBezTo>
                    <a:pt x="68" y="30"/>
                    <a:pt x="68" y="27"/>
                    <a:pt x="67" y="25"/>
                  </a:cubicBezTo>
                  <a:cubicBezTo>
                    <a:pt x="63" y="19"/>
                    <a:pt x="55" y="14"/>
                    <a:pt x="48" y="12"/>
                  </a:cubicBezTo>
                  <a:cubicBezTo>
                    <a:pt x="46" y="12"/>
                    <a:pt x="44" y="11"/>
                    <a:pt x="41" y="1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1"/>
                    <a:pt x="40" y="0"/>
                    <a:pt x="39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28" y="1"/>
                    <a:pt x="28" y="2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1" y="13"/>
                    <a:pt x="15" y="16"/>
                    <a:pt x="10" y="20"/>
                  </a:cubicBezTo>
                  <a:cubicBezTo>
                    <a:pt x="2" y="28"/>
                    <a:pt x="0" y="39"/>
                    <a:pt x="5" y="48"/>
                  </a:cubicBezTo>
                  <a:cubicBezTo>
                    <a:pt x="7" y="52"/>
                    <a:pt x="10" y="56"/>
                    <a:pt x="14" y="58"/>
                  </a:cubicBezTo>
                  <a:cubicBezTo>
                    <a:pt x="17" y="60"/>
                    <a:pt x="33" y="67"/>
                    <a:pt x="40" y="71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7" y="74"/>
                    <a:pt x="49" y="76"/>
                    <a:pt x="50" y="78"/>
                  </a:cubicBezTo>
                  <a:cubicBezTo>
                    <a:pt x="52" y="82"/>
                    <a:pt x="51" y="87"/>
                    <a:pt x="48" y="89"/>
                  </a:cubicBezTo>
                  <a:cubicBezTo>
                    <a:pt x="46" y="91"/>
                    <a:pt x="43" y="92"/>
                    <a:pt x="38" y="92"/>
                  </a:cubicBezTo>
                  <a:cubicBezTo>
                    <a:pt x="34" y="92"/>
                    <a:pt x="30" y="91"/>
                    <a:pt x="26" y="90"/>
                  </a:cubicBezTo>
                  <a:cubicBezTo>
                    <a:pt x="23" y="89"/>
                    <a:pt x="20" y="87"/>
                    <a:pt x="17" y="85"/>
                  </a:cubicBezTo>
                  <a:cubicBezTo>
                    <a:pt x="16" y="84"/>
                    <a:pt x="16" y="84"/>
                    <a:pt x="16" y="84"/>
                  </a:cubicBezTo>
                  <a:cubicBezTo>
                    <a:pt x="16" y="84"/>
                    <a:pt x="16" y="84"/>
                    <a:pt x="16" y="84"/>
                  </a:cubicBezTo>
                  <a:cubicBezTo>
                    <a:pt x="16" y="84"/>
                    <a:pt x="16" y="84"/>
                    <a:pt x="16" y="84"/>
                  </a:cubicBezTo>
                  <a:cubicBezTo>
                    <a:pt x="16" y="83"/>
                    <a:pt x="16" y="83"/>
                    <a:pt x="16" y="83"/>
                  </a:cubicBezTo>
                  <a:cubicBezTo>
                    <a:pt x="15" y="81"/>
                    <a:pt x="13" y="80"/>
                    <a:pt x="11" y="80"/>
                  </a:cubicBezTo>
                  <a:cubicBezTo>
                    <a:pt x="7" y="80"/>
                    <a:pt x="4" y="83"/>
                    <a:pt x="2" y="86"/>
                  </a:cubicBezTo>
                  <a:cubicBezTo>
                    <a:pt x="1" y="88"/>
                    <a:pt x="1" y="91"/>
                    <a:pt x="2" y="93"/>
                  </a:cubicBezTo>
                  <a:cubicBezTo>
                    <a:pt x="7" y="101"/>
                    <a:pt x="18" y="105"/>
                    <a:pt x="28" y="107"/>
                  </a:cubicBezTo>
                  <a:cubicBezTo>
                    <a:pt x="28" y="115"/>
                    <a:pt x="28" y="115"/>
                    <a:pt x="28" y="115"/>
                  </a:cubicBezTo>
                  <a:cubicBezTo>
                    <a:pt x="28" y="117"/>
                    <a:pt x="30" y="118"/>
                    <a:pt x="31" y="1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2638471" y="3688866"/>
            <a:ext cx="532358" cy="828677"/>
            <a:chOff x="4533961" y="5235988"/>
            <a:chExt cx="709810" cy="1104902"/>
          </a:xfrm>
        </p:grpSpPr>
        <p:sp>
          <p:nvSpPr>
            <p:cNvPr id="66" name="直角三角形 69"/>
            <p:cNvSpPr/>
            <p:nvPr/>
          </p:nvSpPr>
          <p:spPr>
            <a:xfrm flipH="1" flipV="1">
              <a:off x="4533961" y="6076850"/>
              <a:ext cx="709810" cy="200544"/>
            </a:xfrm>
            <a:custGeom>
              <a:avLst/>
              <a:gdLst>
                <a:gd name="connsiteX0" fmla="*/ 0 w 1994637"/>
                <a:gd name="connsiteY0" fmla="*/ 328931 h 328931"/>
                <a:gd name="connsiteX1" fmla="*/ 0 w 1994637"/>
                <a:gd name="connsiteY1" fmla="*/ 0 h 328931"/>
                <a:gd name="connsiteX2" fmla="*/ 1994637 w 1994637"/>
                <a:gd name="connsiteY2" fmla="*/ 328931 h 328931"/>
                <a:gd name="connsiteX3" fmla="*/ 0 w 1994637"/>
                <a:gd name="connsiteY3" fmla="*/ 328931 h 328931"/>
                <a:gd name="connsiteX0-1" fmla="*/ 196850 w 2191487"/>
                <a:gd name="connsiteY0-2" fmla="*/ 278131 h 278131"/>
                <a:gd name="connsiteX1-3" fmla="*/ 0 w 2191487"/>
                <a:gd name="connsiteY1-4" fmla="*/ 0 h 278131"/>
                <a:gd name="connsiteX2-5" fmla="*/ 2191487 w 2191487"/>
                <a:gd name="connsiteY2-6" fmla="*/ 278131 h 278131"/>
                <a:gd name="connsiteX3-7" fmla="*/ 196850 w 2191487"/>
                <a:gd name="connsiteY3-8" fmla="*/ 278131 h 278131"/>
                <a:gd name="connsiteX0-9" fmla="*/ 273050 w 2267687"/>
                <a:gd name="connsiteY0-10" fmla="*/ 290831 h 290831"/>
                <a:gd name="connsiteX1-11" fmla="*/ 0 w 2267687"/>
                <a:gd name="connsiteY1-12" fmla="*/ 0 h 290831"/>
                <a:gd name="connsiteX2-13" fmla="*/ 2267687 w 2267687"/>
                <a:gd name="connsiteY2-14" fmla="*/ 290831 h 290831"/>
                <a:gd name="connsiteX3-15" fmla="*/ 273050 w 2267687"/>
                <a:gd name="connsiteY3-16" fmla="*/ 290831 h 29083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267687" h="290831">
                  <a:moveTo>
                    <a:pt x="273050" y="290831"/>
                  </a:moveTo>
                  <a:lnTo>
                    <a:pt x="0" y="0"/>
                  </a:lnTo>
                  <a:lnTo>
                    <a:pt x="2267687" y="290831"/>
                  </a:lnTo>
                  <a:lnTo>
                    <a:pt x="273050" y="290831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50000"/>
                    <a:alpha val="94000"/>
                  </a:schemeClr>
                </a:gs>
                <a:gs pos="0">
                  <a:srgbClr val="F3F3F3">
                    <a:alpha val="12000"/>
                  </a:srgbClr>
                </a:gs>
              </a:gsLst>
              <a:lin ang="0" scaled="0"/>
            </a:gra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67" name="矩形 66"/>
            <p:cNvSpPr/>
            <p:nvPr/>
          </p:nvSpPr>
          <p:spPr>
            <a:xfrm>
              <a:off x="4626272" y="5628727"/>
              <a:ext cx="483675" cy="462626"/>
            </a:xfrm>
            <a:prstGeom prst="rect">
              <a:avLst/>
            </a:prstGeom>
            <a:solidFill>
              <a:srgbClr val="01AC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 rotWithShape="1">
            <a:blip r:embed="rId1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 rot="5400000" flipV="1">
              <a:off x="4111326" y="5750934"/>
              <a:ext cx="1104902" cy="75010"/>
            </a:xfrm>
            <a:prstGeom prst="rect">
              <a:avLst/>
            </a:prstGeom>
          </p:spPr>
        </p:pic>
        <p:grpSp>
          <p:nvGrpSpPr>
            <p:cNvPr id="69" name="Group 909"/>
            <p:cNvGrpSpPr>
              <a:grpSpLocks noChangeAspect="1"/>
            </p:cNvGrpSpPr>
            <p:nvPr/>
          </p:nvGrpSpPr>
          <p:grpSpPr bwMode="auto">
            <a:xfrm>
              <a:off x="4758258" y="5746671"/>
              <a:ext cx="261214" cy="222771"/>
              <a:chOff x="6090" y="1175"/>
              <a:chExt cx="265" cy="226"/>
            </a:xfrm>
            <a:solidFill>
              <a:schemeClr val="bg1"/>
            </a:solidFill>
            <a:effectLst/>
          </p:grpSpPr>
          <p:sp>
            <p:nvSpPr>
              <p:cNvPr id="70" name="Freeform 910"/>
              <p:cNvSpPr/>
              <p:nvPr/>
            </p:nvSpPr>
            <p:spPr bwMode="auto">
              <a:xfrm>
                <a:off x="6129" y="1269"/>
                <a:ext cx="56" cy="96"/>
              </a:xfrm>
              <a:custGeom>
                <a:avLst/>
                <a:gdLst>
                  <a:gd name="T0" fmla="*/ 2 w 23"/>
                  <a:gd name="T1" fmla="*/ 40 h 40"/>
                  <a:gd name="T2" fmla="*/ 21 w 23"/>
                  <a:gd name="T3" fmla="*/ 40 h 40"/>
                  <a:gd name="T4" fmla="*/ 23 w 23"/>
                  <a:gd name="T5" fmla="*/ 38 h 40"/>
                  <a:gd name="T6" fmla="*/ 23 w 23"/>
                  <a:gd name="T7" fmla="*/ 2 h 40"/>
                  <a:gd name="T8" fmla="*/ 21 w 23"/>
                  <a:gd name="T9" fmla="*/ 0 h 40"/>
                  <a:gd name="T10" fmla="*/ 2 w 23"/>
                  <a:gd name="T11" fmla="*/ 0 h 40"/>
                  <a:gd name="T12" fmla="*/ 0 w 23"/>
                  <a:gd name="T13" fmla="*/ 2 h 40"/>
                  <a:gd name="T14" fmla="*/ 0 w 23"/>
                  <a:gd name="T15" fmla="*/ 38 h 40"/>
                  <a:gd name="T16" fmla="*/ 2 w 23"/>
                  <a:gd name="T1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40">
                    <a:moveTo>
                      <a:pt x="2" y="40"/>
                    </a:moveTo>
                    <a:cubicBezTo>
                      <a:pt x="21" y="40"/>
                      <a:pt x="21" y="40"/>
                      <a:pt x="21" y="40"/>
                    </a:cubicBezTo>
                    <a:cubicBezTo>
                      <a:pt x="22" y="40"/>
                      <a:pt x="23" y="39"/>
                      <a:pt x="23" y="38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2" y="0"/>
                      <a:pt x="2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9"/>
                      <a:pt x="1" y="40"/>
                      <a:pt x="2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Freeform 911"/>
              <p:cNvSpPr/>
              <p:nvPr/>
            </p:nvSpPr>
            <p:spPr bwMode="auto">
              <a:xfrm>
                <a:off x="6209" y="1235"/>
                <a:ext cx="54" cy="130"/>
              </a:xfrm>
              <a:custGeom>
                <a:avLst/>
                <a:gdLst>
                  <a:gd name="T0" fmla="*/ 2 w 22"/>
                  <a:gd name="T1" fmla="*/ 54 h 54"/>
                  <a:gd name="T2" fmla="*/ 20 w 22"/>
                  <a:gd name="T3" fmla="*/ 54 h 54"/>
                  <a:gd name="T4" fmla="*/ 22 w 22"/>
                  <a:gd name="T5" fmla="*/ 52 h 54"/>
                  <a:gd name="T6" fmla="*/ 22 w 22"/>
                  <a:gd name="T7" fmla="*/ 2 h 54"/>
                  <a:gd name="T8" fmla="*/ 20 w 22"/>
                  <a:gd name="T9" fmla="*/ 0 h 54"/>
                  <a:gd name="T10" fmla="*/ 2 w 22"/>
                  <a:gd name="T11" fmla="*/ 0 h 54"/>
                  <a:gd name="T12" fmla="*/ 0 w 22"/>
                  <a:gd name="T13" fmla="*/ 2 h 54"/>
                  <a:gd name="T14" fmla="*/ 0 w 22"/>
                  <a:gd name="T15" fmla="*/ 52 h 54"/>
                  <a:gd name="T16" fmla="*/ 2 w 22"/>
                  <a:gd name="T17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54">
                    <a:moveTo>
                      <a:pt x="2" y="54"/>
                    </a:moveTo>
                    <a:cubicBezTo>
                      <a:pt x="20" y="54"/>
                      <a:pt x="20" y="54"/>
                      <a:pt x="20" y="54"/>
                    </a:cubicBezTo>
                    <a:cubicBezTo>
                      <a:pt x="21" y="54"/>
                      <a:pt x="22" y="53"/>
                      <a:pt x="22" y="52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2" y="1"/>
                      <a:pt x="21" y="0"/>
                      <a:pt x="2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3"/>
                      <a:pt x="1" y="54"/>
                      <a:pt x="2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Freeform 912"/>
              <p:cNvSpPr/>
              <p:nvPr/>
            </p:nvSpPr>
            <p:spPr bwMode="auto">
              <a:xfrm>
                <a:off x="6287" y="1207"/>
                <a:ext cx="56" cy="158"/>
              </a:xfrm>
              <a:custGeom>
                <a:avLst/>
                <a:gdLst>
                  <a:gd name="T0" fmla="*/ 2 w 23"/>
                  <a:gd name="T1" fmla="*/ 66 h 66"/>
                  <a:gd name="T2" fmla="*/ 21 w 23"/>
                  <a:gd name="T3" fmla="*/ 66 h 66"/>
                  <a:gd name="T4" fmla="*/ 23 w 23"/>
                  <a:gd name="T5" fmla="*/ 64 h 66"/>
                  <a:gd name="T6" fmla="*/ 23 w 23"/>
                  <a:gd name="T7" fmla="*/ 2 h 66"/>
                  <a:gd name="T8" fmla="*/ 21 w 23"/>
                  <a:gd name="T9" fmla="*/ 0 h 66"/>
                  <a:gd name="T10" fmla="*/ 2 w 23"/>
                  <a:gd name="T11" fmla="*/ 0 h 66"/>
                  <a:gd name="T12" fmla="*/ 0 w 23"/>
                  <a:gd name="T13" fmla="*/ 2 h 66"/>
                  <a:gd name="T14" fmla="*/ 0 w 23"/>
                  <a:gd name="T15" fmla="*/ 64 h 66"/>
                  <a:gd name="T16" fmla="*/ 2 w 23"/>
                  <a:gd name="T17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66">
                    <a:moveTo>
                      <a:pt x="2" y="66"/>
                    </a:moveTo>
                    <a:cubicBezTo>
                      <a:pt x="21" y="66"/>
                      <a:pt x="21" y="66"/>
                      <a:pt x="21" y="66"/>
                    </a:cubicBezTo>
                    <a:cubicBezTo>
                      <a:pt x="22" y="66"/>
                      <a:pt x="23" y="65"/>
                      <a:pt x="23" y="64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2" y="0"/>
                      <a:pt x="2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5"/>
                      <a:pt x="1" y="66"/>
                      <a:pt x="2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Freeform 913"/>
              <p:cNvSpPr/>
              <p:nvPr/>
            </p:nvSpPr>
            <p:spPr bwMode="auto">
              <a:xfrm>
                <a:off x="6090" y="1175"/>
                <a:ext cx="265" cy="226"/>
              </a:xfrm>
              <a:custGeom>
                <a:avLst/>
                <a:gdLst>
                  <a:gd name="T0" fmla="*/ 104 w 109"/>
                  <a:gd name="T1" fmla="*/ 85 h 94"/>
                  <a:gd name="T2" fmla="*/ 9 w 109"/>
                  <a:gd name="T3" fmla="*/ 85 h 94"/>
                  <a:gd name="T4" fmla="*/ 9 w 109"/>
                  <a:gd name="T5" fmla="*/ 85 h 94"/>
                  <a:gd name="T6" fmla="*/ 9 w 109"/>
                  <a:gd name="T7" fmla="*/ 4 h 94"/>
                  <a:gd name="T8" fmla="*/ 4 w 109"/>
                  <a:gd name="T9" fmla="*/ 0 h 94"/>
                  <a:gd name="T10" fmla="*/ 0 w 109"/>
                  <a:gd name="T11" fmla="*/ 4 h 94"/>
                  <a:gd name="T12" fmla="*/ 0 w 109"/>
                  <a:gd name="T13" fmla="*/ 85 h 94"/>
                  <a:gd name="T14" fmla="*/ 9 w 109"/>
                  <a:gd name="T15" fmla="*/ 94 h 94"/>
                  <a:gd name="T16" fmla="*/ 104 w 109"/>
                  <a:gd name="T17" fmla="*/ 94 h 94"/>
                  <a:gd name="T18" fmla="*/ 109 w 109"/>
                  <a:gd name="T19" fmla="*/ 90 h 94"/>
                  <a:gd name="T20" fmla="*/ 104 w 109"/>
                  <a:gd name="T21" fmla="*/ 8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9" h="94">
                    <a:moveTo>
                      <a:pt x="104" y="85"/>
                    </a:moveTo>
                    <a:cubicBezTo>
                      <a:pt x="9" y="85"/>
                      <a:pt x="9" y="85"/>
                      <a:pt x="9" y="85"/>
                    </a:cubicBezTo>
                    <a:cubicBezTo>
                      <a:pt x="9" y="85"/>
                      <a:pt x="9" y="85"/>
                      <a:pt x="9" y="85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2"/>
                      <a:pt x="7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90"/>
                      <a:pt x="4" y="94"/>
                      <a:pt x="9" y="94"/>
                    </a:cubicBezTo>
                    <a:cubicBezTo>
                      <a:pt x="104" y="94"/>
                      <a:pt x="104" y="94"/>
                      <a:pt x="104" y="94"/>
                    </a:cubicBezTo>
                    <a:cubicBezTo>
                      <a:pt x="107" y="94"/>
                      <a:pt x="109" y="92"/>
                      <a:pt x="109" y="90"/>
                    </a:cubicBezTo>
                    <a:cubicBezTo>
                      <a:pt x="109" y="87"/>
                      <a:pt x="107" y="85"/>
                      <a:pt x="104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74" name="组合 73"/>
          <p:cNvGrpSpPr/>
          <p:nvPr/>
        </p:nvGrpSpPr>
        <p:grpSpPr>
          <a:xfrm>
            <a:off x="2838022" y="1991771"/>
            <a:ext cx="315435" cy="278486"/>
            <a:chOff x="10044251" y="4522834"/>
            <a:chExt cx="745082" cy="657806"/>
          </a:xfrm>
          <a:solidFill>
            <a:schemeClr val="bg1">
              <a:lumMod val="50000"/>
            </a:schemeClr>
          </a:solidFill>
          <a:effectLst>
            <a:reflection blurRad="6350" stA="52000" endA="300" endPos="35000" dir="5400000" sy="-100000" algn="bl" rotWithShape="0"/>
          </a:effectLst>
        </p:grpSpPr>
        <p:sp>
          <p:nvSpPr>
            <p:cNvPr id="75" name="Oval 423"/>
            <p:cNvSpPr>
              <a:spLocks noChangeArrowheads="1"/>
            </p:cNvSpPr>
            <p:nvPr/>
          </p:nvSpPr>
          <p:spPr bwMode="auto">
            <a:xfrm>
              <a:off x="10603243" y="4610108"/>
              <a:ext cx="173829" cy="20123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76" name="Freeform 424"/>
            <p:cNvSpPr/>
            <p:nvPr/>
          </p:nvSpPr>
          <p:spPr bwMode="auto">
            <a:xfrm>
              <a:off x="10567179" y="4817837"/>
              <a:ext cx="222154" cy="298610"/>
            </a:xfrm>
            <a:custGeom>
              <a:avLst/>
              <a:gdLst>
                <a:gd name="T0" fmla="*/ 65 w 130"/>
                <a:gd name="T1" fmla="*/ 3 h 175"/>
                <a:gd name="T2" fmla="*/ 52 w 130"/>
                <a:gd name="T3" fmla="*/ 89 h 175"/>
                <a:gd name="T4" fmla="*/ 14 w 130"/>
                <a:gd name="T5" fmla="*/ 112 h 175"/>
                <a:gd name="T6" fmla="*/ 14 w 130"/>
                <a:gd name="T7" fmla="*/ 78 h 175"/>
                <a:gd name="T8" fmla="*/ 65 w 130"/>
                <a:gd name="T9" fmla="*/ 3 h 175"/>
                <a:gd name="T10" fmla="*/ 9 w 130"/>
                <a:gd name="T11" fmla="*/ 58 h 175"/>
                <a:gd name="T12" fmla="*/ 0 w 130"/>
                <a:gd name="T13" fmla="*/ 89 h 175"/>
                <a:gd name="T14" fmla="*/ 0 w 130"/>
                <a:gd name="T15" fmla="*/ 137 h 175"/>
                <a:gd name="T16" fmla="*/ 7 w 130"/>
                <a:gd name="T17" fmla="*/ 160 h 175"/>
                <a:gd name="T18" fmla="*/ 65 w 130"/>
                <a:gd name="T19" fmla="*/ 175 h 175"/>
                <a:gd name="T20" fmla="*/ 130 w 130"/>
                <a:gd name="T21" fmla="*/ 149 h 175"/>
                <a:gd name="T22" fmla="*/ 130 w 130"/>
                <a:gd name="T23" fmla="*/ 45 h 175"/>
                <a:gd name="T24" fmla="*/ 65 w 130"/>
                <a:gd name="T25" fmla="*/ 3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" h="175">
                  <a:moveTo>
                    <a:pt x="65" y="3"/>
                  </a:moveTo>
                  <a:cubicBezTo>
                    <a:pt x="52" y="89"/>
                    <a:pt x="52" y="89"/>
                    <a:pt x="52" y="89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78"/>
                    <a:pt x="14" y="78"/>
                    <a:pt x="14" y="78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35" y="3"/>
                    <a:pt x="18" y="33"/>
                    <a:pt x="9" y="58"/>
                  </a:cubicBezTo>
                  <a:cubicBezTo>
                    <a:pt x="3" y="75"/>
                    <a:pt x="0" y="89"/>
                    <a:pt x="0" y="89"/>
                  </a:cubicBezTo>
                  <a:cubicBezTo>
                    <a:pt x="0" y="89"/>
                    <a:pt x="0" y="116"/>
                    <a:pt x="0" y="137"/>
                  </a:cubicBezTo>
                  <a:cubicBezTo>
                    <a:pt x="0" y="146"/>
                    <a:pt x="2" y="153"/>
                    <a:pt x="7" y="160"/>
                  </a:cubicBezTo>
                  <a:cubicBezTo>
                    <a:pt x="14" y="169"/>
                    <a:pt x="31" y="175"/>
                    <a:pt x="65" y="175"/>
                  </a:cubicBezTo>
                  <a:cubicBezTo>
                    <a:pt x="122" y="175"/>
                    <a:pt x="130" y="149"/>
                    <a:pt x="130" y="149"/>
                  </a:cubicBezTo>
                  <a:cubicBezTo>
                    <a:pt x="130" y="149"/>
                    <a:pt x="130" y="89"/>
                    <a:pt x="130" y="45"/>
                  </a:cubicBezTo>
                  <a:cubicBezTo>
                    <a:pt x="130" y="0"/>
                    <a:pt x="65" y="3"/>
                    <a:pt x="6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77" name="Freeform 425"/>
            <p:cNvSpPr/>
            <p:nvPr/>
          </p:nvSpPr>
          <p:spPr bwMode="auto">
            <a:xfrm>
              <a:off x="10229620" y="5001763"/>
              <a:ext cx="362082" cy="178877"/>
            </a:xfrm>
            <a:custGeom>
              <a:avLst/>
              <a:gdLst>
                <a:gd name="T0" fmla="*/ 187 w 212"/>
                <a:gd name="T1" fmla="*/ 55 h 105"/>
                <a:gd name="T2" fmla="*/ 178 w 212"/>
                <a:gd name="T3" fmla="*/ 0 h 105"/>
                <a:gd name="T4" fmla="*/ 110 w 212"/>
                <a:gd name="T5" fmla="*/ 20 h 105"/>
                <a:gd name="T6" fmla="*/ 44 w 212"/>
                <a:gd name="T7" fmla="*/ 0 h 105"/>
                <a:gd name="T8" fmla="*/ 30 w 212"/>
                <a:gd name="T9" fmla="*/ 56 h 105"/>
                <a:gd name="T10" fmla="*/ 0 w 212"/>
                <a:gd name="T11" fmla="*/ 72 h 105"/>
                <a:gd name="T12" fmla="*/ 110 w 212"/>
                <a:gd name="T13" fmla="*/ 105 h 105"/>
                <a:gd name="T14" fmla="*/ 212 w 212"/>
                <a:gd name="T15" fmla="*/ 72 h 105"/>
                <a:gd name="T16" fmla="*/ 187 w 212"/>
                <a:gd name="T17" fmla="*/ 5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2" h="105">
                  <a:moveTo>
                    <a:pt x="187" y="55"/>
                  </a:moveTo>
                  <a:cubicBezTo>
                    <a:pt x="173" y="33"/>
                    <a:pt x="178" y="0"/>
                    <a:pt x="178" y="0"/>
                  </a:cubicBezTo>
                  <a:cubicBezTo>
                    <a:pt x="178" y="0"/>
                    <a:pt x="156" y="20"/>
                    <a:pt x="110" y="20"/>
                  </a:cubicBezTo>
                  <a:cubicBezTo>
                    <a:pt x="64" y="20"/>
                    <a:pt x="44" y="0"/>
                    <a:pt x="44" y="0"/>
                  </a:cubicBezTo>
                  <a:cubicBezTo>
                    <a:pt x="44" y="0"/>
                    <a:pt x="49" y="34"/>
                    <a:pt x="30" y="56"/>
                  </a:cubicBezTo>
                  <a:cubicBezTo>
                    <a:pt x="23" y="64"/>
                    <a:pt x="14" y="70"/>
                    <a:pt x="0" y="72"/>
                  </a:cubicBezTo>
                  <a:cubicBezTo>
                    <a:pt x="0" y="72"/>
                    <a:pt x="32" y="105"/>
                    <a:pt x="110" y="105"/>
                  </a:cubicBezTo>
                  <a:cubicBezTo>
                    <a:pt x="187" y="105"/>
                    <a:pt x="212" y="72"/>
                    <a:pt x="212" y="72"/>
                  </a:cubicBezTo>
                  <a:cubicBezTo>
                    <a:pt x="200" y="70"/>
                    <a:pt x="193" y="63"/>
                    <a:pt x="187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78" name="Freeform 426"/>
            <p:cNvSpPr/>
            <p:nvPr/>
          </p:nvSpPr>
          <p:spPr bwMode="auto">
            <a:xfrm>
              <a:off x="10275782" y="4701711"/>
              <a:ext cx="283463" cy="256054"/>
            </a:xfrm>
            <a:custGeom>
              <a:avLst/>
              <a:gdLst>
                <a:gd name="T0" fmla="*/ 75 w 166"/>
                <a:gd name="T1" fmla="*/ 150 h 150"/>
                <a:gd name="T2" fmla="*/ 91 w 166"/>
                <a:gd name="T3" fmla="*/ 150 h 150"/>
                <a:gd name="T4" fmla="*/ 166 w 166"/>
                <a:gd name="T5" fmla="*/ 125 h 150"/>
                <a:gd name="T6" fmla="*/ 166 w 166"/>
                <a:gd name="T7" fmla="*/ 122 h 150"/>
                <a:gd name="T8" fmla="*/ 166 w 166"/>
                <a:gd name="T9" fmla="*/ 59 h 150"/>
                <a:gd name="T10" fmla="*/ 108 w 166"/>
                <a:gd name="T11" fmla="*/ 0 h 150"/>
                <a:gd name="T12" fmla="*/ 108 w 166"/>
                <a:gd name="T13" fmla="*/ 0 h 150"/>
                <a:gd name="T14" fmla="*/ 83 w 166"/>
                <a:gd name="T15" fmla="*/ 10 h 150"/>
                <a:gd name="T16" fmla="*/ 102 w 166"/>
                <a:gd name="T17" fmla="*/ 82 h 150"/>
                <a:gd name="T18" fmla="*/ 83 w 166"/>
                <a:gd name="T19" fmla="*/ 111 h 150"/>
                <a:gd name="T20" fmla="*/ 63 w 166"/>
                <a:gd name="T21" fmla="*/ 82 h 150"/>
                <a:gd name="T22" fmla="*/ 83 w 166"/>
                <a:gd name="T23" fmla="*/ 10 h 150"/>
                <a:gd name="T24" fmla="*/ 58 w 166"/>
                <a:gd name="T25" fmla="*/ 0 h 150"/>
                <a:gd name="T26" fmla="*/ 0 w 166"/>
                <a:gd name="T27" fmla="*/ 59 h 150"/>
                <a:gd name="T28" fmla="*/ 0 w 166"/>
                <a:gd name="T29" fmla="*/ 122 h 150"/>
                <a:gd name="T30" fmla="*/ 0 w 166"/>
                <a:gd name="T31" fmla="*/ 123 h 150"/>
                <a:gd name="T32" fmla="*/ 75 w 166"/>
                <a:gd name="T33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6" h="150">
                  <a:moveTo>
                    <a:pt x="75" y="150"/>
                  </a:moveTo>
                  <a:cubicBezTo>
                    <a:pt x="91" y="150"/>
                    <a:pt x="91" y="150"/>
                    <a:pt x="91" y="150"/>
                  </a:cubicBezTo>
                  <a:cubicBezTo>
                    <a:pt x="150" y="150"/>
                    <a:pt x="163" y="132"/>
                    <a:pt x="166" y="125"/>
                  </a:cubicBezTo>
                  <a:cubicBezTo>
                    <a:pt x="166" y="123"/>
                    <a:pt x="166" y="122"/>
                    <a:pt x="166" y="122"/>
                  </a:cubicBezTo>
                  <a:cubicBezTo>
                    <a:pt x="166" y="122"/>
                    <a:pt x="166" y="113"/>
                    <a:pt x="166" y="59"/>
                  </a:cubicBezTo>
                  <a:cubicBezTo>
                    <a:pt x="166" y="22"/>
                    <a:pt x="130" y="6"/>
                    <a:pt x="10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102" y="82"/>
                    <a:pt x="102" y="82"/>
                    <a:pt x="102" y="82"/>
                  </a:cubicBezTo>
                  <a:cubicBezTo>
                    <a:pt x="83" y="111"/>
                    <a:pt x="83" y="111"/>
                    <a:pt x="83" y="111"/>
                  </a:cubicBezTo>
                  <a:cubicBezTo>
                    <a:pt x="63" y="82"/>
                    <a:pt x="63" y="82"/>
                    <a:pt x="63" y="82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36" y="6"/>
                    <a:pt x="0" y="22"/>
                    <a:pt x="0" y="59"/>
                  </a:cubicBezTo>
                  <a:cubicBezTo>
                    <a:pt x="0" y="113"/>
                    <a:pt x="0" y="122"/>
                    <a:pt x="0" y="122"/>
                  </a:cubicBezTo>
                  <a:cubicBezTo>
                    <a:pt x="0" y="122"/>
                    <a:pt x="0" y="123"/>
                    <a:pt x="0" y="123"/>
                  </a:cubicBezTo>
                  <a:cubicBezTo>
                    <a:pt x="1" y="127"/>
                    <a:pt x="9" y="150"/>
                    <a:pt x="75" y="1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79" name="Oval 427"/>
            <p:cNvSpPr>
              <a:spLocks noChangeArrowheads="1"/>
            </p:cNvSpPr>
            <p:nvPr/>
          </p:nvSpPr>
          <p:spPr bwMode="auto">
            <a:xfrm>
              <a:off x="10345746" y="4522834"/>
              <a:ext cx="143535" cy="16733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80" name="Freeform 428"/>
            <p:cNvSpPr/>
            <p:nvPr/>
          </p:nvSpPr>
          <p:spPr bwMode="auto">
            <a:xfrm>
              <a:off x="10044251" y="4816394"/>
              <a:ext cx="219990" cy="297889"/>
            </a:xfrm>
            <a:custGeom>
              <a:avLst/>
              <a:gdLst>
                <a:gd name="T0" fmla="*/ 129 w 129"/>
                <a:gd name="T1" fmla="*/ 138 h 175"/>
                <a:gd name="T2" fmla="*/ 129 w 129"/>
                <a:gd name="T3" fmla="*/ 89 h 175"/>
                <a:gd name="T4" fmla="*/ 121 w 129"/>
                <a:gd name="T5" fmla="*/ 58 h 175"/>
                <a:gd name="T6" fmla="*/ 65 w 129"/>
                <a:gd name="T7" fmla="*/ 3 h 175"/>
                <a:gd name="T8" fmla="*/ 116 w 129"/>
                <a:gd name="T9" fmla="*/ 78 h 175"/>
                <a:gd name="T10" fmla="*/ 116 w 129"/>
                <a:gd name="T11" fmla="*/ 113 h 175"/>
                <a:gd name="T12" fmla="*/ 78 w 129"/>
                <a:gd name="T13" fmla="*/ 89 h 175"/>
                <a:gd name="T14" fmla="*/ 65 w 129"/>
                <a:gd name="T15" fmla="*/ 3 h 175"/>
                <a:gd name="T16" fmla="*/ 0 w 129"/>
                <a:gd name="T17" fmla="*/ 45 h 175"/>
                <a:gd name="T18" fmla="*/ 0 w 129"/>
                <a:gd name="T19" fmla="*/ 149 h 175"/>
                <a:gd name="T20" fmla="*/ 65 w 129"/>
                <a:gd name="T21" fmla="*/ 175 h 175"/>
                <a:gd name="T22" fmla="*/ 122 w 129"/>
                <a:gd name="T23" fmla="*/ 161 h 175"/>
                <a:gd name="T24" fmla="*/ 129 w 129"/>
                <a:gd name="T25" fmla="*/ 138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" h="175">
                  <a:moveTo>
                    <a:pt x="129" y="138"/>
                  </a:moveTo>
                  <a:cubicBezTo>
                    <a:pt x="129" y="117"/>
                    <a:pt x="129" y="89"/>
                    <a:pt x="129" y="89"/>
                  </a:cubicBezTo>
                  <a:cubicBezTo>
                    <a:pt x="129" y="89"/>
                    <a:pt x="127" y="75"/>
                    <a:pt x="121" y="58"/>
                  </a:cubicBezTo>
                  <a:cubicBezTo>
                    <a:pt x="112" y="33"/>
                    <a:pt x="95" y="3"/>
                    <a:pt x="65" y="3"/>
                  </a:cubicBezTo>
                  <a:cubicBezTo>
                    <a:pt x="116" y="78"/>
                    <a:pt x="116" y="78"/>
                    <a:pt x="116" y="78"/>
                  </a:cubicBezTo>
                  <a:cubicBezTo>
                    <a:pt x="116" y="113"/>
                    <a:pt x="116" y="113"/>
                    <a:pt x="116" y="113"/>
                  </a:cubicBezTo>
                  <a:cubicBezTo>
                    <a:pt x="78" y="89"/>
                    <a:pt x="78" y="89"/>
                    <a:pt x="78" y="89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5" y="3"/>
                    <a:pt x="0" y="0"/>
                    <a:pt x="0" y="45"/>
                  </a:cubicBezTo>
                  <a:cubicBezTo>
                    <a:pt x="0" y="90"/>
                    <a:pt x="0" y="149"/>
                    <a:pt x="0" y="149"/>
                  </a:cubicBezTo>
                  <a:cubicBezTo>
                    <a:pt x="0" y="149"/>
                    <a:pt x="8" y="175"/>
                    <a:pt x="65" y="175"/>
                  </a:cubicBezTo>
                  <a:cubicBezTo>
                    <a:pt x="97" y="175"/>
                    <a:pt x="114" y="170"/>
                    <a:pt x="122" y="161"/>
                  </a:cubicBezTo>
                  <a:cubicBezTo>
                    <a:pt x="128" y="155"/>
                    <a:pt x="129" y="147"/>
                    <a:pt x="129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81" name="Oval 429"/>
            <p:cNvSpPr>
              <a:spLocks noChangeArrowheads="1"/>
            </p:cNvSpPr>
            <p:nvPr/>
          </p:nvSpPr>
          <p:spPr bwMode="auto">
            <a:xfrm>
              <a:off x="10055791" y="4607944"/>
              <a:ext cx="173829" cy="20340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5497059" y="1563707"/>
            <a:ext cx="307496" cy="278792"/>
            <a:chOff x="10054349" y="2685014"/>
            <a:chExt cx="726328" cy="658528"/>
          </a:xfrm>
          <a:solidFill>
            <a:schemeClr val="bg1">
              <a:lumMod val="50000"/>
            </a:schemeClr>
          </a:solidFill>
          <a:effectLst>
            <a:reflection blurRad="6350" stA="52000" endA="300" endPos="35000" dir="5400000" sy="-100000" algn="bl" rotWithShape="0"/>
          </a:effectLst>
        </p:grpSpPr>
        <p:sp>
          <p:nvSpPr>
            <p:cNvPr id="83" name="Oval 440"/>
            <p:cNvSpPr>
              <a:spLocks noChangeArrowheads="1"/>
            </p:cNvSpPr>
            <p:nvPr/>
          </p:nvSpPr>
          <p:spPr bwMode="auto">
            <a:xfrm>
              <a:off x="10639307" y="2954772"/>
              <a:ext cx="132715" cy="1550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84" name="Freeform 441"/>
            <p:cNvSpPr/>
            <p:nvPr/>
          </p:nvSpPr>
          <p:spPr bwMode="auto">
            <a:xfrm>
              <a:off x="10606849" y="2685014"/>
              <a:ext cx="119011" cy="119732"/>
            </a:xfrm>
            <a:custGeom>
              <a:avLst/>
              <a:gdLst>
                <a:gd name="T0" fmla="*/ 55 w 70"/>
                <a:gd name="T1" fmla="*/ 70 h 70"/>
                <a:gd name="T2" fmla="*/ 70 w 70"/>
                <a:gd name="T3" fmla="*/ 70 h 70"/>
                <a:gd name="T4" fmla="*/ 0 w 70"/>
                <a:gd name="T5" fmla="*/ 0 h 70"/>
                <a:gd name="T6" fmla="*/ 0 w 70"/>
                <a:gd name="T7" fmla="*/ 14 h 70"/>
                <a:gd name="T8" fmla="*/ 55 w 70"/>
                <a:gd name="T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55" y="70"/>
                  </a:moveTo>
                  <a:cubicBezTo>
                    <a:pt x="70" y="70"/>
                    <a:pt x="70" y="70"/>
                    <a:pt x="70" y="70"/>
                  </a:cubicBezTo>
                  <a:cubicBezTo>
                    <a:pt x="70" y="31"/>
                    <a:pt x="39" y="0"/>
                    <a:pt x="0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1" y="14"/>
                    <a:pt x="55" y="39"/>
                    <a:pt x="55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85" name="Freeform 442"/>
            <p:cNvSpPr/>
            <p:nvPr/>
          </p:nvSpPr>
          <p:spPr bwMode="auto">
            <a:xfrm>
              <a:off x="10606849" y="2727569"/>
              <a:ext cx="76456" cy="77177"/>
            </a:xfrm>
            <a:custGeom>
              <a:avLst/>
              <a:gdLst>
                <a:gd name="T0" fmla="*/ 33 w 45"/>
                <a:gd name="T1" fmla="*/ 45 h 45"/>
                <a:gd name="T2" fmla="*/ 45 w 45"/>
                <a:gd name="T3" fmla="*/ 45 h 45"/>
                <a:gd name="T4" fmla="*/ 0 w 45"/>
                <a:gd name="T5" fmla="*/ 0 h 45"/>
                <a:gd name="T6" fmla="*/ 0 w 45"/>
                <a:gd name="T7" fmla="*/ 12 h 45"/>
                <a:gd name="T8" fmla="*/ 33 w 45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5">
                  <a:moveTo>
                    <a:pt x="33" y="45"/>
                  </a:moveTo>
                  <a:cubicBezTo>
                    <a:pt x="45" y="45"/>
                    <a:pt x="45" y="45"/>
                    <a:pt x="45" y="45"/>
                  </a:cubicBezTo>
                  <a:cubicBezTo>
                    <a:pt x="45" y="20"/>
                    <a:pt x="25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8" y="12"/>
                    <a:pt x="33" y="27"/>
                    <a:pt x="33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86" name="Freeform 443"/>
            <p:cNvSpPr/>
            <p:nvPr/>
          </p:nvSpPr>
          <p:spPr bwMode="auto">
            <a:xfrm>
              <a:off x="10606849" y="2762190"/>
              <a:ext cx="42556" cy="42556"/>
            </a:xfrm>
            <a:custGeom>
              <a:avLst/>
              <a:gdLst>
                <a:gd name="T0" fmla="*/ 13 w 25"/>
                <a:gd name="T1" fmla="*/ 25 h 25"/>
                <a:gd name="T2" fmla="*/ 25 w 25"/>
                <a:gd name="T3" fmla="*/ 25 h 25"/>
                <a:gd name="T4" fmla="*/ 0 w 25"/>
                <a:gd name="T5" fmla="*/ 0 h 25"/>
                <a:gd name="T6" fmla="*/ 0 w 25"/>
                <a:gd name="T7" fmla="*/ 12 h 25"/>
                <a:gd name="T8" fmla="*/ 13 w 25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13" y="25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25" y="11"/>
                    <a:pt x="14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7" y="12"/>
                    <a:pt x="13" y="18"/>
                    <a:pt x="1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87" name="Freeform 444"/>
            <p:cNvSpPr/>
            <p:nvPr/>
          </p:nvSpPr>
          <p:spPr bwMode="auto">
            <a:xfrm>
              <a:off x="10611898" y="3114896"/>
              <a:ext cx="168779" cy="228646"/>
            </a:xfrm>
            <a:custGeom>
              <a:avLst/>
              <a:gdLst>
                <a:gd name="T0" fmla="*/ 49 w 99"/>
                <a:gd name="T1" fmla="*/ 2 h 134"/>
                <a:gd name="T2" fmla="*/ 40 w 99"/>
                <a:gd name="T3" fmla="*/ 68 h 134"/>
                <a:gd name="T4" fmla="*/ 10 w 99"/>
                <a:gd name="T5" fmla="*/ 87 h 134"/>
                <a:gd name="T6" fmla="*/ 10 w 99"/>
                <a:gd name="T7" fmla="*/ 60 h 134"/>
                <a:gd name="T8" fmla="*/ 49 w 99"/>
                <a:gd name="T9" fmla="*/ 2 h 134"/>
                <a:gd name="T10" fmla="*/ 0 w 99"/>
                <a:gd name="T11" fmla="*/ 68 h 134"/>
                <a:gd name="T12" fmla="*/ 0 w 99"/>
                <a:gd name="T13" fmla="*/ 106 h 134"/>
                <a:gd name="T14" fmla="*/ 49 w 99"/>
                <a:gd name="T15" fmla="*/ 134 h 134"/>
                <a:gd name="T16" fmla="*/ 99 w 99"/>
                <a:gd name="T17" fmla="*/ 115 h 134"/>
                <a:gd name="T18" fmla="*/ 99 w 99"/>
                <a:gd name="T19" fmla="*/ 35 h 134"/>
                <a:gd name="T20" fmla="*/ 49 w 99"/>
                <a:gd name="T21" fmla="*/ 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" h="134">
                  <a:moveTo>
                    <a:pt x="49" y="2"/>
                  </a:moveTo>
                  <a:cubicBezTo>
                    <a:pt x="40" y="68"/>
                    <a:pt x="40" y="68"/>
                    <a:pt x="40" y="68"/>
                  </a:cubicBezTo>
                  <a:cubicBezTo>
                    <a:pt x="10" y="87"/>
                    <a:pt x="10" y="87"/>
                    <a:pt x="10" y="87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11" y="2"/>
                    <a:pt x="0" y="68"/>
                    <a:pt x="0" y="68"/>
                  </a:cubicBezTo>
                  <a:cubicBezTo>
                    <a:pt x="0" y="68"/>
                    <a:pt x="0" y="90"/>
                    <a:pt x="0" y="106"/>
                  </a:cubicBezTo>
                  <a:cubicBezTo>
                    <a:pt x="0" y="122"/>
                    <a:pt x="5" y="134"/>
                    <a:pt x="49" y="134"/>
                  </a:cubicBezTo>
                  <a:cubicBezTo>
                    <a:pt x="94" y="134"/>
                    <a:pt x="99" y="115"/>
                    <a:pt x="99" y="115"/>
                  </a:cubicBezTo>
                  <a:cubicBezTo>
                    <a:pt x="99" y="115"/>
                    <a:pt x="99" y="69"/>
                    <a:pt x="99" y="35"/>
                  </a:cubicBezTo>
                  <a:cubicBezTo>
                    <a:pt x="99" y="0"/>
                    <a:pt x="49" y="2"/>
                    <a:pt x="4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88" name="Freeform 445"/>
            <p:cNvSpPr/>
            <p:nvPr/>
          </p:nvSpPr>
          <p:spPr bwMode="auto">
            <a:xfrm>
              <a:off x="10344303" y="3058636"/>
              <a:ext cx="170222" cy="22360"/>
            </a:xfrm>
            <a:custGeom>
              <a:avLst/>
              <a:gdLst>
                <a:gd name="T0" fmla="*/ 94 w 100"/>
                <a:gd name="T1" fmla="*/ 0 h 13"/>
                <a:gd name="T2" fmla="*/ 7 w 100"/>
                <a:gd name="T3" fmla="*/ 0 h 13"/>
                <a:gd name="T4" fmla="*/ 2 w 100"/>
                <a:gd name="T5" fmla="*/ 2 h 13"/>
                <a:gd name="T6" fmla="*/ 0 w 100"/>
                <a:gd name="T7" fmla="*/ 6 h 13"/>
                <a:gd name="T8" fmla="*/ 7 w 100"/>
                <a:gd name="T9" fmla="*/ 13 h 13"/>
                <a:gd name="T10" fmla="*/ 94 w 100"/>
                <a:gd name="T11" fmla="*/ 13 h 13"/>
                <a:gd name="T12" fmla="*/ 100 w 100"/>
                <a:gd name="T13" fmla="*/ 6 h 13"/>
                <a:gd name="T14" fmla="*/ 94 w 100"/>
                <a:gd name="T1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0" h="13">
                  <a:moveTo>
                    <a:pt x="9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4" y="0"/>
                    <a:pt x="2" y="2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10"/>
                    <a:pt x="3" y="13"/>
                    <a:pt x="7" y="13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97" y="13"/>
                    <a:pt x="100" y="10"/>
                    <a:pt x="100" y="6"/>
                  </a:cubicBezTo>
                  <a:cubicBezTo>
                    <a:pt x="100" y="3"/>
                    <a:pt x="97" y="0"/>
                    <a:pt x="9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89" name="Freeform 446"/>
            <p:cNvSpPr/>
            <p:nvPr/>
          </p:nvSpPr>
          <p:spPr bwMode="auto">
            <a:xfrm>
              <a:off x="10465478" y="2847301"/>
              <a:ext cx="56260" cy="64915"/>
            </a:xfrm>
            <a:custGeom>
              <a:avLst/>
              <a:gdLst>
                <a:gd name="T0" fmla="*/ 17 w 33"/>
                <a:gd name="T1" fmla="*/ 38 h 38"/>
                <a:gd name="T2" fmla="*/ 33 w 33"/>
                <a:gd name="T3" fmla="*/ 24 h 38"/>
                <a:gd name="T4" fmla="*/ 33 w 33"/>
                <a:gd name="T5" fmla="*/ 19 h 38"/>
                <a:gd name="T6" fmla="*/ 18 w 33"/>
                <a:gd name="T7" fmla="*/ 0 h 38"/>
                <a:gd name="T8" fmla="*/ 17 w 33"/>
                <a:gd name="T9" fmla="*/ 0 h 38"/>
                <a:gd name="T10" fmla="*/ 0 w 33"/>
                <a:gd name="T11" fmla="*/ 19 h 38"/>
                <a:gd name="T12" fmla="*/ 17 w 33"/>
                <a:gd name="T1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8">
                  <a:moveTo>
                    <a:pt x="17" y="38"/>
                  </a:moveTo>
                  <a:cubicBezTo>
                    <a:pt x="24" y="38"/>
                    <a:pt x="31" y="32"/>
                    <a:pt x="33" y="24"/>
                  </a:cubicBezTo>
                  <a:cubicBezTo>
                    <a:pt x="33" y="22"/>
                    <a:pt x="33" y="21"/>
                    <a:pt x="33" y="19"/>
                  </a:cubicBezTo>
                  <a:cubicBezTo>
                    <a:pt x="33" y="9"/>
                    <a:pt x="26" y="0"/>
                    <a:pt x="1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8"/>
                    <a:pt x="0" y="19"/>
                  </a:cubicBezTo>
                  <a:cubicBezTo>
                    <a:pt x="0" y="30"/>
                    <a:pt x="7" y="38"/>
                    <a:pt x="17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90" name="Freeform 447"/>
            <p:cNvSpPr/>
            <p:nvPr/>
          </p:nvSpPr>
          <p:spPr bwMode="auto">
            <a:xfrm>
              <a:off x="10434463" y="2918708"/>
              <a:ext cx="117569" cy="68522"/>
            </a:xfrm>
            <a:custGeom>
              <a:avLst/>
              <a:gdLst>
                <a:gd name="T0" fmla="*/ 50 w 69"/>
                <a:gd name="T1" fmla="*/ 0 h 40"/>
                <a:gd name="T2" fmla="*/ 36 w 69"/>
                <a:gd name="T3" fmla="*/ 5 h 40"/>
                <a:gd name="T4" fmla="*/ 42 w 69"/>
                <a:gd name="T5" fmla="*/ 25 h 40"/>
                <a:gd name="T6" fmla="*/ 36 w 69"/>
                <a:gd name="T7" fmla="*/ 35 h 40"/>
                <a:gd name="T8" fmla="*/ 29 w 69"/>
                <a:gd name="T9" fmla="*/ 25 h 40"/>
                <a:gd name="T10" fmla="*/ 36 w 69"/>
                <a:gd name="T11" fmla="*/ 5 h 40"/>
                <a:gd name="T12" fmla="*/ 19 w 69"/>
                <a:gd name="T13" fmla="*/ 0 h 40"/>
                <a:gd name="T14" fmla="*/ 0 w 69"/>
                <a:gd name="T15" fmla="*/ 20 h 40"/>
                <a:gd name="T16" fmla="*/ 0 w 69"/>
                <a:gd name="T17" fmla="*/ 40 h 40"/>
                <a:gd name="T18" fmla="*/ 32 w 69"/>
                <a:gd name="T19" fmla="*/ 40 h 40"/>
                <a:gd name="T20" fmla="*/ 37 w 69"/>
                <a:gd name="T21" fmla="*/ 40 h 40"/>
                <a:gd name="T22" fmla="*/ 69 w 69"/>
                <a:gd name="T23" fmla="*/ 40 h 40"/>
                <a:gd name="T24" fmla="*/ 69 w 69"/>
                <a:gd name="T25" fmla="*/ 20 h 40"/>
                <a:gd name="T26" fmla="*/ 50 w 69"/>
                <a:gd name="T2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" h="40">
                  <a:moveTo>
                    <a:pt x="50" y="0"/>
                  </a:moveTo>
                  <a:cubicBezTo>
                    <a:pt x="36" y="5"/>
                    <a:pt x="36" y="5"/>
                    <a:pt x="36" y="5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0" y="3"/>
                    <a:pt x="0" y="8"/>
                    <a:pt x="0" y="2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69" y="40"/>
                    <a:pt x="69" y="40"/>
                    <a:pt x="69" y="20"/>
                  </a:cubicBezTo>
                  <a:cubicBezTo>
                    <a:pt x="69" y="8"/>
                    <a:pt x="59" y="3"/>
                    <a:pt x="5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91" name="Freeform 448"/>
            <p:cNvSpPr/>
            <p:nvPr/>
          </p:nvSpPr>
          <p:spPr bwMode="auto">
            <a:xfrm>
              <a:off x="10280831" y="2814844"/>
              <a:ext cx="119732" cy="196188"/>
            </a:xfrm>
            <a:custGeom>
              <a:avLst/>
              <a:gdLst>
                <a:gd name="T0" fmla="*/ 66 w 70"/>
                <a:gd name="T1" fmla="*/ 0 h 115"/>
                <a:gd name="T2" fmla="*/ 61 w 70"/>
                <a:gd name="T3" fmla="*/ 4 h 115"/>
                <a:gd name="T4" fmla="*/ 61 w 70"/>
                <a:gd name="T5" fmla="*/ 56 h 115"/>
                <a:gd name="T6" fmla="*/ 3 w 70"/>
                <a:gd name="T7" fmla="*/ 56 h 115"/>
                <a:gd name="T8" fmla="*/ 1 w 70"/>
                <a:gd name="T9" fmla="*/ 57 h 115"/>
                <a:gd name="T10" fmla="*/ 0 w 70"/>
                <a:gd name="T11" fmla="*/ 61 h 115"/>
                <a:gd name="T12" fmla="*/ 3 w 70"/>
                <a:gd name="T13" fmla="*/ 65 h 115"/>
                <a:gd name="T14" fmla="*/ 29 w 70"/>
                <a:gd name="T15" fmla="*/ 65 h 115"/>
                <a:gd name="T16" fmla="*/ 61 w 70"/>
                <a:gd name="T17" fmla="*/ 65 h 115"/>
                <a:gd name="T18" fmla="*/ 61 w 70"/>
                <a:gd name="T19" fmla="*/ 111 h 115"/>
                <a:gd name="T20" fmla="*/ 63 w 70"/>
                <a:gd name="T21" fmla="*/ 114 h 115"/>
                <a:gd name="T22" fmla="*/ 66 w 70"/>
                <a:gd name="T23" fmla="*/ 115 h 115"/>
                <a:gd name="T24" fmla="*/ 70 w 70"/>
                <a:gd name="T25" fmla="*/ 111 h 115"/>
                <a:gd name="T26" fmla="*/ 70 w 70"/>
                <a:gd name="T27" fmla="*/ 61 h 115"/>
                <a:gd name="T28" fmla="*/ 70 w 70"/>
                <a:gd name="T29" fmla="*/ 4 h 115"/>
                <a:gd name="T30" fmla="*/ 69 w 70"/>
                <a:gd name="T31" fmla="*/ 1 h 115"/>
                <a:gd name="T32" fmla="*/ 66 w 70"/>
                <a:gd name="T33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115">
                  <a:moveTo>
                    <a:pt x="66" y="0"/>
                  </a:moveTo>
                  <a:cubicBezTo>
                    <a:pt x="63" y="0"/>
                    <a:pt x="61" y="2"/>
                    <a:pt x="61" y="4"/>
                  </a:cubicBezTo>
                  <a:cubicBezTo>
                    <a:pt x="61" y="56"/>
                    <a:pt x="61" y="56"/>
                    <a:pt x="61" y="56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2" y="56"/>
                    <a:pt x="1" y="57"/>
                    <a:pt x="1" y="57"/>
                  </a:cubicBezTo>
                  <a:cubicBezTo>
                    <a:pt x="0" y="58"/>
                    <a:pt x="0" y="59"/>
                    <a:pt x="0" y="61"/>
                  </a:cubicBezTo>
                  <a:cubicBezTo>
                    <a:pt x="0" y="63"/>
                    <a:pt x="1" y="65"/>
                    <a:pt x="3" y="65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61" y="65"/>
                    <a:pt x="61" y="65"/>
                    <a:pt x="61" y="65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1" y="112"/>
                    <a:pt x="62" y="113"/>
                    <a:pt x="63" y="114"/>
                  </a:cubicBezTo>
                  <a:cubicBezTo>
                    <a:pt x="63" y="115"/>
                    <a:pt x="65" y="115"/>
                    <a:pt x="66" y="115"/>
                  </a:cubicBezTo>
                  <a:cubicBezTo>
                    <a:pt x="68" y="115"/>
                    <a:pt x="70" y="113"/>
                    <a:pt x="70" y="111"/>
                  </a:cubicBezTo>
                  <a:cubicBezTo>
                    <a:pt x="70" y="61"/>
                    <a:pt x="70" y="61"/>
                    <a:pt x="70" y="61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70" y="3"/>
                    <a:pt x="70" y="2"/>
                    <a:pt x="69" y="1"/>
                  </a:cubicBezTo>
                  <a:cubicBezTo>
                    <a:pt x="68" y="0"/>
                    <a:pt x="67" y="0"/>
                    <a:pt x="6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92" name="Freeform 449"/>
            <p:cNvSpPr/>
            <p:nvPr/>
          </p:nvSpPr>
          <p:spPr bwMode="auto">
            <a:xfrm>
              <a:off x="10298141" y="2974968"/>
              <a:ext cx="62752" cy="37507"/>
            </a:xfrm>
            <a:custGeom>
              <a:avLst/>
              <a:gdLst>
                <a:gd name="T0" fmla="*/ 27 w 37"/>
                <a:gd name="T1" fmla="*/ 0 h 22"/>
                <a:gd name="T2" fmla="*/ 19 w 37"/>
                <a:gd name="T3" fmla="*/ 3 h 22"/>
                <a:gd name="T4" fmla="*/ 23 w 37"/>
                <a:gd name="T5" fmla="*/ 14 h 22"/>
                <a:gd name="T6" fmla="*/ 19 w 37"/>
                <a:gd name="T7" fmla="*/ 19 h 22"/>
                <a:gd name="T8" fmla="*/ 15 w 37"/>
                <a:gd name="T9" fmla="*/ 14 h 22"/>
                <a:gd name="T10" fmla="*/ 19 w 37"/>
                <a:gd name="T11" fmla="*/ 3 h 22"/>
                <a:gd name="T12" fmla="*/ 15 w 37"/>
                <a:gd name="T13" fmla="*/ 2 h 22"/>
                <a:gd name="T14" fmla="*/ 10 w 37"/>
                <a:gd name="T15" fmla="*/ 0 h 22"/>
                <a:gd name="T16" fmla="*/ 0 w 37"/>
                <a:gd name="T17" fmla="*/ 11 h 22"/>
                <a:gd name="T18" fmla="*/ 0 w 37"/>
                <a:gd name="T19" fmla="*/ 22 h 22"/>
                <a:gd name="T20" fmla="*/ 17 w 37"/>
                <a:gd name="T21" fmla="*/ 22 h 22"/>
                <a:gd name="T22" fmla="*/ 19 w 37"/>
                <a:gd name="T23" fmla="*/ 22 h 22"/>
                <a:gd name="T24" fmla="*/ 20 w 37"/>
                <a:gd name="T25" fmla="*/ 22 h 22"/>
                <a:gd name="T26" fmla="*/ 37 w 37"/>
                <a:gd name="T27" fmla="*/ 22 h 22"/>
                <a:gd name="T28" fmla="*/ 37 w 37"/>
                <a:gd name="T29" fmla="*/ 11 h 22"/>
                <a:gd name="T30" fmla="*/ 27 w 37"/>
                <a:gd name="T3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" h="22">
                  <a:moveTo>
                    <a:pt x="27" y="0"/>
                  </a:moveTo>
                  <a:cubicBezTo>
                    <a:pt x="19" y="3"/>
                    <a:pt x="19" y="3"/>
                    <a:pt x="19" y="3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2"/>
                    <a:pt x="0" y="5"/>
                    <a:pt x="0" y="1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7" y="22"/>
                    <a:pt x="37" y="22"/>
                    <a:pt x="37" y="11"/>
                  </a:cubicBezTo>
                  <a:cubicBezTo>
                    <a:pt x="37" y="5"/>
                    <a:pt x="32" y="2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93" name="Freeform 450"/>
            <p:cNvSpPr/>
            <p:nvPr/>
          </p:nvSpPr>
          <p:spPr bwMode="auto">
            <a:xfrm>
              <a:off x="10313288" y="2936019"/>
              <a:ext cx="32458" cy="35343"/>
            </a:xfrm>
            <a:custGeom>
              <a:avLst/>
              <a:gdLst>
                <a:gd name="T0" fmla="*/ 8 w 19"/>
                <a:gd name="T1" fmla="*/ 21 h 21"/>
                <a:gd name="T2" fmla="*/ 10 w 19"/>
                <a:gd name="T3" fmla="*/ 21 h 21"/>
                <a:gd name="T4" fmla="*/ 19 w 19"/>
                <a:gd name="T5" fmla="*/ 10 h 21"/>
                <a:gd name="T6" fmla="*/ 10 w 19"/>
                <a:gd name="T7" fmla="*/ 0 h 21"/>
                <a:gd name="T8" fmla="*/ 0 w 19"/>
                <a:gd name="T9" fmla="*/ 10 h 21"/>
                <a:gd name="T10" fmla="*/ 8 w 19"/>
                <a:gd name="T11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1">
                  <a:moveTo>
                    <a:pt x="8" y="21"/>
                  </a:moveTo>
                  <a:cubicBezTo>
                    <a:pt x="8" y="21"/>
                    <a:pt x="9" y="21"/>
                    <a:pt x="10" y="21"/>
                  </a:cubicBezTo>
                  <a:cubicBezTo>
                    <a:pt x="15" y="21"/>
                    <a:pt x="19" y="16"/>
                    <a:pt x="19" y="10"/>
                  </a:cubicBez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3" y="20"/>
                    <a:pt x="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94" name="Oval 451"/>
            <p:cNvSpPr>
              <a:spLocks noChangeArrowheads="1"/>
            </p:cNvSpPr>
            <p:nvPr/>
          </p:nvSpPr>
          <p:spPr bwMode="auto">
            <a:xfrm>
              <a:off x="10313288" y="2816286"/>
              <a:ext cx="31015" cy="3750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95" name="Freeform 452"/>
            <p:cNvSpPr/>
            <p:nvPr/>
          </p:nvSpPr>
          <p:spPr bwMode="auto">
            <a:xfrm>
              <a:off x="10296699" y="2857399"/>
              <a:ext cx="64194" cy="36064"/>
            </a:xfrm>
            <a:custGeom>
              <a:avLst/>
              <a:gdLst>
                <a:gd name="T0" fmla="*/ 20 w 38"/>
                <a:gd name="T1" fmla="*/ 21 h 21"/>
                <a:gd name="T2" fmla="*/ 20 w 38"/>
                <a:gd name="T3" fmla="*/ 21 h 21"/>
                <a:gd name="T4" fmla="*/ 38 w 38"/>
                <a:gd name="T5" fmla="*/ 21 h 21"/>
                <a:gd name="T6" fmla="*/ 38 w 38"/>
                <a:gd name="T7" fmla="*/ 10 h 21"/>
                <a:gd name="T8" fmla="*/ 28 w 38"/>
                <a:gd name="T9" fmla="*/ 0 h 21"/>
                <a:gd name="T10" fmla="*/ 20 w 38"/>
                <a:gd name="T11" fmla="*/ 3 h 21"/>
                <a:gd name="T12" fmla="*/ 23 w 38"/>
                <a:gd name="T13" fmla="*/ 13 h 21"/>
                <a:gd name="T14" fmla="*/ 20 w 38"/>
                <a:gd name="T15" fmla="*/ 19 h 21"/>
                <a:gd name="T16" fmla="*/ 16 w 38"/>
                <a:gd name="T17" fmla="*/ 13 h 21"/>
                <a:gd name="T18" fmla="*/ 20 w 38"/>
                <a:gd name="T19" fmla="*/ 3 h 21"/>
                <a:gd name="T20" fmla="*/ 10 w 38"/>
                <a:gd name="T21" fmla="*/ 0 h 21"/>
                <a:gd name="T22" fmla="*/ 0 w 38"/>
                <a:gd name="T23" fmla="*/ 10 h 21"/>
                <a:gd name="T24" fmla="*/ 0 w 38"/>
                <a:gd name="T25" fmla="*/ 21 h 21"/>
                <a:gd name="T26" fmla="*/ 18 w 38"/>
                <a:gd name="T27" fmla="*/ 21 h 21"/>
                <a:gd name="T28" fmla="*/ 20 w 38"/>
                <a:gd name="T2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" h="21">
                  <a:moveTo>
                    <a:pt x="20" y="21"/>
                  </a:moveTo>
                  <a:cubicBezTo>
                    <a:pt x="20" y="21"/>
                    <a:pt x="20" y="21"/>
                    <a:pt x="20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21"/>
                    <a:pt x="38" y="21"/>
                    <a:pt x="38" y="10"/>
                  </a:cubicBezTo>
                  <a:cubicBezTo>
                    <a:pt x="38" y="4"/>
                    <a:pt x="32" y="1"/>
                    <a:pt x="28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1"/>
                    <a:pt x="0" y="4"/>
                    <a:pt x="0" y="1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8" y="21"/>
                    <a:pt x="18" y="21"/>
                    <a:pt x="18" y="21"/>
                  </a:cubicBezTo>
                  <a:lnTo>
                    <a:pt x="20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96" name="Freeform 453"/>
            <p:cNvSpPr>
              <a:spLocks noEditPoints="1"/>
            </p:cNvSpPr>
            <p:nvPr/>
          </p:nvSpPr>
          <p:spPr bwMode="auto">
            <a:xfrm>
              <a:off x="10238275" y="2785993"/>
              <a:ext cx="383721" cy="262546"/>
            </a:xfrm>
            <a:custGeom>
              <a:avLst/>
              <a:gdLst>
                <a:gd name="T0" fmla="*/ 225 w 225"/>
                <a:gd name="T1" fmla="*/ 137 h 154"/>
                <a:gd name="T2" fmla="*/ 225 w 225"/>
                <a:gd name="T3" fmla="*/ 80 h 154"/>
                <a:gd name="T4" fmla="*/ 225 w 225"/>
                <a:gd name="T5" fmla="*/ 66 h 154"/>
                <a:gd name="T6" fmla="*/ 225 w 225"/>
                <a:gd name="T7" fmla="*/ 56 h 154"/>
                <a:gd name="T8" fmla="*/ 225 w 225"/>
                <a:gd name="T9" fmla="*/ 42 h 154"/>
                <a:gd name="T10" fmla="*/ 225 w 225"/>
                <a:gd name="T11" fmla="*/ 35 h 154"/>
                <a:gd name="T12" fmla="*/ 225 w 225"/>
                <a:gd name="T13" fmla="*/ 21 h 154"/>
                <a:gd name="T14" fmla="*/ 225 w 225"/>
                <a:gd name="T15" fmla="*/ 18 h 154"/>
                <a:gd name="T16" fmla="*/ 223 w 225"/>
                <a:gd name="T17" fmla="*/ 11 h 154"/>
                <a:gd name="T18" fmla="*/ 216 w 225"/>
                <a:gd name="T19" fmla="*/ 3 h 154"/>
                <a:gd name="T20" fmla="*/ 209 w 225"/>
                <a:gd name="T21" fmla="*/ 0 h 154"/>
                <a:gd name="T22" fmla="*/ 207 w 225"/>
                <a:gd name="T23" fmla="*/ 0 h 154"/>
                <a:gd name="T24" fmla="*/ 193 w 225"/>
                <a:gd name="T25" fmla="*/ 0 h 154"/>
                <a:gd name="T26" fmla="*/ 185 w 225"/>
                <a:gd name="T27" fmla="*/ 0 h 154"/>
                <a:gd name="T28" fmla="*/ 172 w 225"/>
                <a:gd name="T29" fmla="*/ 0 h 154"/>
                <a:gd name="T30" fmla="*/ 161 w 225"/>
                <a:gd name="T31" fmla="*/ 0 h 154"/>
                <a:gd name="T32" fmla="*/ 147 w 225"/>
                <a:gd name="T33" fmla="*/ 0 h 154"/>
                <a:gd name="T34" fmla="*/ 18 w 225"/>
                <a:gd name="T35" fmla="*/ 0 h 154"/>
                <a:gd name="T36" fmla="*/ 0 w 225"/>
                <a:gd name="T37" fmla="*/ 18 h 154"/>
                <a:gd name="T38" fmla="*/ 0 w 225"/>
                <a:gd name="T39" fmla="*/ 137 h 154"/>
                <a:gd name="T40" fmla="*/ 18 w 225"/>
                <a:gd name="T41" fmla="*/ 154 h 154"/>
                <a:gd name="T42" fmla="*/ 207 w 225"/>
                <a:gd name="T43" fmla="*/ 154 h 154"/>
                <a:gd name="T44" fmla="*/ 225 w 225"/>
                <a:gd name="T45" fmla="*/ 137 h 154"/>
                <a:gd name="T46" fmla="*/ 211 w 225"/>
                <a:gd name="T47" fmla="*/ 126 h 154"/>
                <a:gd name="T48" fmla="*/ 196 w 225"/>
                <a:gd name="T49" fmla="*/ 141 h 154"/>
                <a:gd name="T50" fmla="*/ 55 w 225"/>
                <a:gd name="T51" fmla="*/ 141 h 154"/>
                <a:gd name="T52" fmla="*/ 29 w 225"/>
                <a:gd name="T53" fmla="*/ 141 h 154"/>
                <a:gd name="T54" fmla="*/ 13 w 225"/>
                <a:gd name="T55" fmla="*/ 126 h 154"/>
                <a:gd name="T56" fmla="*/ 13 w 225"/>
                <a:gd name="T57" fmla="*/ 26 h 154"/>
                <a:gd name="T58" fmla="*/ 29 w 225"/>
                <a:gd name="T59" fmla="*/ 11 h 154"/>
                <a:gd name="T60" fmla="*/ 91 w 225"/>
                <a:gd name="T61" fmla="*/ 11 h 154"/>
                <a:gd name="T62" fmla="*/ 146 w 225"/>
                <a:gd name="T63" fmla="*/ 11 h 154"/>
                <a:gd name="T64" fmla="*/ 160 w 225"/>
                <a:gd name="T65" fmla="*/ 11 h 154"/>
                <a:gd name="T66" fmla="*/ 170 w 225"/>
                <a:gd name="T67" fmla="*/ 11 h 154"/>
                <a:gd name="T68" fmla="*/ 183 w 225"/>
                <a:gd name="T69" fmla="*/ 11 h 154"/>
                <a:gd name="T70" fmla="*/ 191 w 225"/>
                <a:gd name="T71" fmla="*/ 11 h 154"/>
                <a:gd name="T72" fmla="*/ 196 w 225"/>
                <a:gd name="T73" fmla="*/ 11 h 154"/>
                <a:gd name="T74" fmla="*/ 203 w 225"/>
                <a:gd name="T75" fmla="*/ 13 h 154"/>
                <a:gd name="T76" fmla="*/ 211 w 225"/>
                <a:gd name="T77" fmla="*/ 23 h 154"/>
                <a:gd name="T78" fmla="*/ 211 w 225"/>
                <a:gd name="T79" fmla="*/ 26 h 154"/>
                <a:gd name="T80" fmla="*/ 211 w 225"/>
                <a:gd name="T81" fmla="*/ 36 h 154"/>
                <a:gd name="T82" fmla="*/ 211 w 225"/>
                <a:gd name="T83" fmla="*/ 43 h 154"/>
                <a:gd name="T84" fmla="*/ 211 w 225"/>
                <a:gd name="T85" fmla="*/ 57 h 154"/>
                <a:gd name="T86" fmla="*/ 211 w 225"/>
                <a:gd name="T87" fmla="*/ 66 h 154"/>
                <a:gd name="T88" fmla="*/ 211 w 225"/>
                <a:gd name="T89" fmla="*/ 81 h 154"/>
                <a:gd name="T90" fmla="*/ 211 w 225"/>
                <a:gd name="T91" fmla="*/ 12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25" h="154">
                  <a:moveTo>
                    <a:pt x="225" y="137"/>
                  </a:moveTo>
                  <a:cubicBezTo>
                    <a:pt x="225" y="80"/>
                    <a:pt x="225" y="80"/>
                    <a:pt x="225" y="80"/>
                  </a:cubicBezTo>
                  <a:cubicBezTo>
                    <a:pt x="225" y="66"/>
                    <a:pt x="225" y="66"/>
                    <a:pt x="225" y="66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5" y="42"/>
                    <a:pt x="225" y="42"/>
                    <a:pt x="225" y="42"/>
                  </a:cubicBezTo>
                  <a:cubicBezTo>
                    <a:pt x="225" y="35"/>
                    <a:pt x="225" y="35"/>
                    <a:pt x="225" y="35"/>
                  </a:cubicBezTo>
                  <a:cubicBezTo>
                    <a:pt x="225" y="21"/>
                    <a:pt x="225" y="21"/>
                    <a:pt x="225" y="21"/>
                  </a:cubicBezTo>
                  <a:cubicBezTo>
                    <a:pt x="225" y="18"/>
                    <a:pt x="225" y="18"/>
                    <a:pt x="225" y="18"/>
                  </a:cubicBezTo>
                  <a:cubicBezTo>
                    <a:pt x="225" y="15"/>
                    <a:pt x="224" y="13"/>
                    <a:pt x="223" y="11"/>
                  </a:cubicBezTo>
                  <a:cubicBezTo>
                    <a:pt x="222" y="7"/>
                    <a:pt x="219" y="5"/>
                    <a:pt x="216" y="3"/>
                  </a:cubicBezTo>
                  <a:cubicBezTo>
                    <a:pt x="214" y="1"/>
                    <a:pt x="212" y="1"/>
                    <a:pt x="209" y="0"/>
                  </a:cubicBezTo>
                  <a:cubicBezTo>
                    <a:pt x="208" y="0"/>
                    <a:pt x="208" y="0"/>
                    <a:pt x="207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6"/>
                    <a:pt x="8" y="154"/>
                    <a:pt x="18" y="154"/>
                  </a:cubicBezTo>
                  <a:cubicBezTo>
                    <a:pt x="207" y="154"/>
                    <a:pt x="207" y="154"/>
                    <a:pt x="207" y="154"/>
                  </a:cubicBezTo>
                  <a:cubicBezTo>
                    <a:pt x="217" y="154"/>
                    <a:pt x="225" y="146"/>
                    <a:pt x="225" y="137"/>
                  </a:cubicBezTo>
                  <a:close/>
                  <a:moveTo>
                    <a:pt x="211" y="126"/>
                  </a:moveTo>
                  <a:cubicBezTo>
                    <a:pt x="211" y="135"/>
                    <a:pt x="204" y="141"/>
                    <a:pt x="196" y="141"/>
                  </a:cubicBezTo>
                  <a:cubicBezTo>
                    <a:pt x="55" y="141"/>
                    <a:pt x="55" y="141"/>
                    <a:pt x="55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20" y="141"/>
                    <a:pt x="13" y="135"/>
                    <a:pt x="13" y="1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18"/>
                    <a:pt x="20" y="11"/>
                    <a:pt x="29" y="11"/>
                  </a:cubicBezTo>
                  <a:cubicBezTo>
                    <a:pt x="91" y="11"/>
                    <a:pt x="91" y="11"/>
                    <a:pt x="91" y="11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60" y="11"/>
                    <a:pt x="160" y="11"/>
                    <a:pt x="160" y="11"/>
                  </a:cubicBezTo>
                  <a:cubicBezTo>
                    <a:pt x="170" y="11"/>
                    <a:pt x="170" y="11"/>
                    <a:pt x="170" y="11"/>
                  </a:cubicBezTo>
                  <a:cubicBezTo>
                    <a:pt x="183" y="11"/>
                    <a:pt x="183" y="11"/>
                    <a:pt x="183" y="11"/>
                  </a:cubicBezTo>
                  <a:cubicBezTo>
                    <a:pt x="191" y="11"/>
                    <a:pt x="191" y="11"/>
                    <a:pt x="191" y="11"/>
                  </a:cubicBezTo>
                  <a:cubicBezTo>
                    <a:pt x="196" y="11"/>
                    <a:pt x="196" y="11"/>
                    <a:pt x="196" y="11"/>
                  </a:cubicBezTo>
                  <a:cubicBezTo>
                    <a:pt x="198" y="11"/>
                    <a:pt x="201" y="12"/>
                    <a:pt x="203" y="13"/>
                  </a:cubicBezTo>
                  <a:cubicBezTo>
                    <a:pt x="207" y="15"/>
                    <a:pt x="210" y="19"/>
                    <a:pt x="211" y="23"/>
                  </a:cubicBezTo>
                  <a:cubicBezTo>
                    <a:pt x="211" y="24"/>
                    <a:pt x="211" y="25"/>
                    <a:pt x="211" y="26"/>
                  </a:cubicBezTo>
                  <a:cubicBezTo>
                    <a:pt x="211" y="36"/>
                    <a:pt x="211" y="36"/>
                    <a:pt x="211" y="36"/>
                  </a:cubicBezTo>
                  <a:cubicBezTo>
                    <a:pt x="211" y="43"/>
                    <a:pt x="211" y="43"/>
                    <a:pt x="211" y="43"/>
                  </a:cubicBezTo>
                  <a:cubicBezTo>
                    <a:pt x="211" y="57"/>
                    <a:pt x="211" y="57"/>
                    <a:pt x="211" y="57"/>
                  </a:cubicBezTo>
                  <a:cubicBezTo>
                    <a:pt x="211" y="66"/>
                    <a:pt x="211" y="66"/>
                    <a:pt x="211" y="66"/>
                  </a:cubicBezTo>
                  <a:cubicBezTo>
                    <a:pt x="211" y="81"/>
                    <a:pt x="211" y="81"/>
                    <a:pt x="211" y="81"/>
                  </a:cubicBezTo>
                  <a:lnTo>
                    <a:pt x="211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97" name="Freeform 454"/>
            <p:cNvSpPr/>
            <p:nvPr/>
          </p:nvSpPr>
          <p:spPr bwMode="auto">
            <a:xfrm>
              <a:off x="10054349" y="3114896"/>
              <a:ext cx="168779" cy="228646"/>
            </a:xfrm>
            <a:custGeom>
              <a:avLst/>
              <a:gdLst>
                <a:gd name="T0" fmla="*/ 50 w 99"/>
                <a:gd name="T1" fmla="*/ 2 h 134"/>
                <a:gd name="T2" fmla="*/ 89 w 99"/>
                <a:gd name="T3" fmla="*/ 59 h 134"/>
                <a:gd name="T4" fmla="*/ 89 w 99"/>
                <a:gd name="T5" fmla="*/ 86 h 134"/>
                <a:gd name="T6" fmla="*/ 59 w 99"/>
                <a:gd name="T7" fmla="*/ 68 h 134"/>
                <a:gd name="T8" fmla="*/ 50 w 99"/>
                <a:gd name="T9" fmla="*/ 2 h 134"/>
                <a:gd name="T10" fmla="*/ 0 w 99"/>
                <a:gd name="T11" fmla="*/ 34 h 134"/>
                <a:gd name="T12" fmla="*/ 0 w 99"/>
                <a:gd name="T13" fmla="*/ 114 h 134"/>
                <a:gd name="T14" fmla="*/ 50 w 99"/>
                <a:gd name="T15" fmla="*/ 134 h 134"/>
                <a:gd name="T16" fmla="*/ 99 w 99"/>
                <a:gd name="T17" fmla="*/ 105 h 134"/>
                <a:gd name="T18" fmla="*/ 99 w 99"/>
                <a:gd name="T19" fmla="*/ 68 h 134"/>
                <a:gd name="T20" fmla="*/ 50 w 99"/>
                <a:gd name="T21" fmla="*/ 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" h="134">
                  <a:moveTo>
                    <a:pt x="50" y="2"/>
                  </a:moveTo>
                  <a:cubicBezTo>
                    <a:pt x="89" y="59"/>
                    <a:pt x="89" y="59"/>
                    <a:pt x="89" y="59"/>
                  </a:cubicBezTo>
                  <a:cubicBezTo>
                    <a:pt x="89" y="86"/>
                    <a:pt x="89" y="86"/>
                    <a:pt x="89" y="86"/>
                  </a:cubicBezTo>
                  <a:cubicBezTo>
                    <a:pt x="59" y="68"/>
                    <a:pt x="59" y="68"/>
                    <a:pt x="59" y="6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0" y="2"/>
                    <a:pt x="0" y="0"/>
                    <a:pt x="0" y="34"/>
                  </a:cubicBezTo>
                  <a:cubicBezTo>
                    <a:pt x="0" y="68"/>
                    <a:pt x="0" y="114"/>
                    <a:pt x="0" y="114"/>
                  </a:cubicBezTo>
                  <a:cubicBezTo>
                    <a:pt x="0" y="114"/>
                    <a:pt x="5" y="134"/>
                    <a:pt x="50" y="134"/>
                  </a:cubicBezTo>
                  <a:cubicBezTo>
                    <a:pt x="94" y="134"/>
                    <a:pt x="99" y="121"/>
                    <a:pt x="99" y="105"/>
                  </a:cubicBezTo>
                  <a:cubicBezTo>
                    <a:pt x="99" y="89"/>
                    <a:pt x="99" y="68"/>
                    <a:pt x="99" y="68"/>
                  </a:cubicBezTo>
                  <a:cubicBezTo>
                    <a:pt x="99" y="68"/>
                    <a:pt x="88" y="2"/>
                    <a:pt x="5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98" name="Oval 455"/>
            <p:cNvSpPr>
              <a:spLocks noChangeArrowheads="1"/>
            </p:cNvSpPr>
            <p:nvPr/>
          </p:nvSpPr>
          <p:spPr bwMode="auto">
            <a:xfrm>
              <a:off x="10063004" y="2954772"/>
              <a:ext cx="132715" cy="1550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4150170" y="1757155"/>
            <a:ext cx="312045" cy="352352"/>
            <a:chOff x="1027865" y="1177546"/>
            <a:chExt cx="670069" cy="756622"/>
          </a:xfrm>
          <a:solidFill>
            <a:schemeClr val="bg1">
              <a:lumMod val="50000"/>
            </a:schemeClr>
          </a:solidFill>
          <a:effectLst>
            <a:reflection blurRad="6350" stA="52000" endA="300" endPos="27000" dir="5400000" sy="-100000" algn="bl" rotWithShape="0"/>
          </a:effectLst>
        </p:grpSpPr>
        <p:sp>
          <p:nvSpPr>
            <p:cNvPr id="100" name="Oval 648"/>
            <p:cNvSpPr>
              <a:spLocks noChangeArrowheads="1"/>
            </p:cNvSpPr>
            <p:nvPr/>
          </p:nvSpPr>
          <p:spPr bwMode="auto">
            <a:xfrm>
              <a:off x="1494533" y="1264821"/>
              <a:ext cx="189697" cy="21926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01" name="Freeform 649"/>
            <p:cNvSpPr>
              <a:spLocks noEditPoints="1"/>
            </p:cNvSpPr>
            <p:nvPr/>
          </p:nvSpPr>
          <p:spPr bwMode="auto">
            <a:xfrm>
              <a:off x="1301951" y="1177546"/>
              <a:ext cx="199795" cy="173829"/>
            </a:xfrm>
            <a:custGeom>
              <a:avLst/>
              <a:gdLst>
                <a:gd name="T0" fmla="*/ 106 w 117"/>
                <a:gd name="T1" fmla="*/ 67 h 102"/>
                <a:gd name="T2" fmla="*/ 117 w 117"/>
                <a:gd name="T3" fmla="*/ 45 h 102"/>
                <a:gd name="T4" fmla="*/ 117 w 117"/>
                <a:gd name="T5" fmla="*/ 24 h 102"/>
                <a:gd name="T6" fmla="*/ 94 w 117"/>
                <a:gd name="T7" fmla="*/ 0 h 102"/>
                <a:gd name="T8" fmla="*/ 23 w 117"/>
                <a:gd name="T9" fmla="*/ 0 h 102"/>
                <a:gd name="T10" fmla="*/ 0 w 117"/>
                <a:gd name="T11" fmla="*/ 24 h 102"/>
                <a:gd name="T12" fmla="*/ 0 w 117"/>
                <a:gd name="T13" fmla="*/ 45 h 102"/>
                <a:gd name="T14" fmla="*/ 23 w 117"/>
                <a:gd name="T15" fmla="*/ 70 h 102"/>
                <a:gd name="T16" fmla="*/ 73 w 117"/>
                <a:gd name="T17" fmla="*/ 70 h 102"/>
                <a:gd name="T18" fmla="*/ 110 w 117"/>
                <a:gd name="T19" fmla="*/ 102 h 102"/>
                <a:gd name="T20" fmla="*/ 106 w 117"/>
                <a:gd name="T21" fmla="*/ 67 h 102"/>
                <a:gd name="T22" fmla="*/ 88 w 117"/>
                <a:gd name="T23" fmla="*/ 60 h 102"/>
                <a:gd name="T24" fmla="*/ 31 w 117"/>
                <a:gd name="T25" fmla="*/ 60 h 102"/>
                <a:gd name="T26" fmla="*/ 13 w 117"/>
                <a:gd name="T27" fmla="*/ 43 h 102"/>
                <a:gd name="T28" fmla="*/ 13 w 117"/>
                <a:gd name="T29" fmla="*/ 27 h 102"/>
                <a:gd name="T30" fmla="*/ 31 w 117"/>
                <a:gd name="T31" fmla="*/ 9 h 102"/>
                <a:gd name="T32" fmla="*/ 88 w 117"/>
                <a:gd name="T33" fmla="*/ 9 h 102"/>
                <a:gd name="T34" fmla="*/ 106 w 117"/>
                <a:gd name="T35" fmla="*/ 27 h 102"/>
                <a:gd name="T36" fmla="*/ 106 w 117"/>
                <a:gd name="T37" fmla="*/ 43 h 102"/>
                <a:gd name="T38" fmla="*/ 88 w 117"/>
                <a:gd name="T39" fmla="*/ 6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7" h="102">
                  <a:moveTo>
                    <a:pt x="106" y="67"/>
                  </a:moveTo>
                  <a:cubicBezTo>
                    <a:pt x="112" y="62"/>
                    <a:pt x="117" y="55"/>
                    <a:pt x="117" y="45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11"/>
                    <a:pt x="107" y="0"/>
                    <a:pt x="9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9"/>
                    <a:pt x="10" y="70"/>
                    <a:pt x="23" y="70"/>
                  </a:cubicBezTo>
                  <a:cubicBezTo>
                    <a:pt x="73" y="70"/>
                    <a:pt x="73" y="70"/>
                    <a:pt x="73" y="70"/>
                  </a:cubicBezTo>
                  <a:cubicBezTo>
                    <a:pt x="110" y="102"/>
                    <a:pt x="110" y="102"/>
                    <a:pt x="110" y="102"/>
                  </a:cubicBezTo>
                  <a:lnTo>
                    <a:pt x="106" y="67"/>
                  </a:lnTo>
                  <a:close/>
                  <a:moveTo>
                    <a:pt x="88" y="60"/>
                  </a:moveTo>
                  <a:cubicBezTo>
                    <a:pt x="31" y="60"/>
                    <a:pt x="31" y="60"/>
                    <a:pt x="31" y="60"/>
                  </a:cubicBezTo>
                  <a:cubicBezTo>
                    <a:pt x="21" y="60"/>
                    <a:pt x="13" y="52"/>
                    <a:pt x="13" y="43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17"/>
                    <a:pt x="21" y="9"/>
                    <a:pt x="31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98" y="9"/>
                    <a:pt x="106" y="17"/>
                    <a:pt x="106" y="27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52"/>
                    <a:pt x="98" y="60"/>
                    <a:pt x="88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02" name="Freeform 650"/>
            <p:cNvSpPr/>
            <p:nvPr/>
          </p:nvSpPr>
          <p:spPr bwMode="auto">
            <a:xfrm>
              <a:off x="1455584" y="1491302"/>
              <a:ext cx="242350" cy="325297"/>
            </a:xfrm>
            <a:custGeom>
              <a:avLst/>
              <a:gdLst>
                <a:gd name="T0" fmla="*/ 71 w 142"/>
                <a:gd name="T1" fmla="*/ 3 h 191"/>
                <a:gd name="T2" fmla="*/ 57 w 142"/>
                <a:gd name="T3" fmla="*/ 97 h 191"/>
                <a:gd name="T4" fmla="*/ 15 w 142"/>
                <a:gd name="T5" fmla="*/ 123 h 191"/>
                <a:gd name="T6" fmla="*/ 15 w 142"/>
                <a:gd name="T7" fmla="*/ 85 h 191"/>
                <a:gd name="T8" fmla="*/ 71 w 142"/>
                <a:gd name="T9" fmla="*/ 3 h 191"/>
                <a:gd name="T10" fmla="*/ 0 w 142"/>
                <a:gd name="T11" fmla="*/ 97 h 191"/>
                <a:gd name="T12" fmla="*/ 0 w 142"/>
                <a:gd name="T13" fmla="*/ 150 h 191"/>
                <a:gd name="T14" fmla="*/ 71 w 142"/>
                <a:gd name="T15" fmla="*/ 191 h 191"/>
                <a:gd name="T16" fmla="*/ 142 w 142"/>
                <a:gd name="T17" fmla="*/ 163 h 191"/>
                <a:gd name="T18" fmla="*/ 142 w 142"/>
                <a:gd name="T19" fmla="*/ 49 h 191"/>
                <a:gd name="T20" fmla="*/ 71 w 142"/>
                <a:gd name="T21" fmla="*/ 3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2" h="191">
                  <a:moveTo>
                    <a:pt x="71" y="3"/>
                  </a:moveTo>
                  <a:cubicBezTo>
                    <a:pt x="57" y="97"/>
                    <a:pt x="57" y="97"/>
                    <a:pt x="57" y="97"/>
                  </a:cubicBezTo>
                  <a:cubicBezTo>
                    <a:pt x="15" y="123"/>
                    <a:pt x="15" y="123"/>
                    <a:pt x="15" y="123"/>
                  </a:cubicBezTo>
                  <a:cubicBezTo>
                    <a:pt x="15" y="85"/>
                    <a:pt x="15" y="85"/>
                    <a:pt x="15" y="85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16" y="3"/>
                    <a:pt x="0" y="97"/>
                    <a:pt x="0" y="97"/>
                  </a:cubicBezTo>
                  <a:cubicBezTo>
                    <a:pt x="0" y="97"/>
                    <a:pt x="0" y="128"/>
                    <a:pt x="0" y="150"/>
                  </a:cubicBezTo>
                  <a:cubicBezTo>
                    <a:pt x="0" y="173"/>
                    <a:pt x="8" y="191"/>
                    <a:pt x="71" y="191"/>
                  </a:cubicBezTo>
                  <a:cubicBezTo>
                    <a:pt x="134" y="191"/>
                    <a:pt x="142" y="163"/>
                    <a:pt x="142" y="163"/>
                  </a:cubicBezTo>
                  <a:cubicBezTo>
                    <a:pt x="142" y="163"/>
                    <a:pt x="142" y="98"/>
                    <a:pt x="142" y="49"/>
                  </a:cubicBezTo>
                  <a:cubicBezTo>
                    <a:pt x="142" y="0"/>
                    <a:pt x="71" y="3"/>
                    <a:pt x="7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03" name="Oval 651"/>
            <p:cNvSpPr>
              <a:spLocks noChangeArrowheads="1"/>
            </p:cNvSpPr>
            <p:nvPr/>
          </p:nvSpPr>
          <p:spPr bwMode="auto">
            <a:xfrm>
              <a:off x="1421683" y="1225150"/>
              <a:ext cx="21638" cy="2380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04" name="Oval 652"/>
            <p:cNvSpPr>
              <a:spLocks noChangeArrowheads="1"/>
            </p:cNvSpPr>
            <p:nvPr/>
          </p:nvSpPr>
          <p:spPr bwMode="auto">
            <a:xfrm>
              <a:off x="1387062" y="1225150"/>
              <a:ext cx="23802" cy="2380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05" name="Oval 653"/>
            <p:cNvSpPr>
              <a:spLocks noChangeArrowheads="1"/>
            </p:cNvSpPr>
            <p:nvPr/>
          </p:nvSpPr>
          <p:spPr bwMode="auto">
            <a:xfrm>
              <a:off x="1351719" y="1223708"/>
              <a:ext cx="23802" cy="2380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06" name="Oval 654"/>
            <p:cNvSpPr>
              <a:spLocks noChangeArrowheads="1"/>
            </p:cNvSpPr>
            <p:nvPr/>
          </p:nvSpPr>
          <p:spPr bwMode="auto">
            <a:xfrm>
              <a:off x="1353162" y="1396094"/>
              <a:ext cx="22360" cy="21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07" name="Oval 655"/>
            <p:cNvSpPr>
              <a:spLocks noChangeArrowheads="1"/>
            </p:cNvSpPr>
            <p:nvPr/>
          </p:nvSpPr>
          <p:spPr bwMode="auto">
            <a:xfrm>
              <a:off x="1317098" y="1397536"/>
              <a:ext cx="22360" cy="2236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08" name="Oval 656"/>
            <p:cNvSpPr>
              <a:spLocks noChangeArrowheads="1"/>
            </p:cNvSpPr>
            <p:nvPr/>
          </p:nvSpPr>
          <p:spPr bwMode="auto">
            <a:xfrm>
              <a:off x="1283198" y="1397536"/>
              <a:ext cx="23802" cy="2236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09" name="Freeform 657"/>
            <p:cNvSpPr/>
            <p:nvPr/>
          </p:nvSpPr>
          <p:spPr bwMode="auto">
            <a:xfrm>
              <a:off x="1027865" y="1608871"/>
              <a:ext cx="240186" cy="325297"/>
            </a:xfrm>
            <a:custGeom>
              <a:avLst/>
              <a:gdLst>
                <a:gd name="T0" fmla="*/ 71 w 141"/>
                <a:gd name="T1" fmla="*/ 3 h 191"/>
                <a:gd name="T2" fmla="*/ 127 w 141"/>
                <a:gd name="T3" fmla="*/ 84 h 191"/>
                <a:gd name="T4" fmla="*/ 127 w 141"/>
                <a:gd name="T5" fmla="*/ 122 h 191"/>
                <a:gd name="T6" fmla="*/ 85 w 141"/>
                <a:gd name="T7" fmla="*/ 97 h 191"/>
                <a:gd name="T8" fmla="*/ 71 w 141"/>
                <a:gd name="T9" fmla="*/ 3 h 191"/>
                <a:gd name="T10" fmla="*/ 0 w 141"/>
                <a:gd name="T11" fmla="*/ 48 h 191"/>
                <a:gd name="T12" fmla="*/ 0 w 141"/>
                <a:gd name="T13" fmla="*/ 163 h 191"/>
                <a:gd name="T14" fmla="*/ 71 w 141"/>
                <a:gd name="T15" fmla="*/ 191 h 191"/>
                <a:gd name="T16" fmla="*/ 141 w 141"/>
                <a:gd name="T17" fmla="*/ 150 h 191"/>
                <a:gd name="T18" fmla="*/ 141 w 141"/>
                <a:gd name="T19" fmla="*/ 97 h 191"/>
                <a:gd name="T20" fmla="*/ 71 w 141"/>
                <a:gd name="T21" fmla="*/ 3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1" h="191">
                  <a:moveTo>
                    <a:pt x="71" y="3"/>
                  </a:moveTo>
                  <a:cubicBezTo>
                    <a:pt x="127" y="84"/>
                    <a:pt x="127" y="84"/>
                    <a:pt x="127" y="84"/>
                  </a:cubicBezTo>
                  <a:cubicBezTo>
                    <a:pt x="127" y="122"/>
                    <a:pt x="127" y="122"/>
                    <a:pt x="127" y="122"/>
                  </a:cubicBezTo>
                  <a:cubicBezTo>
                    <a:pt x="85" y="97"/>
                    <a:pt x="85" y="97"/>
                    <a:pt x="85" y="97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1" y="3"/>
                    <a:pt x="0" y="0"/>
                    <a:pt x="0" y="48"/>
                  </a:cubicBezTo>
                  <a:cubicBezTo>
                    <a:pt x="0" y="98"/>
                    <a:pt x="0" y="163"/>
                    <a:pt x="0" y="163"/>
                  </a:cubicBezTo>
                  <a:cubicBezTo>
                    <a:pt x="0" y="163"/>
                    <a:pt x="8" y="191"/>
                    <a:pt x="71" y="191"/>
                  </a:cubicBezTo>
                  <a:cubicBezTo>
                    <a:pt x="134" y="191"/>
                    <a:pt x="141" y="173"/>
                    <a:pt x="141" y="150"/>
                  </a:cubicBezTo>
                  <a:cubicBezTo>
                    <a:pt x="141" y="127"/>
                    <a:pt x="141" y="97"/>
                    <a:pt x="141" y="97"/>
                  </a:cubicBezTo>
                  <a:cubicBezTo>
                    <a:pt x="141" y="97"/>
                    <a:pt x="126" y="3"/>
                    <a:pt x="7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10" name="Freeform 658"/>
            <p:cNvSpPr>
              <a:spLocks noEditPoints="1"/>
            </p:cNvSpPr>
            <p:nvPr/>
          </p:nvSpPr>
          <p:spPr bwMode="auto">
            <a:xfrm>
              <a:off x="1226938" y="1347768"/>
              <a:ext cx="197631" cy="175992"/>
            </a:xfrm>
            <a:custGeom>
              <a:avLst/>
              <a:gdLst>
                <a:gd name="T0" fmla="*/ 94 w 116"/>
                <a:gd name="T1" fmla="*/ 0 h 103"/>
                <a:gd name="T2" fmla="*/ 22 w 116"/>
                <a:gd name="T3" fmla="*/ 0 h 103"/>
                <a:gd name="T4" fmla="*/ 0 w 116"/>
                <a:gd name="T5" fmla="*/ 25 h 103"/>
                <a:gd name="T6" fmla="*/ 0 w 116"/>
                <a:gd name="T7" fmla="*/ 46 h 103"/>
                <a:gd name="T8" fmla="*/ 11 w 116"/>
                <a:gd name="T9" fmla="*/ 67 h 103"/>
                <a:gd name="T10" fmla="*/ 6 w 116"/>
                <a:gd name="T11" fmla="*/ 103 h 103"/>
                <a:gd name="T12" fmla="*/ 43 w 116"/>
                <a:gd name="T13" fmla="*/ 71 h 103"/>
                <a:gd name="T14" fmla="*/ 94 w 116"/>
                <a:gd name="T15" fmla="*/ 71 h 103"/>
                <a:gd name="T16" fmla="*/ 116 w 116"/>
                <a:gd name="T17" fmla="*/ 46 h 103"/>
                <a:gd name="T18" fmla="*/ 116 w 116"/>
                <a:gd name="T19" fmla="*/ 25 h 103"/>
                <a:gd name="T20" fmla="*/ 94 w 116"/>
                <a:gd name="T21" fmla="*/ 0 h 103"/>
                <a:gd name="T22" fmla="*/ 104 w 116"/>
                <a:gd name="T23" fmla="*/ 43 h 103"/>
                <a:gd name="T24" fmla="*/ 86 w 116"/>
                <a:gd name="T25" fmla="*/ 61 h 103"/>
                <a:gd name="T26" fmla="*/ 29 w 116"/>
                <a:gd name="T27" fmla="*/ 61 h 103"/>
                <a:gd name="T28" fmla="*/ 11 w 116"/>
                <a:gd name="T29" fmla="*/ 43 h 103"/>
                <a:gd name="T30" fmla="*/ 11 w 116"/>
                <a:gd name="T31" fmla="*/ 28 h 103"/>
                <a:gd name="T32" fmla="*/ 29 w 116"/>
                <a:gd name="T33" fmla="*/ 10 h 103"/>
                <a:gd name="T34" fmla="*/ 86 w 116"/>
                <a:gd name="T35" fmla="*/ 10 h 103"/>
                <a:gd name="T36" fmla="*/ 104 w 116"/>
                <a:gd name="T37" fmla="*/ 28 h 103"/>
                <a:gd name="T38" fmla="*/ 104 w 116"/>
                <a:gd name="T39" fmla="*/ 4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6" h="103">
                  <a:moveTo>
                    <a:pt x="94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1"/>
                    <a:pt x="0" y="2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55"/>
                    <a:pt x="4" y="63"/>
                    <a:pt x="11" y="67"/>
                  </a:cubicBezTo>
                  <a:cubicBezTo>
                    <a:pt x="6" y="103"/>
                    <a:pt x="6" y="103"/>
                    <a:pt x="6" y="103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06" y="71"/>
                    <a:pt x="116" y="60"/>
                    <a:pt x="116" y="4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11"/>
                    <a:pt x="106" y="0"/>
                    <a:pt x="94" y="0"/>
                  </a:cubicBezTo>
                  <a:close/>
                  <a:moveTo>
                    <a:pt x="104" y="43"/>
                  </a:moveTo>
                  <a:cubicBezTo>
                    <a:pt x="104" y="53"/>
                    <a:pt x="96" y="61"/>
                    <a:pt x="86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19" y="61"/>
                    <a:pt x="11" y="53"/>
                    <a:pt x="11" y="43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18"/>
                    <a:pt x="19" y="10"/>
                    <a:pt x="29" y="10"/>
                  </a:cubicBezTo>
                  <a:cubicBezTo>
                    <a:pt x="86" y="10"/>
                    <a:pt x="86" y="10"/>
                    <a:pt x="86" y="10"/>
                  </a:cubicBezTo>
                  <a:cubicBezTo>
                    <a:pt x="96" y="10"/>
                    <a:pt x="104" y="18"/>
                    <a:pt x="104" y="28"/>
                  </a:cubicBezTo>
                  <a:lnTo>
                    <a:pt x="104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11" name="Oval 659"/>
            <p:cNvSpPr>
              <a:spLocks noChangeArrowheads="1"/>
            </p:cNvSpPr>
            <p:nvPr/>
          </p:nvSpPr>
          <p:spPr bwMode="auto">
            <a:xfrm>
              <a:off x="1041569" y="1380225"/>
              <a:ext cx="188975" cy="2221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600">
        <p14:vortex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7500"/>
                            </p:stCondLst>
                            <p:childTnLst>
                              <p:par>
                                <p:cTn id="10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8000"/>
                            </p:stCondLst>
                            <p:childTnLst>
                              <p:par>
                                <p:cTn id="10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8500"/>
                            </p:stCondLst>
                            <p:childTnLst>
                              <p:par>
                                <p:cTn id="1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0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9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7" grpId="0" animBg="1"/>
      <p:bldP spid="18" grpId="0" animBg="1"/>
      <p:bldP spid="19" grpId="0" animBg="1"/>
      <p:bldP spid="23" grpId="0" animBg="1"/>
      <p:bldP spid="24" grpId="0" animBg="1"/>
      <p:bldP spid="25" grpId="0" bldLvl="0" animBg="1"/>
      <p:bldP spid="29" grpId="0" animBg="1"/>
      <p:bldP spid="30" grpId="0" bldLvl="0" animBg="1"/>
      <p:bldP spid="31" grpId="0"/>
      <p:bldP spid="32" grpId="0" bldLvl="0" animBg="1"/>
      <p:bldP spid="33" grpId="0"/>
      <p:bldP spid="36" grpId="0" bldLvl="0" animBg="1"/>
      <p:bldP spid="37" grpId="0"/>
      <p:bldP spid="38" grpId="0"/>
      <p:bldP spid="40" grpId="0"/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866775" y="1737766"/>
            <a:ext cx="5448300" cy="956633"/>
          </a:xfrm>
          <a:prstGeom prst="roundRect">
            <a:avLst/>
          </a:prstGeom>
          <a:solidFill>
            <a:srgbClr val="E8707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3" name="Freeform 13"/>
          <p:cNvSpPr>
            <a:spLocks noEditPoints="1"/>
          </p:cNvSpPr>
          <p:nvPr/>
        </p:nvSpPr>
        <p:spPr bwMode="auto">
          <a:xfrm>
            <a:off x="4725796" y="4092390"/>
            <a:ext cx="3076575" cy="658590"/>
          </a:xfrm>
          <a:custGeom>
            <a:avLst/>
            <a:gdLst>
              <a:gd name="T0" fmla="*/ 229 w 695"/>
              <a:gd name="T1" fmla="*/ 157 h 174"/>
              <a:gd name="T2" fmla="*/ 338 w 695"/>
              <a:gd name="T3" fmla="*/ 173 h 174"/>
              <a:gd name="T4" fmla="*/ 395 w 695"/>
              <a:gd name="T5" fmla="*/ 157 h 174"/>
              <a:gd name="T6" fmla="*/ 273 w 695"/>
              <a:gd name="T7" fmla="*/ 86 h 174"/>
              <a:gd name="T8" fmla="*/ 273 w 695"/>
              <a:gd name="T9" fmla="*/ 72 h 174"/>
              <a:gd name="T10" fmla="*/ 355 w 695"/>
              <a:gd name="T11" fmla="*/ 82 h 174"/>
              <a:gd name="T12" fmla="*/ 493 w 695"/>
              <a:gd name="T13" fmla="*/ 99 h 174"/>
              <a:gd name="T14" fmla="*/ 563 w 695"/>
              <a:gd name="T15" fmla="*/ 86 h 174"/>
              <a:gd name="T16" fmla="*/ 534 w 695"/>
              <a:gd name="T17" fmla="*/ 47 h 174"/>
              <a:gd name="T18" fmla="*/ 569 w 695"/>
              <a:gd name="T19" fmla="*/ 32 h 174"/>
              <a:gd name="T20" fmla="*/ 656 w 695"/>
              <a:gd name="T21" fmla="*/ 39 h 174"/>
              <a:gd name="T22" fmla="*/ 653 w 695"/>
              <a:gd name="T23" fmla="*/ 8 h 174"/>
              <a:gd name="T24" fmla="*/ 656 w 695"/>
              <a:gd name="T25" fmla="*/ 4 h 174"/>
              <a:gd name="T26" fmla="*/ 677 w 695"/>
              <a:gd name="T27" fmla="*/ 3 h 174"/>
              <a:gd name="T28" fmla="*/ 689 w 695"/>
              <a:gd name="T29" fmla="*/ 2 h 174"/>
              <a:gd name="T30" fmla="*/ 656 w 695"/>
              <a:gd name="T31" fmla="*/ 1 h 174"/>
              <a:gd name="T32" fmla="*/ 645 w 695"/>
              <a:gd name="T33" fmla="*/ 8 h 174"/>
              <a:gd name="T34" fmla="*/ 652 w 695"/>
              <a:gd name="T35" fmla="*/ 28 h 174"/>
              <a:gd name="T36" fmla="*/ 633 w 695"/>
              <a:gd name="T37" fmla="*/ 32 h 174"/>
              <a:gd name="T38" fmla="*/ 631 w 695"/>
              <a:gd name="T39" fmla="*/ 31 h 174"/>
              <a:gd name="T40" fmla="*/ 623 w 695"/>
              <a:gd name="T41" fmla="*/ 29 h 174"/>
              <a:gd name="T42" fmla="*/ 588 w 695"/>
              <a:gd name="T43" fmla="*/ 27 h 174"/>
              <a:gd name="T44" fmla="*/ 573 w 695"/>
              <a:gd name="T45" fmla="*/ 24 h 174"/>
              <a:gd name="T46" fmla="*/ 562 w 695"/>
              <a:gd name="T47" fmla="*/ 22 h 174"/>
              <a:gd name="T48" fmla="*/ 532 w 695"/>
              <a:gd name="T49" fmla="*/ 21 h 174"/>
              <a:gd name="T50" fmla="*/ 498 w 695"/>
              <a:gd name="T51" fmla="*/ 36 h 174"/>
              <a:gd name="T52" fmla="*/ 500 w 695"/>
              <a:gd name="T53" fmla="*/ 43 h 174"/>
              <a:gd name="T54" fmla="*/ 516 w 695"/>
              <a:gd name="T55" fmla="*/ 47 h 174"/>
              <a:gd name="T56" fmla="*/ 509 w 695"/>
              <a:gd name="T57" fmla="*/ 51 h 174"/>
              <a:gd name="T58" fmla="*/ 529 w 695"/>
              <a:gd name="T59" fmla="*/ 74 h 174"/>
              <a:gd name="T60" fmla="*/ 535 w 695"/>
              <a:gd name="T61" fmla="*/ 83 h 174"/>
              <a:gd name="T62" fmla="*/ 515 w 695"/>
              <a:gd name="T63" fmla="*/ 91 h 174"/>
              <a:gd name="T64" fmla="*/ 466 w 695"/>
              <a:gd name="T65" fmla="*/ 86 h 174"/>
              <a:gd name="T66" fmla="*/ 444 w 695"/>
              <a:gd name="T67" fmla="*/ 84 h 174"/>
              <a:gd name="T68" fmla="*/ 435 w 695"/>
              <a:gd name="T69" fmla="*/ 82 h 174"/>
              <a:gd name="T70" fmla="*/ 418 w 695"/>
              <a:gd name="T71" fmla="*/ 82 h 174"/>
              <a:gd name="T72" fmla="*/ 383 w 695"/>
              <a:gd name="T73" fmla="*/ 77 h 174"/>
              <a:gd name="T74" fmla="*/ 346 w 695"/>
              <a:gd name="T75" fmla="*/ 71 h 174"/>
              <a:gd name="T76" fmla="*/ 307 w 695"/>
              <a:gd name="T77" fmla="*/ 68 h 174"/>
              <a:gd name="T78" fmla="*/ 240 w 695"/>
              <a:gd name="T79" fmla="*/ 69 h 174"/>
              <a:gd name="T80" fmla="*/ 241 w 695"/>
              <a:gd name="T81" fmla="*/ 78 h 174"/>
              <a:gd name="T82" fmla="*/ 247 w 695"/>
              <a:gd name="T83" fmla="*/ 84 h 174"/>
              <a:gd name="T84" fmla="*/ 245 w 695"/>
              <a:gd name="T85" fmla="*/ 86 h 174"/>
              <a:gd name="T86" fmla="*/ 269 w 695"/>
              <a:gd name="T87" fmla="*/ 98 h 174"/>
              <a:gd name="T88" fmla="*/ 293 w 695"/>
              <a:gd name="T89" fmla="*/ 111 h 174"/>
              <a:gd name="T90" fmla="*/ 308 w 695"/>
              <a:gd name="T91" fmla="*/ 118 h 174"/>
              <a:gd name="T92" fmla="*/ 332 w 695"/>
              <a:gd name="T93" fmla="*/ 128 h 174"/>
              <a:gd name="T94" fmla="*/ 352 w 695"/>
              <a:gd name="T95" fmla="*/ 144 h 174"/>
              <a:gd name="T96" fmla="*/ 371 w 695"/>
              <a:gd name="T97" fmla="*/ 156 h 174"/>
              <a:gd name="T98" fmla="*/ 370 w 695"/>
              <a:gd name="T99" fmla="*/ 167 h 174"/>
              <a:gd name="T100" fmla="*/ 281 w 695"/>
              <a:gd name="T101" fmla="*/ 157 h 174"/>
              <a:gd name="T102" fmla="*/ 249 w 695"/>
              <a:gd name="T103" fmla="*/ 152 h 174"/>
              <a:gd name="T104" fmla="*/ 160 w 695"/>
              <a:gd name="T105" fmla="*/ 140 h 174"/>
              <a:gd name="T106" fmla="*/ 79 w 695"/>
              <a:gd name="T107" fmla="*/ 123 h 174"/>
              <a:gd name="T108" fmla="*/ 656 w 695"/>
              <a:gd name="T109" fmla="*/ 33 h 174"/>
              <a:gd name="T110" fmla="*/ 648 w 695"/>
              <a:gd name="T111" fmla="*/ 5 h 174"/>
              <a:gd name="T112" fmla="*/ 655 w 695"/>
              <a:gd name="T113" fmla="*/ 33 h 174"/>
              <a:gd name="T114" fmla="*/ 648 w 695"/>
              <a:gd name="T115" fmla="*/ 37 h 174"/>
              <a:gd name="T116" fmla="*/ 535 w 695"/>
              <a:gd name="T117" fmla="*/ 92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95" h="174">
                <a:moveTo>
                  <a:pt x="78" y="130"/>
                </a:moveTo>
                <a:cubicBezTo>
                  <a:pt x="88" y="132"/>
                  <a:pt x="101" y="134"/>
                  <a:pt x="109" y="136"/>
                </a:cubicBezTo>
                <a:cubicBezTo>
                  <a:pt x="147" y="143"/>
                  <a:pt x="179" y="151"/>
                  <a:pt x="220" y="157"/>
                </a:cubicBezTo>
                <a:cubicBezTo>
                  <a:pt x="219" y="157"/>
                  <a:pt x="222" y="157"/>
                  <a:pt x="225" y="157"/>
                </a:cubicBezTo>
                <a:cubicBezTo>
                  <a:pt x="224" y="157"/>
                  <a:pt x="224" y="157"/>
                  <a:pt x="224" y="157"/>
                </a:cubicBezTo>
                <a:cubicBezTo>
                  <a:pt x="229" y="157"/>
                  <a:pt x="229" y="157"/>
                  <a:pt x="229" y="157"/>
                </a:cubicBezTo>
                <a:cubicBezTo>
                  <a:pt x="232" y="157"/>
                  <a:pt x="229" y="158"/>
                  <a:pt x="226" y="158"/>
                </a:cubicBezTo>
                <a:cubicBezTo>
                  <a:pt x="242" y="160"/>
                  <a:pt x="257" y="162"/>
                  <a:pt x="272" y="165"/>
                </a:cubicBezTo>
                <a:cubicBezTo>
                  <a:pt x="275" y="164"/>
                  <a:pt x="280" y="166"/>
                  <a:pt x="283" y="165"/>
                </a:cubicBezTo>
                <a:cubicBezTo>
                  <a:pt x="283" y="166"/>
                  <a:pt x="283" y="166"/>
                  <a:pt x="282" y="166"/>
                </a:cubicBezTo>
                <a:cubicBezTo>
                  <a:pt x="294" y="167"/>
                  <a:pt x="295" y="167"/>
                  <a:pt x="303" y="169"/>
                </a:cubicBezTo>
                <a:cubicBezTo>
                  <a:pt x="314" y="171"/>
                  <a:pt x="325" y="172"/>
                  <a:pt x="338" y="173"/>
                </a:cubicBezTo>
                <a:cubicBezTo>
                  <a:pt x="346" y="174"/>
                  <a:pt x="351" y="174"/>
                  <a:pt x="366" y="173"/>
                </a:cubicBezTo>
                <a:cubicBezTo>
                  <a:pt x="367" y="173"/>
                  <a:pt x="372" y="173"/>
                  <a:pt x="375" y="172"/>
                </a:cubicBezTo>
                <a:cubicBezTo>
                  <a:pt x="379" y="171"/>
                  <a:pt x="379" y="171"/>
                  <a:pt x="379" y="171"/>
                </a:cubicBezTo>
                <a:cubicBezTo>
                  <a:pt x="396" y="166"/>
                  <a:pt x="387" y="169"/>
                  <a:pt x="391" y="167"/>
                </a:cubicBezTo>
                <a:cubicBezTo>
                  <a:pt x="398" y="163"/>
                  <a:pt x="396" y="163"/>
                  <a:pt x="397" y="161"/>
                </a:cubicBezTo>
                <a:cubicBezTo>
                  <a:pt x="397" y="160"/>
                  <a:pt x="396" y="158"/>
                  <a:pt x="395" y="157"/>
                </a:cubicBezTo>
                <a:cubicBezTo>
                  <a:pt x="389" y="149"/>
                  <a:pt x="378" y="143"/>
                  <a:pt x="368" y="136"/>
                </a:cubicBezTo>
                <a:cubicBezTo>
                  <a:pt x="347" y="123"/>
                  <a:pt x="322" y="111"/>
                  <a:pt x="300" y="97"/>
                </a:cubicBezTo>
                <a:cubicBezTo>
                  <a:pt x="292" y="96"/>
                  <a:pt x="289" y="93"/>
                  <a:pt x="282" y="92"/>
                </a:cubicBezTo>
                <a:cubicBezTo>
                  <a:pt x="283" y="91"/>
                  <a:pt x="283" y="91"/>
                  <a:pt x="283" y="91"/>
                </a:cubicBezTo>
                <a:cubicBezTo>
                  <a:pt x="278" y="90"/>
                  <a:pt x="279" y="89"/>
                  <a:pt x="277" y="86"/>
                </a:cubicBezTo>
                <a:cubicBezTo>
                  <a:pt x="276" y="86"/>
                  <a:pt x="275" y="85"/>
                  <a:pt x="273" y="86"/>
                </a:cubicBezTo>
                <a:cubicBezTo>
                  <a:pt x="270" y="85"/>
                  <a:pt x="274" y="83"/>
                  <a:pt x="271" y="82"/>
                </a:cubicBezTo>
                <a:cubicBezTo>
                  <a:pt x="272" y="82"/>
                  <a:pt x="270" y="83"/>
                  <a:pt x="270" y="82"/>
                </a:cubicBezTo>
                <a:cubicBezTo>
                  <a:pt x="262" y="79"/>
                  <a:pt x="272" y="82"/>
                  <a:pt x="269" y="77"/>
                </a:cubicBezTo>
                <a:cubicBezTo>
                  <a:pt x="267" y="76"/>
                  <a:pt x="264" y="74"/>
                  <a:pt x="262" y="72"/>
                </a:cubicBezTo>
                <a:cubicBezTo>
                  <a:pt x="265" y="72"/>
                  <a:pt x="269" y="72"/>
                  <a:pt x="272" y="73"/>
                </a:cubicBezTo>
                <a:cubicBezTo>
                  <a:pt x="270" y="73"/>
                  <a:pt x="271" y="72"/>
                  <a:pt x="273" y="72"/>
                </a:cubicBezTo>
                <a:cubicBezTo>
                  <a:pt x="273" y="74"/>
                  <a:pt x="281" y="72"/>
                  <a:pt x="284" y="73"/>
                </a:cubicBezTo>
                <a:cubicBezTo>
                  <a:pt x="283" y="73"/>
                  <a:pt x="281" y="73"/>
                  <a:pt x="280" y="73"/>
                </a:cubicBezTo>
                <a:cubicBezTo>
                  <a:pt x="288" y="75"/>
                  <a:pt x="297" y="75"/>
                  <a:pt x="304" y="76"/>
                </a:cubicBezTo>
                <a:cubicBezTo>
                  <a:pt x="314" y="76"/>
                  <a:pt x="320" y="79"/>
                  <a:pt x="327" y="78"/>
                </a:cubicBezTo>
                <a:cubicBezTo>
                  <a:pt x="325" y="79"/>
                  <a:pt x="330" y="79"/>
                  <a:pt x="331" y="80"/>
                </a:cubicBezTo>
                <a:cubicBezTo>
                  <a:pt x="341" y="79"/>
                  <a:pt x="345" y="82"/>
                  <a:pt x="355" y="82"/>
                </a:cubicBezTo>
                <a:cubicBezTo>
                  <a:pt x="354" y="82"/>
                  <a:pt x="354" y="82"/>
                  <a:pt x="354" y="82"/>
                </a:cubicBezTo>
                <a:cubicBezTo>
                  <a:pt x="376" y="85"/>
                  <a:pt x="398" y="88"/>
                  <a:pt x="422" y="90"/>
                </a:cubicBezTo>
                <a:cubicBezTo>
                  <a:pt x="436" y="92"/>
                  <a:pt x="446" y="95"/>
                  <a:pt x="463" y="96"/>
                </a:cubicBezTo>
                <a:cubicBezTo>
                  <a:pt x="466" y="96"/>
                  <a:pt x="464" y="96"/>
                  <a:pt x="467" y="96"/>
                </a:cubicBezTo>
                <a:cubicBezTo>
                  <a:pt x="470" y="96"/>
                  <a:pt x="466" y="96"/>
                  <a:pt x="467" y="96"/>
                </a:cubicBezTo>
                <a:cubicBezTo>
                  <a:pt x="475" y="97"/>
                  <a:pt x="483" y="98"/>
                  <a:pt x="493" y="99"/>
                </a:cubicBezTo>
                <a:cubicBezTo>
                  <a:pt x="494" y="99"/>
                  <a:pt x="497" y="99"/>
                  <a:pt x="497" y="99"/>
                </a:cubicBezTo>
                <a:cubicBezTo>
                  <a:pt x="501" y="100"/>
                  <a:pt x="508" y="100"/>
                  <a:pt x="516" y="100"/>
                </a:cubicBezTo>
                <a:cubicBezTo>
                  <a:pt x="520" y="100"/>
                  <a:pt x="524" y="100"/>
                  <a:pt x="530" y="100"/>
                </a:cubicBezTo>
                <a:cubicBezTo>
                  <a:pt x="534" y="101"/>
                  <a:pt x="558" y="94"/>
                  <a:pt x="557" y="93"/>
                </a:cubicBezTo>
                <a:cubicBezTo>
                  <a:pt x="549" y="96"/>
                  <a:pt x="562" y="89"/>
                  <a:pt x="560" y="87"/>
                </a:cubicBezTo>
                <a:cubicBezTo>
                  <a:pt x="561" y="86"/>
                  <a:pt x="562" y="86"/>
                  <a:pt x="563" y="86"/>
                </a:cubicBezTo>
                <a:cubicBezTo>
                  <a:pt x="564" y="83"/>
                  <a:pt x="563" y="81"/>
                  <a:pt x="563" y="77"/>
                </a:cubicBezTo>
                <a:cubicBezTo>
                  <a:pt x="562" y="76"/>
                  <a:pt x="559" y="76"/>
                  <a:pt x="559" y="74"/>
                </a:cubicBezTo>
                <a:cubicBezTo>
                  <a:pt x="561" y="72"/>
                  <a:pt x="557" y="70"/>
                  <a:pt x="557" y="68"/>
                </a:cubicBezTo>
                <a:cubicBezTo>
                  <a:pt x="554" y="69"/>
                  <a:pt x="551" y="68"/>
                  <a:pt x="550" y="66"/>
                </a:cubicBezTo>
                <a:cubicBezTo>
                  <a:pt x="554" y="65"/>
                  <a:pt x="554" y="65"/>
                  <a:pt x="554" y="65"/>
                </a:cubicBezTo>
                <a:cubicBezTo>
                  <a:pt x="548" y="61"/>
                  <a:pt x="545" y="52"/>
                  <a:pt x="534" y="47"/>
                </a:cubicBezTo>
                <a:cubicBezTo>
                  <a:pt x="536" y="46"/>
                  <a:pt x="536" y="46"/>
                  <a:pt x="536" y="46"/>
                </a:cubicBezTo>
                <a:cubicBezTo>
                  <a:pt x="528" y="41"/>
                  <a:pt x="524" y="34"/>
                  <a:pt x="521" y="29"/>
                </a:cubicBezTo>
                <a:cubicBezTo>
                  <a:pt x="521" y="29"/>
                  <a:pt x="520" y="30"/>
                  <a:pt x="527" y="30"/>
                </a:cubicBezTo>
                <a:cubicBezTo>
                  <a:pt x="534" y="29"/>
                  <a:pt x="537" y="29"/>
                  <a:pt x="543" y="29"/>
                </a:cubicBezTo>
                <a:cubicBezTo>
                  <a:pt x="546" y="29"/>
                  <a:pt x="546" y="30"/>
                  <a:pt x="547" y="30"/>
                </a:cubicBezTo>
                <a:cubicBezTo>
                  <a:pt x="555" y="31"/>
                  <a:pt x="560" y="33"/>
                  <a:pt x="569" y="32"/>
                </a:cubicBezTo>
                <a:cubicBezTo>
                  <a:pt x="568" y="33"/>
                  <a:pt x="568" y="33"/>
                  <a:pt x="568" y="33"/>
                </a:cubicBezTo>
                <a:cubicBezTo>
                  <a:pt x="575" y="33"/>
                  <a:pt x="586" y="34"/>
                  <a:pt x="592" y="35"/>
                </a:cubicBezTo>
                <a:cubicBezTo>
                  <a:pt x="595" y="35"/>
                  <a:pt x="603" y="36"/>
                  <a:pt x="601" y="35"/>
                </a:cubicBezTo>
                <a:cubicBezTo>
                  <a:pt x="604" y="35"/>
                  <a:pt x="600" y="36"/>
                  <a:pt x="605" y="36"/>
                </a:cubicBezTo>
                <a:cubicBezTo>
                  <a:pt x="600" y="36"/>
                  <a:pt x="600" y="36"/>
                  <a:pt x="600" y="36"/>
                </a:cubicBezTo>
                <a:cubicBezTo>
                  <a:pt x="618" y="38"/>
                  <a:pt x="625" y="42"/>
                  <a:pt x="656" y="39"/>
                </a:cubicBezTo>
                <a:cubicBezTo>
                  <a:pt x="672" y="35"/>
                  <a:pt x="667" y="30"/>
                  <a:pt x="667" y="26"/>
                </a:cubicBezTo>
                <a:cubicBezTo>
                  <a:pt x="665" y="25"/>
                  <a:pt x="664" y="21"/>
                  <a:pt x="659" y="21"/>
                </a:cubicBezTo>
                <a:cubicBezTo>
                  <a:pt x="661" y="20"/>
                  <a:pt x="661" y="20"/>
                  <a:pt x="661" y="20"/>
                </a:cubicBezTo>
                <a:cubicBezTo>
                  <a:pt x="659" y="18"/>
                  <a:pt x="657" y="14"/>
                  <a:pt x="655" y="11"/>
                </a:cubicBezTo>
                <a:cubicBezTo>
                  <a:pt x="655" y="9"/>
                  <a:pt x="653" y="10"/>
                  <a:pt x="651" y="8"/>
                </a:cubicBezTo>
                <a:cubicBezTo>
                  <a:pt x="653" y="8"/>
                  <a:pt x="653" y="8"/>
                  <a:pt x="653" y="8"/>
                </a:cubicBezTo>
                <a:cubicBezTo>
                  <a:pt x="651" y="6"/>
                  <a:pt x="649" y="6"/>
                  <a:pt x="647" y="6"/>
                </a:cubicBezTo>
                <a:cubicBezTo>
                  <a:pt x="648" y="5"/>
                  <a:pt x="648" y="5"/>
                  <a:pt x="648" y="5"/>
                </a:cubicBezTo>
                <a:cubicBezTo>
                  <a:pt x="649" y="5"/>
                  <a:pt x="650" y="4"/>
                  <a:pt x="651" y="4"/>
                </a:cubicBezTo>
                <a:cubicBezTo>
                  <a:pt x="652" y="5"/>
                  <a:pt x="653" y="5"/>
                  <a:pt x="654" y="5"/>
                </a:cubicBezTo>
                <a:cubicBezTo>
                  <a:pt x="653" y="5"/>
                  <a:pt x="654" y="5"/>
                  <a:pt x="654" y="4"/>
                </a:cubicBezTo>
                <a:cubicBezTo>
                  <a:pt x="655" y="4"/>
                  <a:pt x="655" y="4"/>
                  <a:pt x="656" y="4"/>
                </a:cubicBezTo>
                <a:cubicBezTo>
                  <a:pt x="662" y="4"/>
                  <a:pt x="666" y="4"/>
                  <a:pt x="668" y="3"/>
                </a:cubicBezTo>
                <a:cubicBezTo>
                  <a:pt x="666" y="4"/>
                  <a:pt x="671" y="4"/>
                  <a:pt x="667" y="4"/>
                </a:cubicBezTo>
                <a:cubicBezTo>
                  <a:pt x="671" y="4"/>
                  <a:pt x="674" y="4"/>
                  <a:pt x="677" y="4"/>
                </a:cubicBezTo>
                <a:cubicBezTo>
                  <a:pt x="676" y="4"/>
                  <a:pt x="675" y="4"/>
                  <a:pt x="674" y="4"/>
                </a:cubicBezTo>
                <a:cubicBezTo>
                  <a:pt x="678" y="3"/>
                  <a:pt x="682" y="3"/>
                  <a:pt x="682" y="3"/>
                </a:cubicBezTo>
                <a:cubicBezTo>
                  <a:pt x="680" y="3"/>
                  <a:pt x="679" y="3"/>
                  <a:pt x="677" y="3"/>
                </a:cubicBezTo>
                <a:cubicBezTo>
                  <a:pt x="679" y="2"/>
                  <a:pt x="687" y="2"/>
                  <a:pt x="687" y="3"/>
                </a:cubicBezTo>
                <a:cubicBezTo>
                  <a:pt x="687" y="4"/>
                  <a:pt x="681" y="4"/>
                  <a:pt x="683" y="4"/>
                </a:cubicBezTo>
                <a:cubicBezTo>
                  <a:pt x="695" y="4"/>
                  <a:pt x="695" y="4"/>
                  <a:pt x="695" y="4"/>
                </a:cubicBezTo>
                <a:cubicBezTo>
                  <a:pt x="692" y="4"/>
                  <a:pt x="691" y="3"/>
                  <a:pt x="693" y="3"/>
                </a:cubicBezTo>
                <a:cubicBezTo>
                  <a:pt x="688" y="3"/>
                  <a:pt x="688" y="3"/>
                  <a:pt x="688" y="3"/>
                </a:cubicBezTo>
                <a:cubicBezTo>
                  <a:pt x="689" y="2"/>
                  <a:pt x="689" y="2"/>
                  <a:pt x="689" y="2"/>
                </a:cubicBezTo>
                <a:cubicBezTo>
                  <a:pt x="682" y="2"/>
                  <a:pt x="677" y="1"/>
                  <a:pt x="668" y="1"/>
                </a:cubicBezTo>
                <a:cubicBezTo>
                  <a:pt x="670" y="2"/>
                  <a:pt x="670" y="2"/>
                  <a:pt x="670" y="2"/>
                </a:cubicBezTo>
                <a:cubicBezTo>
                  <a:pt x="665" y="2"/>
                  <a:pt x="659" y="3"/>
                  <a:pt x="655" y="3"/>
                </a:cubicBezTo>
                <a:cubicBezTo>
                  <a:pt x="658" y="2"/>
                  <a:pt x="656" y="2"/>
                  <a:pt x="657" y="2"/>
                </a:cubicBezTo>
                <a:cubicBezTo>
                  <a:pt x="655" y="2"/>
                  <a:pt x="654" y="2"/>
                  <a:pt x="652" y="2"/>
                </a:cubicBezTo>
                <a:cubicBezTo>
                  <a:pt x="656" y="1"/>
                  <a:pt x="656" y="1"/>
                  <a:pt x="656" y="1"/>
                </a:cubicBezTo>
                <a:cubicBezTo>
                  <a:pt x="655" y="1"/>
                  <a:pt x="654" y="2"/>
                  <a:pt x="652" y="2"/>
                </a:cubicBezTo>
                <a:cubicBezTo>
                  <a:pt x="649" y="3"/>
                  <a:pt x="655" y="0"/>
                  <a:pt x="645" y="4"/>
                </a:cubicBezTo>
                <a:cubicBezTo>
                  <a:pt x="644" y="4"/>
                  <a:pt x="644" y="4"/>
                  <a:pt x="644" y="4"/>
                </a:cubicBezTo>
                <a:cubicBezTo>
                  <a:pt x="644" y="6"/>
                  <a:pt x="643" y="7"/>
                  <a:pt x="643" y="7"/>
                </a:cubicBezTo>
                <a:cubicBezTo>
                  <a:pt x="643" y="7"/>
                  <a:pt x="643" y="7"/>
                  <a:pt x="643" y="7"/>
                </a:cubicBezTo>
                <a:cubicBezTo>
                  <a:pt x="641" y="10"/>
                  <a:pt x="645" y="6"/>
                  <a:pt x="645" y="8"/>
                </a:cubicBezTo>
                <a:cubicBezTo>
                  <a:pt x="644" y="9"/>
                  <a:pt x="641" y="9"/>
                  <a:pt x="640" y="11"/>
                </a:cubicBezTo>
                <a:cubicBezTo>
                  <a:pt x="640" y="13"/>
                  <a:pt x="645" y="16"/>
                  <a:pt x="644" y="19"/>
                </a:cubicBezTo>
                <a:cubicBezTo>
                  <a:pt x="647" y="21"/>
                  <a:pt x="650" y="23"/>
                  <a:pt x="653" y="24"/>
                </a:cubicBezTo>
                <a:cubicBezTo>
                  <a:pt x="654" y="25"/>
                  <a:pt x="649" y="25"/>
                  <a:pt x="652" y="26"/>
                </a:cubicBezTo>
                <a:cubicBezTo>
                  <a:pt x="650" y="26"/>
                  <a:pt x="649" y="26"/>
                  <a:pt x="648" y="27"/>
                </a:cubicBezTo>
                <a:cubicBezTo>
                  <a:pt x="650" y="27"/>
                  <a:pt x="650" y="30"/>
                  <a:pt x="652" y="28"/>
                </a:cubicBezTo>
                <a:cubicBezTo>
                  <a:pt x="653" y="30"/>
                  <a:pt x="654" y="32"/>
                  <a:pt x="653" y="33"/>
                </a:cubicBezTo>
                <a:cubicBezTo>
                  <a:pt x="652" y="33"/>
                  <a:pt x="650" y="33"/>
                  <a:pt x="649" y="33"/>
                </a:cubicBezTo>
                <a:cubicBezTo>
                  <a:pt x="648" y="34"/>
                  <a:pt x="650" y="34"/>
                  <a:pt x="646" y="34"/>
                </a:cubicBezTo>
                <a:cubicBezTo>
                  <a:pt x="638" y="35"/>
                  <a:pt x="640" y="33"/>
                  <a:pt x="639" y="32"/>
                </a:cubicBezTo>
                <a:cubicBezTo>
                  <a:pt x="643" y="32"/>
                  <a:pt x="643" y="32"/>
                  <a:pt x="643" y="32"/>
                </a:cubicBezTo>
                <a:cubicBezTo>
                  <a:pt x="640" y="32"/>
                  <a:pt x="637" y="32"/>
                  <a:pt x="633" y="32"/>
                </a:cubicBezTo>
                <a:cubicBezTo>
                  <a:pt x="635" y="30"/>
                  <a:pt x="640" y="32"/>
                  <a:pt x="643" y="32"/>
                </a:cubicBezTo>
                <a:cubicBezTo>
                  <a:pt x="642" y="30"/>
                  <a:pt x="642" y="30"/>
                  <a:pt x="642" y="30"/>
                </a:cubicBezTo>
                <a:cubicBezTo>
                  <a:pt x="636" y="29"/>
                  <a:pt x="638" y="31"/>
                  <a:pt x="632" y="30"/>
                </a:cubicBezTo>
                <a:cubicBezTo>
                  <a:pt x="634" y="30"/>
                  <a:pt x="634" y="30"/>
                  <a:pt x="634" y="30"/>
                </a:cubicBezTo>
                <a:cubicBezTo>
                  <a:pt x="629" y="29"/>
                  <a:pt x="629" y="29"/>
                  <a:pt x="629" y="29"/>
                </a:cubicBezTo>
                <a:cubicBezTo>
                  <a:pt x="628" y="30"/>
                  <a:pt x="627" y="31"/>
                  <a:pt x="631" y="31"/>
                </a:cubicBezTo>
                <a:cubicBezTo>
                  <a:pt x="626" y="32"/>
                  <a:pt x="627" y="31"/>
                  <a:pt x="621" y="30"/>
                </a:cubicBezTo>
                <a:cubicBezTo>
                  <a:pt x="618" y="31"/>
                  <a:pt x="624" y="31"/>
                  <a:pt x="622" y="31"/>
                </a:cubicBezTo>
                <a:cubicBezTo>
                  <a:pt x="621" y="32"/>
                  <a:pt x="617" y="32"/>
                  <a:pt x="614" y="31"/>
                </a:cubicBezTo>
                <a:cubicBezTo>
                  <a:pt x="609" y="31"/>
                  <a:pt x="614" y="30"/>
                  <a:pt x="613" y="30"/>
                </a:cubicBezTo>
                <a:cubicBezTo>
                  <a:pt x="614" y="30"/>
                  <a:pt x="618" y="30"/>
                  <a:pt x="616" y="30"/>
                </a:cubicBezTo>
                <a:cubicBezTo>
                  <a:pt x="624" y="30"/>
                  <a:pt x="618" y="29"/>
                  <a:pt x="623" y="29"/>
                </a:cubicBezTo>
                <a:cubicBezTo>
                  <a:pt x="619" y="27"/>
                  <a:pt x="617" y="28"/>
                  <a:pt x="615" y="28"/>
                </a:cubicBezTo>
                <a:cubicBezTo>
                  <a:pt x="616" y="29"/>
                  <a:pt x="612" y="29"/>
                  <a:pt x="613" y="29"/>
                </a:cubicBezTo>
                <a:cubicBezTo>
                  <a:pt x="600" y="30"/>
                  <a:pt x="611" y="27"/>
                  <a:pt x="603" y="27"/>
                </a:cubicBezTo>
                <a:cubicBezTo>
                  <a:pt x="602" y="28"/>
                  <a:pt x="589" y="27"/>
                  <a:pt x="591" y="29"/>
                </a:cubicBezTo>
                <a:cubicBezTo>
                  <a:pt x="589" y="29"/>
                  <a:pt x="586" y="29"/>
                  <a:pt x="585" y="29"/>
                </a:cubicBezTo>
                <a:cubicBezTo>
                  <a:pt x="589" y="28"/>
                  <a:pt x="583" y="28"/>
                  <a:pt x="588" y="27"/>
                </a:cubicBezTo>
                <a:cubicBezTo>
                  <a:pt x="586" y="27"/>
                  <a:pt x="586" y="27"/>
                  <a:pt x="586" y="27"/>
                </a:cubicBezTo>
                <a:cubicBezTo>
                  <a:pt x="592" y="27"/>
                  <a:pt x="592" y="27"/>
                  <a:pt x="592" y="27"/>
                </a:cubicBezTo>
                <a:cubicBezTo>
                  <a:pt x="590" y="26"/>
                  <a:pt x="587" y="24"/>
                  <a:pt x="586" y="24"/>
                </a:cubicBezTo>
                <a:cubicBezTo>
                  <a:pt x="581" y="24"/>
                  <a:pt x="586" y="25"/>
                  <a:pt x="580" y="24"/>
                </a:cubicBezTo>
                <a:cubicBezTo>
                  <a:pt x="583" y="24"/>
                  <a:pt x="581" y="23"/>
                  <a:pt x="579" y="23"/>
                </a:cubicBezTo>
                <a:cubicBezTo>
                  <a:pt x="582" y="24"/>
                  <a:pt x="576" y="24"/>
                  <a:pt x="573" y="24"/>
                </a:cubicBezTo>
                <a:cubicBezTo>
                  <a:pt x="569" y="24"/>
                  <a:pt x="567" y="23"/>
                  <a:pt x="568" y="23"/>
                </a:cubicBezTo>
                <a:cubicBezTo>
                  <a:pt x="574" y="22"/>
                  <a:pt x="574" y="22"/>
                  <a:pt x="574" y="22"/>
                </a:cubicBezTo>
                <a:cubicBezTo>
                  <a:pt x="570" y="23"/>
                  <a:pt x="573" y="22"/>
                  <a:pt x="570" y="22"/>
                </a:cubicBezTo>
                <a:cubicBezTo>
                  <a:pt x="568" y="22"/>
                  <a:pt x="564" y="23"/>
                  <a:pt x="562" y="23"/>
                </a:cubicBezTo>
                <a:cubicBezTo>
                  <a:pt x="558" y="23"/>
                  <a:pt x="558" y="22"/>
                  <a:pt x="556" y="22"/>
                </a:cubicBezTo>
                <a:cubicBezTo>
                  <a:pt x="562" y="22"/>
                  <a:pt x="562" y="22"/>
                  <a:pt x="562" y="22"/>
                </a:cubicBezTo>
                <a:cubicBezTo>
                  <a:pt x="556" y="22"/>
                  <a:pt x="564" y="21"/>
                  <a:pt x="556" y="21"/>
                </a:cubicBezTo>
                <a:cubicBezTo>
                  <a:pt x="553" y="21"/>
                  <a:pt x="553" y="21"/>
                  <a:pt x="553" y="21"/>
                </a:cubicBezTo>
                <a:cubicBezTo>
                  <a:pt x="552" y="21"/>
                  <a:pt x="552" y="21"/>
                  <a:pt x="554" y="20"/>
                </a:cubicBezTo>
                <a:cubicBezTo>
                  <a:pt x="552" y="21"/>
                  <a:pt x="548" y="21"/>
                  <a:pt x="546" y="21"/>
                </a:cubicBezTo>
                <a:cubicBezTo>
                  <a:pt x="546" y="20"/>
                  <a:pt x="546" y="20"/>
                  <a:pt x="546" y="20"/>
                </a:cubicBezTo>
                <a:cubicBezTo>
                  <a:pt x="543" y="20"/>
                  <a:pt x="536" y="21"/>
                  <a:pt x="532" y="21"/>
                </a:cubicBezTo>
                <a:cubicBezTo>
                  <a:pt x="534" y="22"/>
                  <a:pt x="538" y="20"/>
                  <a:pt x="543" y="21"/>
                </a:cubicBezTo>
                <a:cubicBezTo>
                  <a:pt x="545" y="22"/>
                  <a:pt x="536" y="22"/>
                  <a:pt x="534" y="22"/>
                </a:cubicBezTo>
                <a:cubicBezTo>
                  <a:pt x="537" y="21"/>
                  <a:pt x="523" y="22"/>
                  <a:pt x="513" y="25"/>
                </a:cubicBezTo>
                <a:cubicBezTo>
                  <a:pt x="507" y="26"/>
                  <a:pt x="500" y="29"/>
                  <a:pt x="500" y="29"/>
                </a:cubicBezTo>
                <a:cubicBezTo>
                  <a:pt x="501" y="30"/>
                  <a:pt x="501" y="30"/>
                  <a:pt x="501" y="30"/>
                </a:cubicBezTo>
                <a:cubicBezTo>
                  <a:pt x="493" y="32"/>
                  <a:pt x="499" y="34"/>
                  <a:pt x="498" y="36"/>
                </a:cubicBezTo>
                <a:cubicBezTo>
                  <a:pt x="496" y="35"/>
                  <a:pt x="494" y="35"/>
                  <a:pt x="494" y="37"/>
                </a:cubicBezTo>
                <a:cubicBezTo>
                  <a:pt x="497" y="35"/>
                  <a:pt x="499" y="38"/>
                  <a:pt x="501" y="37"/>
                </a:cubicBezTo>
                <a:cubicBezTo>
                  <a:pt x="501" y="39"/>
                  <a:pt x="496" y="37"/>
                  <a:pt x="494" y="38"/>
                </a:cubicBezTo>
                <a:cubicBezTo>
                  <a:pt x="497" y="39"/>
                  <a:pt x="494" y="41"/>
                  <a:pt x="498" y="41"/>
                </a:cubicBezTo>
                <a:cubicBezTo>
                  <a:pt x="498" y="40"/>
                  <a:pt x="500" y="41"/>
                  <a:pt x="502" y="41"/>
                </a:cubicBezTo>
                <a:cubicBezTo>
                  <a:pt x="503" y="43"/>
                  <a:pt x="500" y="41"/>
                  <a:pt x="500" y="43"/>
                </a:cubicBezTo>
                <a:cubicBezTo>
                  <a:pt x="501" y="43"/>
                  <a:pt x="504" y="44"/>
                  <a:pt x="504" y="42"/>
                </a:cubicBezTo>
                <a:cubicBezTo>
                  <a:pt x="504" y="43"/>
                  <a:pt x="509" y="44"/>
                  <a:pt x="507" y="45"/>
                </a:cubicBezTo>
                <a:cubicBezTo>
                  <a:pt x="506" y="46"/>
                  <a:pt x="505" y="44"/>
                  <a:pt x="504" y="45"/>
                </a:cubicBezTo>
                <a:cubicBezTo>
                  <a:pt x="505" y="47"/>
                  <a:pt x="510" y="45"/>
                  <a:pt x="513" y="47"/>
                </a:cubicBezTo>
                <a:cubicBezTo>
                  <a:pt x="513" y="45"/>
                  <a:pt x="518" y="45"/>
                  <a:pt x="520" y="46"/>
                </a:cubicBezTo>
                <a:cubicBezTo>
                  <a:pt x="521" y="49"/>
                  <a:pt x="518" y="45"/>
                  <a:pt x="516" y="47"/>
                </a:cubicBezTo>
                <a:cubicBezTo>
                  <a:pt x="517" y="48"/>
                  <a:pt x="517" y="48"/>
                  <a:pt x="517" y="48"/>
                </a:cubicBezTo>
                <a:cubicBezTo>
                  <a:pt x="515" y="50"/>
                  <a:pt x="508" y="46"/>
                  <a:pt x="506" y="48"/>
                </a:cubicBezTo>
                <a:cubicBezTo>
                  <a:pt x="509" y="49"/>
                  <a:pt x="509" y="49"/>
                  <a:pt x="509" y="49"/>
                </a:cubicBezTo>
                <a:cubicBezTo>
                  <a:pt x="507" y="49"/>
                  <a:pt x="505" y="49"/>
                  <a:pt x="504" y="50"/>
                </a:cubicBezTo>
                <a:cubicBezTo>
                  <a:pt x="507" y="50"/>
                  <a:pt x="507" y="52"/>
                  <a:pt x="508" y="52"/>
                </a:cubicBezTo>
                <a:cubicBezTo>
                  <a:pt x="511" y="52"/>
                  <a:pt x="507" y="52"/>
                  <a:pt x="509" y="51"/>
                </a:cubicBezTo>
                <a:cubicBezTo>
                  <a:pt x="510" y="52"/>
                  <a:pt x="514" y="52"/>
                  <a:pt x="515" y="54"/>
                </a:cubicBezTo>
                <a:cubicBezTo>
                  <a:pt x="512" y="53"/>
                  <a:pt x="512" y="55"/>
                  <a:pt x="510" y="55"/>
                </a:cubicBezTo>
                <a:cubicBezTo>
                  <a:pt x="510" y="56"/>
                  <a:pt x="513" y="55"/>
                  <a:pt x="513" y="56"/>
                </a:cubicBezTo>
                <a:cubicBezTo>
                  <a:pt x="512" y="56"/>
                  <a:pt x="512" y="56"/>
                  <a:pt x="512" y="56"/>
                </a:cubicBezTo>
                <a:cubicBezTo>
                  <a:pt x="516" y="61"/>
                  <a:pt x="521" y="66"/>
                  <a:pt x="530" y="69"/>
                </a:cubicBezTo>
                <a:cubicBezTo>
                  <a:pt x="528" y="70"/>
                  <a:pt x="529" y="72"/>
                  <a:pt x="529" y="74"/>
                </a:cubicBezTo>
                <a:cubicBezTo>
                  <a:pt x="529" y="73"/>
                  <a:pt x="531" y="74"/>
                  <a:pt x="532" y="74"/>
                </a:cubicBezTo>
                <a:cubicBezTo>
                  <a:pt x="530" y="76"/>
                  <a:pt x="530" y="76"/>
                  <a:pt x="530" y="76"/>
                </a:cubicBezTo>
                <a:cubicBezTo>
                  <a:pt x="530" y="78"/>
                  <a:pt x="533" y="79"/>
                  <a:pt x="535" y="80"/>
                </a:cubicBezTo>
                <a:cubicBezTo>
                  <a:pt x="535" y="80"/>
                  <a:pt x="534" y="80"/>
                  <a:pt x="534" y="80"/>
                </a:cubicBezTo>
                <a:cubicBezTo>
                  <a:pt x="533" y="82"/>
                  <a:pt x="536" y="81"/>
                  <a:pt x="537" y="82"/>
                </a:cubicBezTo>
                <a:cubicBezTo>
                  <a:pt x="535" y="83"/>
                  <a:pt x="535" y="83"/>
                  <a:pt x="535" y="83"/>
                </a:cubicBezTo>
                <a:cubicBezTo>
                  <a:pt x="537" y="83"/>
                  <a:pt x="537" y="83"/>
                  <a:pt x="537" y="83"/>
                </a:cubicBezTo>
                <a:cubicBezTo>
                  <a:pt x="538" y="84"/>
                  <a:pt x="538" y="86"/>
                  <a:pt x="535" y="86"/>
                </a:cubicBezTo>
                <a:cubicBezTo>
                  <a:pt x="536" y="86"/>
                  <a:pt x="536" y="87"/>
                  <a:pt x="537" y="86"/>
                </a:cubicBezTo>
                <a:cubicBezTo>
                  <a:pt x="536" y="87"/>
                  <a:pt x="535" y="90"/>
                  <a:pt x="535" y="91"/>
                </a:cubicBezTo>
                <a:cubicBezTo>
                  <a:pt x="530" y="91"/>
                  <a:pt x="523" y="91"/>
                  <a:pt x="518" y="91"/>
                </a:cubicBezTo>
                <a:cubicBezTo>
                  <a:pt x="516" y="91"/>
                  <a:pt x="516" y="91"/>
                  <a:pt x="515" y="91"/>
                </a:cubicBezTo>
                <a:cubicBezTo>
                  <a:pt x="510" y="89"/>
                  <a:pt x="499" y="90"/>
                  <a:pt x="493" y="88"/>
                </a:cubicBezTo>
                <a:cubicBezTo>
                  <a:pt x="494" y="89"/>
                  <a:pt x="489" y="90"/>
                  <a:pt x="485" y="90"/>
                </a:cubicBezTo>
                <a:cubicBezTo>
                  <a:pt x="479" y="90"/>
                  <a:pt x="486" y="88"/>
                  <a:pt x="483" y="87"/>
                </a:cubicBezTo>
                <a:cubicBezTo>
                  <a:pt x="480" y="87"/>
                  <a:pt x="476" y="87"/>
                  <a:pt x="475" y="87"/>
                </a:cubicBezTo>
                <a:cubicBezTo>
                  <a:pt x="475" y="87"/>
                  <a:pt x="475" y="87"/>
                  <a:pt x="475" y="87"/>
                </a:cubicBezTo>
                <a:cubicBezTo>
                  <a:pt x="472" y="87"/>
                  <a:pt x="468" y="87"/>
                  <a:pt x="466" y="86"/>
                </a:cubicBezTo>
                <a:cubicBezTo>
                  <a:pt x="466" y="86"/>
                  <a:pt x="466" y="86"/>
                  <a:pt x="466" y="86"/>
                </a:cubicBezTo>
                <a:cubicBezTo>
                  <a:pt x="464" y="86"/>
                  <a:pt x="463" y="85"/>
                  <a:pt x="460" y="85"/>
                </a:cubicBezTo>
                <a:cubicBezTo>
                  <a:pt x="457" y="85"/>
                  <a:pt x="453" y="84"/>
                  <a:pt x="450" y="85"/>
                </a:cubicBezTo>
                <a:cubicBezTo>
                  <a:pt x="450" y="84"/>
                  <a:pt x="450" y="84"/>
                  <a:pt x="450" y="84"/>
                </a:cubicBezTo>
                <a:cubicBezTo>
                  <a:pt x="448" y="85"/>
                  <a:pt x="448" y="85"/>
                  <a:pt x="448" y="85"/>
                </a:cubicBezTo>
                <a:cubicBezTo>
                  <a:pt x="444" y="84"/>
                  <a:pt x="444" y="84"/>
                  <a:pt x="444" y="84"/>
                </a:cubicBezTo>
                <a:cubicBezTo>
                  <a:pt x="446" y="84"/>
                  <a:pt x="447" y="83"/>
                  <a:pt x="448" y="83"/>
                </a:cubicBezTo>
                <a:cubicBezTo>
                  <a:pt x="444" y="82"/>
                  <a:pt x="445" y="84"/>
                  <a:pt x="442" y="84"/>
                </a:cubicBezTo>
                <a:cubicBezTo>
                  <a:pt x="437" y="84"/>
                  <a:pt x="439" y="83"/>
                  <a:pt x="438" y="83"/>
                </a:cubicBezTo>
                <a:cubicBezTo>
                  <a:pt x="440" y="83"/>
                  <a:pt x="440" y="83"/>
                  <a:pt x="441" y="83"/>
                </a:cubicBezTo>
                <a:cubicBezTo>
                  <a:pt x="445" y="83"/>
                  <a:pt x="440" y="83"/>
                  <a:pt x="440" y="82"/>
                </a:cubicBezTo>
                <a:cubicBezTo>
                  <a:pt x="440" y="82"/>
                  <a:pt x="438" y="83"/>
                  <a:pt x="435" y="82"/>
                </a:cubicBezTo>
                <a:cubicBezTo>
                  <a:pt x="433" y="82"/>
                  <a:pt x="428" y="82"/>
                  <a:pt x="430" y="81"/>
                </a:cubicBezTo>
                <a:cubicBezTo>
                  <a:pt x="427" y="81"/>
                  <a:pt x="425" y="81"/>
                  <a:pt x="423" y="81"/>
                </a:cubicBezTo>
                <a:cubicBezTo>
                  <a:pt x="424" y="81"/>
                  <a:pt x="427" y="82"/>
                  <a:pt x="427" y="82"/>
                </a:cubicBezTo>
                <a:cubicBezTo>
                  <a:pt x="425" y="82"/>
                  <a:pt x="421" y="82"/>
                  <a:pt x="421" y="82"/>
                </a:cubicBezTo>
                <a:cubicBezTo>
                  <a:pt x="423" y="82"/>
                  <a:pt x="423" y="82"/>
                  <a:pt x="423" y="82"/>
                </a:cubicBezTo>
                <a:cubicBezTo>
                  <a:pt x="421" y="82"/>
                  <a:pt x="417" y="81"/>
                  <a:pt x="418" y="82"/>
                </a:cubicBezTo>
                <a:cubicBezTo>
                  <a:pt x="417" y="80"/>
                  <a:pt x="417" y="80"/>
                  <a:pt x="417" y="80"/>
                </a:cubicBezTo>
                <a:cubicBezTo>
                  <a:pt x="414" y="81"/>
                  <a:pt x="411" y="80"/>
                  <a:pt x="408" y="80"/>
                </a:cubicBezTo>
                <a:cubicBezTo>
                  <a:pt x="409" y="79"/>
                  <a:pt x="413" y="79"/>
                  <a:pt x="408" y="78"/>
                </a:cubicBezTo>
                <a:cubicBezTo>
                  <a:pt x="402" y="78"/>
                  <a:pt x="402" y="78"/>
                  <a:pt x="402" y="78"/>
                </a:cubicBezTo>
                <a:cubicBezTo>
                  <a:pt x="400" y="78"/>
                  <a:pt x="399" y="78"/>
                  <a:pt x="401" y="77"/>
                </a:cubicBezTo>
                <a:cubicBezTo>
                  <a:pt x="393" y="76"/>
                  <a:pt x="388" y="78"/>
                  <a:pt x="383" y="77"/>
                </a:cubicBezTo>
                <a:cubicBezTo>
                  <a:pt x="387" y="76"/>
                  <a:pt x="385" y="76"/>
                  <a:pt x="383" y="75"/>
                </a:cubicBezTo>
                <a:cubicBezTo>
                  <a:pt x="383" y="75"/>
                  <a:pt x="382" y="76"/>
                  <a:pt x="380" y="76"/>
                </a:cubicBezTo>
                <a:cubicBezTo>
                  <a:pt x="380" y="76"/>
                  <a:pt x="383" y="75"/>
                  <a:pt x="384" y="76"/>
                </a:cubicBezTo>
                <a:cubicBezTo>
                  <a:pt x="384" y="77"/>
                  <a:pt x="381" y="76"/>
                  <a:pt x="379" y="76"/>
                </a:cubicBezTo>
                <a:cubicBezTo>
                  <a:pt x="378" y="73"/>
                  <a:pt x="361" y="73"/>
                  <a:pt x="354" y="71"/>
                </a:cubicBezTo>
                <a:cubicBezTo>
                  <a:pt x="352" y="72"/>
                  <a:pt x="349" y="71"/>
                  <a:pt x="346" y="71"/>
                </a:cubicBezTo>
                <a:cubicBezTo>
                  <a:pt x="349" y="70"/>
                  <a:pt x="340" y="71"/>
                  <a:pt x="339" y="70"/>
                </a:cubicBezTo>
                <a:cubicBezTo>
                  <a:pt x="338" y="71"/>
                  <a:pt x="338" y="71"/>
                  <a:pt x="338" y="71"/>
                </a:cubicBezTo>
                <a:cubicBezTo>
                  <a:pt x="333" y="70"/>
                  <a:pt x="325" y="71"/>
                  <a:pt x="324" y="70"/>
                </a:cubicBezTo>
                <a:cubicBezTo>
                  <a:pt x="321" y="69"/>
                  <a:pt x="327" y="69"/>
                  <a:pt x="329" y="69"/>
                </a:cubicBezTo>
                <a:cubicBezTo>
                  <a:pt x="327" y="67"/>
                  <a:pt x="314" y="69"/>
                  <a:pt x="313" y="67"/>
                </a:cubicBezTo>
                <a:cubicBezTo>
                  <a:pt x="312" y="67"/>
                  <a:pt x="312" y="68"/>
                  <a:pt x="307" y="68"/>
                </a:cubicBezTo>
                <a:cubicBezTo>
                  <a:pt x="305" y="68"/>
                  <a:pt x="299" y="66"/>
                  <a:pt x="300" y="66"/>
                </a:cubicBezTo>
                <a:cubicBezTo>
                  <a:pt x="297" y="66"/>
                  <a:pt x="295" y="67"/>
                  <a:pt x="293" y="66"/>
                </a:cubicBezTo>
                <a:cubicBezTo>
                  <a:pt x="294" y="66"/>
                  <a:pt x="295" y="66"/>
                  <a:pt x="297" y="66"/>
                </a:cubicBezTo>
                <a:cubicBezTo>
                  <a:pt x="292" y="65"/>
                  <a:pt x="287" y="65"/>
                  <a:pt x="282" y="65"/>
                </a:cubicBezTo>
                <a:cubicBezTo>
                  <a:pt x="281" y="64"/>
                  <a:pt x="271" y="64"/>
                  <a:pt x="263" y="64"/>
                </a:cubicBezTo>
                <a:cubicBezTo>
                  <a:pt x="259" y="65"/>
                  <a:pt x="244" y="65"/>
                  <a:pt x="240" y="69"/>
                </a:cubicBezTo>
                <a:cubicBezTo>
                  <a:pt x="240" y="68"/>
                  <a:pt x="238" y="69"/>
                  <a:pt x="237" y="70"/>
                </a:cubicBezTo>
                <a:cubicBezTo>
                  <a:pt x="235" y="72"/>
                  <a:pt x="239" y="72"/>
                  <a:pt x="239" y="73"/>
                </a:cubicBezTo>
                <a:cubicBezTo>
                  <a:pt x="236" y="73"/>
                  <a:pt x="236" y="73"/>
                  <a:pt x="236" y="73"/>
                </a:cubicBezTo>
                <a:cubicBezTo>
                  <a:pt x="233" y="74"/>
                  <a:pt x="237" y="76"/>
                  <a:pt x="236" y="77"/>
                </a:cubicBezTo>
                <a:cubicBezTo>
                  <a:pt x="238" y="76"/>
                  <a:pt x="237" y="78"/>
                  <a:pt x="239" y="77"/>
                </a:cubicBezTo>
                <a:cubicBezTo>
                  <a:pt x="241" y="78"/>
                  <a:pt x="241" y="78"/>
                  <a:pt x="241" y="78"/>
                </a:cubicBezTo>
                <a:cubicBezTo>
                  <a:pt x="243" y="80"/>
                  <a:pt x="242" y="78"/>
                  <a:pt x="245" y="80"/>
                </a:cubicBezTo>
                <a:cubicBezTo>
                  <a:pt x="246" y="81"/>
                  <a:pt x="242" y="81"/>
                  <a:pt x="242" y="81"/>
                </a:cubicBezTo>
                <a:cubicBezTo>
                  <a:pt x="241" y="82"/>
                  <a:pt x="243" y="82"/>
                  <a:pt x="245" y="83"/>
                </a:cubicBezTo>
                <a:cubicBezTo>
                  <a:pt x="245" y="83"/>
                  <a:pt x="245" y="83"/>
                  <a:pt x="246" y="83"/>
                </a:cubicBezTo>
                <a:cubicBezTo>
                  <a:pt x="245" y="83"/>
                  <a:pt x="245" y="83"/>
                  <a:pt x="245" y="83"/>
                </a:cubicBezTo>
                <a:cubicBezTo>
                  <a:pt x="246" y="84"/>
                  <a:pt x="246" y="84"/>
                  <a:pt x="247" y="84"/>
                </a:cubicBezTo>
                <a:cubicBezTo>
                  <a:pt x="247" y="84"/>
                  <a:pt x="247" y="84"/>
                  <a:pt x="247" y="84"/>
                </a:cubicBezTo>
                <a:cubicBezTo>
                  <a:pt x="246" y="84"/>
                  <a:pt x="246" y="84"/>
                  <a:pt x="245" y="83"/>
                </a:cubicBezTo>
                <a:cubicBezTo>
                  <a:pt x="245" y="84"/>
                  <a:pt x="246" y="84"/>
                  <a:pt x="246" y="84"/>
                </a:cubicBezTo>
                <a:cubicBezTo>
                  <a:pt x="246" y="85"/>
                  <a:pt x="246" y="85"/>
                  <a:pt x="246" y="85"/>
                </a:cubicBezTo>
                <a:cubicBezTo>
                  <a:pt x="247" y="85"/>
                  <a:pt x="247" y="85"/>
                  <a:pt x="247" y="85"/>
                </a:cubicBezTo>
                <a:cubicBezTo>
                  <a:pt x="245" y="86"/>
                  <a:pt x="245" y="86"/>
                  <a:pt x="245" y="86"/>
                </a:cubicBezTo>
                <a:cubicBezTo>
                  <a:pt x="245" y="86"/>
                  <a:pt x="250" y="87"/>
                  <a:pt x="251" y="87"/>
                </a:cubicBezTo>
                <a:cubicBezTo>
                  <a:pt x="252" y="90"/>
                  <a:pt x="260" y="94"/>
                  <a:pt x="263" y="95"/>
                </a:cubicBezTo>
                <a:cubicBezTo>
                  <a:pt x="262" y="95"/>
                  <a:pt x="262" y="95"/>
                  <a:pt x="263" y="95"/>
                </a:cubicBezTo>
                <a:cubicBezTo>
                  <a:pt x="265" y="96"/>
                  <a:pt x="268" y="96"/>
                  <a:pt x="267" y="96"/>
                </a:cubicBezTo>
                <a:cubicBezTo>
                  <a:pt x="269" y="97"/>
                  <a:pt x="266" y="97"/>
                  <a:pt x="268" y="99"/>
                </a:cubicBezTo>
                <a:cubicBezTo>
                  <a:pt x="268" y="99"/>
                  <a:pt x="270" y="98"/>
                  <a:pt x="269" y="98"/>
                </a:cubicBezTo>
                <a:cubicBezTo>
                  <a:pt x="270" y="101"/>
                  <a:pt x="279" y="102"/>
                  <a:pt x="281" y="105"/>
                </a:cubicBezTo>
                <a:cubicBezTo>
                  <a:pt x="280" y="105"/>
                  <a:pt x="279" y="105"/>
                  <a:pt x="278" y="105"/>
                </a:cubicBezTo>
                <a:cubicBezTo>
                  <a:pt x="282" y="106"/>
                  <a:pt x="285" y="108"/>
                  <a:pt x="291" y="109"/>
                </a:cubicBezTo>
                <a:cubicBezTo>
                  <a:pt x="289" y="109"/>
                  <a:pt x="289" y="109"/>
                  <a:pt x="287" y="109"/>
                </a:cubicBezTo>
                <a:cubicBezTo>
                  <a:pt x="289" y="110"/>
                  <a:pt x="292" y="112"/>
                  <a:pt x="295" y="112"/>
                </a:cubicBezTo>
                <a:cubicBezTo>
                  <a:pt x="295" y="111"/>
                  <a:pt x="294" y="112"/>
                  <a:pt x="293" y="111"/>
                </a:cubicBezTo>
                <a:cubicBezTo>
                  <a:pt x="293" y="110"/>
                  <a:pt x="298" y="111"/>
                  <a:pt x="299" y="112"/>
                </a:cubicBezTo>
                <a:cubicBezTo>
                  <a:pt x="299" y="112"/>
                  <a:pt x="299" y="112"/>
                  <a:pt x="299" y="112"/>
                </a:cubicBezTo>
                <a:cubicBezTo>
                  <a:pt x="301" y="113"/>
                  <a:pt x="302" y="113"/>
                  <a:pt x="304" y="114"/>
                </a:cubicBezTo>
                <a:cubicBezTo>
                  <a:pt x="304" y="115"/>
                  <a:pt x="302" y="114"/>
                  <a:pt x="302" y="115"/>
                </a:cubicBezTo>
                <a:cubicBezTo>
                  <a:pt x="299" y="116"/>
                  <a:pt x="304" y="118"/>
                  <a:pt x="304" y="118"/>
                </a:cubicBezTo>
                <a:cubicBezTo>
                  <a:pt x="306" y="118"/>
                  <a:pt x="307" y="119"/>
                  <a:pt x="308" y="118"/>
                </a:cubicBezTo>
                <a:cubicBezTo>
                  <a:pt x="310" y="119"/>
                  <a:pt x="307" y="119"/>
                  <a:pt x="308" y="120"/>
                </a:cubicBezTo>
                <a:cubicBezTo>
                  <a:pt x="318" y="121"/>
                  <a:pt x="318" y="121"/>
                  <a:pt x="318" y="121"/>
                </a:cubicBezTo>
                <a:cubicBezTo>
                  <a:pt x="317" y="121"/>
                  <a:pt x="317" y="123"/>
                  <a:pt x="314" y="122"/>
                </a:cubicBezTo>
                <a:cubicBezTo>
                  <a:pt x="318" y="124"/>
                  <a:pt x="324" y="124"/>
                  <a:pt x="328" y="125"/>
                </a:cubicBezTo>
                <a:cubicBezTo>
                  <a:pt x="329" y="126"/>
                  <a:pt x="333" y="127"/>
                  <a:pt x="334" y="128"/>
                </a:cubicBezTo>
                <a:cubicBezTo>
                  <a:pt x="333" y="129"/>
                  <a:pt x="334" y="127"/>
                  <a:pt x="332" y="128"/>
                </a:cubicBezTo>
                <a:cubicBezTo>
                  <a:pt x="332" y="129"/>
                  <a:pt x="332" y="129"/>
                  <a:pt x="332" y="129"/>
                </a:cubicBezTo>
                <a:cubicBezTo>
                  <a:pt x="329" y="128"/>
                  <a:pt x="329" y="130"/>
                  <a:pt x="326" y="130"/>
                </a:cubicBezTo>
                <a:cubicBezTo>
                  <a:pt x="329" y="131"/>
                  <a:pt x="332" y="133"/>
                  <a:pt x="335" y="135"/>
                </a:cubicBezTo>
                <a:cubicBezTo>
                  <a:pt x="336" y="133"/>
                  <a:pt x="340" y="137"/>
                  <a:pt x="343" y="136"/>
                </a:cubicBezTo>
                <a:cubicBezTo>
                  <a:pt x="347" y="138"/>
                  <a:pt x="342" y="138"/>
                  <a:pt x="342" y="139"/>
                </a:cubicBezTo>
                <a:cubicBezTo>
                  <a:pt x="347" y="140"/>
                  <a:pt x="349" y="143"/>
                  <a:pt x="352" y="144"/>
                </a:cubicBezTo>
                <a:cubicBezTo>
                  <a:pt x="352" y="144"/>
                  <a:pt x="352" y="144"/>
                  <a:pt x="351" y="144"/>
                </a:cubicBezTo>
                <a:cubicBezTo>
                  <a:pt x="355" y="146"/>
                  <a:pt x="358" y="149"/>
                  <a:pt x="363" y="150"/>
                </a:cubicBezTo>
                <a:cubicBezTo>
                  <a:pt x="363" y="150"/>
                  <a:pt x="362" y="150"/>
                  <a:pt x="361" y="150"/>
                </a:cubicBezTo>
                <a:cubicBezTo>
                  <a:pt x="362" y="152"/>
                  <a:pt x="366" y="149"/>
                  <a:pt x="367" y="152"/>
                </a:cubicBezTo>
                <a:cubicBezTo>
                  <a:pt x="364" y="152"/>
                  <a:pt x="364" y="152"/>
                  <a:pt x="364" y="152"/>
                </a:cubicBezTo>
                <a:cubicBezTo>
                  <a:pt x="368" y="153"/>
                  <a:pt x="366" y="155"/>
                  <a:pt x="371" y="156"/>
                </a:cubicBezTo>
                <a:cubicBezTo>
                  <a:pt x="370" y="156"/>
                  <a:pt x="369" y="156"/>
                  <a:pt x="368" y="156"/>
                </a:cubicBezTo>
                <a:cubicBezTo>
                  <a:pt x="371" y="157"/>
                  <a:pt x="372" y="159"/>
                  <a:pt x="376" y="160"/>
                </a:cubicBezTo>
                <a:cubicBezTo>
                  <a:pt x="375" y="160"/>
                  <a:pt x="374" y="160"/>
                  <a:pt x="372" y="160"/>
                </a:cubicBezTo>
                <a:cubicBezTo>
                  <a:pt x="372" y="161"/>
                  <a:pt x="377" y="161"/>
                  <a:pt x="376" y="162"/>
                </a:cubicBezTo>
                <a:cubicBezTo>
                  <a:pt x="376" y="163"/>
                  <a:pt x="375" y="164"/>
                  <a:pt x="375" y="164"/>
                </a:cubicBezTo>
                <a:cubicBezTo>
                  <a:pt x="378" y="164"/>
                  <a:pt x="376" y="167"/>
                  <a:pt x="370" y="167"/>
                </a:cubicBezTo>
                <a:cubicBezTo>
                  <a:pt x="370" y="167"/>
                  <a:pt x="368" y="167"/>
                  <a:pt x="365" y="167"/>
                </a:cubicBezTo>
                <a:cubicBezTo>
                  <a:pt x="339" y="166"/>
                  <a:pt x="317" y="163"/>
                  <a:pt x="293" y="161"/>
                </a:cubicBezTo>
                <a:cubicBezTo>
                  <a:pt x="292" y="159"/>
                  <a:pt x="300" y="161"/>
                  <a:pt x="299" y="160"/>
                </a:cubicBezTo>
                <a:cubicBezTo>
                  <a:pt x="297" y="161"/>
                  <a:pt x="295" y="159"/>
                  <a:pt x="288" y="159"/>
                </a:cubicBezTo>
                <a:cubicBezTo>
                  <a:pt x="288" y="159"/>
                  <a:pt x="288" y="159"/>
                  <a:pt x="288" y="159"/>
                </a:cubicBezTo>
                <a:cubicBezTo>
                  <a:pt x="285" y="158"/>
                  <a:pt x="285" y="157"/>
                  <a:pt x="281" y="157"/>
                </a:cubicBezTo>
                <a:cubicBezTo>
                  <a:pt x="280" y="158"/>
                  <a:pt x="280" y="158"/>
                  <a:pt x="280" y="158"/>
                </a:cubicBezTo>
                <a:cubicBezTo>
                  <a:pt x="276" y="158"/>
                  <a:pt x="276" y="155"/>
                  <a:pt x="272" y="156"/>
                </a:cubicBezTo>
                <a:cubicBezTo>
                  <a:pt x="271" y="155"/>
                  <a:pt x="271" y="155"/>
                  <a:pt x="271" y="155"/>
                </a:cubicBezTo>
                <a:cubicBezTo>
                  <a:pt x="265" y="156"/>
                  <a:pt x="267" y="154"/>
                  <a:pt x="261" y="154"/>
                </a:cubicBezTo>
                <a:cubicBezTo>
                  <a:pt x="262" y="154"/>
                  <a:pt x="262" y="154"/>
                  <a:pt x="262" y="154"/>
                </a:cubicBezTo>
                <a:cubicBezTo>
                  <a:pt x="258" y="153"/>
                  <a:pt x="249" y="154"/>
                  <a:pt x="249" y="152"/>
                </a:cubicBezTo>
                <a:cubicBezTo>
                  <a:pt x="244" y="152"/>
                  <a:pt x="239" y="151"/>
                  <a:pt x="236" y="152"/>
                </a:cubicBezTo>
                <a:cubicBezTo>
                  <a:pt x="236" y="151"/>
                  <a:pt x="238" y="151"/>
                  <a:pt x="239" y="151"/>
                </a:cubicBezTo>
                <a:cubicBezTo>
                  <a:pt x="222" y="149"/>
                  <a:pt x="205" y="145"/>
                  <a:pt x="188" y="144"/>
                </a:cubicBezTo>
                <a:cubicBezTo>
                  <a:pt x="188" y="143"/>
                  <a:pt x="189" y="144"/>
                  <a:pt x="190" y="143"/>
                </a:cubicBezTo>
                <a:cubicBezTo>
                  <a:pt x="179" y="143"/>
                  <a:pt x="175" y="139"/>
                  <a:pt x="164" y="140"/>
                </a:cubicBezTo>
                <a:cubicBezTo>
                  <a:pt x="160" y="140"/>
                  <a:pt x="160" y="140"/>
                  <a:pt x="160" y="140"/>
                </a:cubicBezTo>
                <a:cubicBezTo>
                  <a:pt x="159" y="139"/>
                  <a:pt x="160" y="139"/>
                  <a:pt x="159" y="138"/>
                </a:cubicBezTo>
                <a:cubicBezTo>
                  <a:pt x="156" y="139"/>
                  <a:pt x="151" y="137"/>
                  <a:pt x="148" y="138"/>
                </a:cubicBezTo>
                <a:cubicBezTo>
                  <a:pt x="148" y="137"/>
                  <a:pt x="150" y="137"/>
                  <a:pt x="150" y="137"/>
                </a:cubicBezTo>
                <a:cubicBezTo>
                  <a:pt x="147" y="136"/>
                  <a:pt x="139" y="136"/>
                  <a:pt x="136" y="135"/>
                </a:cubicBezTo>
                <a:cubicBezTo>
                  <a:pt x="138" y="135"/>
                  <a:pt x="138" y="135"/>
                  <a:pt x="138" y="135"/>
                </a:cubicBezTo>
                <a:cubicBezTo>
                  <a:pt x="122" y="130"/>
                  <a:pt x="100" y="124"/>
                  <a:pt x="79" y="123"/>
                </a:cubicBezTo>
                <a:cubicBezTo>
                  <a:pt x="74" y="122"/>
                  <a:pt x="80" y="122"/>
                  <a:pt x="78" y="121"/>
                </a:cubicBezTo>
                <a:cubicBezTo>
                  <a:pt x="58" y="120"/>
                  <a:pt x="44" y="114"/>
                  <a:pt x="23" y="113"/>
                </a:cubicBezTo>
                <a:cubicBezTo>
                  <a:pt x="10" y="111"/>
                  <a:pt x="0" y="113"/>
                  <a:pt x="0" y="113"/>
                </a:cubicBezTo>
                <a:cubicBezTo>
                  <a:pt x="31" y="117"/>
                  <a:pt x="53" y="123"/>
                  <a:pt x="78" y="130"/>
                </a:cubicBezTo>
                <a:close/>
                <a:moveTo>
                  <a:pt x="656" y="33"/>
                </a:moveTo>
                <a:cubicBezTo>
                  <a:pt x="656" y="33"/>
                  <a:pt x="656" y="33"/>
                  <a:pt x="656" y="33"/>
                </a:cubicBezTo>
                <a:moveTo>
                  <a:pt x="655" y="33"/>
                </a:moveTo>
                <a:cubicBezTo>
                  <a:pt x="655" y="33"/>
                  <a:pt x="655" y="33"/>
                  <a:pt x="655" y="33"/>
                </a:cubicBezTo>
                <a:cubicBezTo>
                  <a:pt x="656" y="33"/>
                  <a:pt x="656" y="33"/>
                  <a:pt x="655" y="33"/>
                </a:cubicBezTo>
                <a:close/>
                <a:moveTo>
                  <a:pt x="650" y="3"/>
                </a:moveTo>
                <a:cubicBezTo>
                  <a:pt x="650" y="3"/>
                  <a:pt x="650" y="4"/>
                  <a:pt x="650" y="4"/>
                </a:cubicBezTo>
                <a:cubicBezTo>
                  <a:pt x="650" y="4"/>
                  <a:pt x="649" y="4"/>
                  <a:pt x="648" y="5"/>
                </a:cubicBezTo>
                <a:cubicBezTo>
                  <a:pt x="648" y="4"/>
                  <a:pt x="648" y="3"/>
                  <a:pt x="650" y="3"/>
                </a:cubicBezTo>
                <a:close/>
                <a:moveTo>
                  <a:pt x="649" y="34"/>
                </a:moveTo>
                <a:cubicBezTo>
                  <a:pt x="650" y="34"/>
                  <a:pt x="651" y="34"/>
                  <a:pt x="653" y="34"/>
                </a:cubicBezTo>
                <a:cubicBezTo>
                  <a:pt x="653" y="33"/>
                  <a:pt x="653" y="33"/>
                  <a:pt x="653" y="33"/>
                </a:cubicBezTo>
                <a:cubicBezTo>
                  <a:pt x="653" y="34"/>
                  <a:pt x="653" y="34"/>
                  <a:pt x="653" y="34"/>
                </a:cubicBezTo>
                <a:cubicBezTo>
                  <a:pt x="654" y="34"/>
                  <a:pt x="655" y="33"/>
                  <a:pt x="655" y="33"/>
                </a:cubicBezTo>
                <a:cubicBezTo>
                  <a:pt x="654" y="34"/>
                  <a:pt x="654" y="34"/>
                  <a:pt x="653" y="34"/>
                </a:cubicBezTo>
                <a:cubicBezTo>
                  <a:pt x="653" y="34"/>
                  <a:pt x="653" y="35"/>
                  <a:pt x="652" y="35"/>
                </a:cubicBezTo>
                <a:cubicBezTo>
                  <a:pt x="652" y="35"/>
                  <a:pt x="652" y="35"/>
                  <a:pt x="652" y="35"/>
                </a:cubicBezTo>
                <a:cubicBezTo>
                  <a:pt x="652" y="35"/>
                  <a:pt x="651" y="35"/>
                  <a:pt x="650" y="35"/>
                </a:cubicBezTo>
                <a:cubicBezTo>
                  <a:pt x="649" y="35"/>
                  <a:pt x="649" y="35"/>
                  <a:pt x="649" y="35"/>
                </a:cubicBezTo>
                <a:cubicBezTo>
                  <a:pt x="647" y="36"/>
                  <a:pt x="650" y="36"/>
                  <a:pt x="648" y="37"/>
                </a:cubicBezTo>
                <a:cubicBezTo>
                  <a:pt x="646" y="37"/>
                  <a:pt x="644" y="37"/>
                  <a:pt x="643" y="37"/>
                </a:cubicBezTo>
                <a:cubicBezTo>
                  <a:pt x="643" y="36"/>
                  <a:pt x="646" y="35"/>
                  <a:pt x="640" y="34"/>
                </a:cubicBezTo>
                <a:cubicBezTo>
                  <a:pt x="644" y="33"/>
                  <a:pt x="649" y="35"/>
                  <a:pt x="649" y="34"/>
                </a:cubicBezTo>
                <a:close/>
                <a:moveTo>
                  <a:pt x="539" y="91"/>
                </a:moveTo>
                <a:cubicBezTo>
                  <a:pt x="541" y="91"/>
                  <a:pt x="537" y="92"/>
                  <a:pt x="538" y="92"/>
                </a:cubicBezTo>
                <a:cubicBezTo>
                  <a:pt x="537" y="92"/>
                  <a:pt x="535" y="93"/>
                  <a:pt x="535" y="92"/>
                </a:cubicBezTo>
                <a:cubicBezTo>
                  <a:pt x="538" y="92"/>
                  <a:pt x="539" y="91"/>
                  <a:pt x="539" y="91"/>
                </a:cubicBez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id-ID" sz="1015"/>
          </a:p>
        </p:txBody>
      </p:sp>
      <p:grpSp>
        <p:nvGrpSpPr>
          <p:cNvPr id="4" name="Group 47"/>
          <p:cNvGrpSpPr/>
          <p:nvPr/>
        </p:nvGrpSpPr>
        <p:grpSpPr>
          <a:xfrm>
            <a:off x="4873251" y="1957317"/>
            <a:ext cx="2362492" cy="2424663"/>
            <a:chOff x="4516324" y="1568450"/>
            <a:chExt cx="3559176" cy="3652838"/>
          </a:xfrm>
        </p:grpSpPr>
        <p:sp>
          <p:nvSpPr>
            <p:cNvPr id="5" name="Freeform 18"/>
            <p:cNvSpPr/>
            <p:nvPr/>
          </p:nvSpPr>
          <p:spPr bwMode="auto">
            <a:xfrm>
              <a:off x="7670687" y="1568450"/>
              <a:ext cx="404813" cy="365125"/>
            </a:xfrm>
            <a:custGeom>
              <a:avLst/>
              <a:gdLst>
                <a:gd name="T0" fmla="*/ 0 w 71"/>
                <a:gd name="T1" fmla="*/ 18 h 64"/>
                <a:gd name="T2" fmla="*/ 26 w 71"/>
                <a:gd name="T3" fmla="*/ 2 h 64"/>
                <a:gd name="T4" fmla="*/ 55 w 71"/>
                <a:gd name="T5" fmla="*/ 11 h 64"/>
                <a:gd name="T6" fmla="*/ 65 w 71"/>
                <a:gd name="T7" fmla="*/ 40 h 64"/>
                <a:gd name="T8" fmla="*/ 52 w 71"/>
                <a:gd name="T9" fmla="*/ 64 h 64"/>
                <a:gd name="T10" fmla="*/ 0 w 71"/>
                <a:gd name="T11" fmla="*/ 1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64">
                  <a:moveTo>
                    <a:pt x="0" y="18"/>
                  </a:moveTo>
                  <a:cubicBezTo>
                    <a:pt x="0" y="18"/>
                    <a:pt x="17" y="3"/>
                    <a:pt x="26" y="2"/>
                  </a:cubicBezTo>
                  <a:cubicBezTo>
                    <a:pt x="36" y="0"/>
                    <a:pt x="47" y="3"/>
                    <a:pt x="55" y="11"/>
                  </a:cubicBezTo>
                  <a:cubicBezTo>
                    <a:pt x="62" y="18"/>
                    <a:pt x="71" y="29"/>
                    <a:pt x="65" y="40"/>
                  </a:cubicBezTo>
                  <a:cubicBezTo>
                    <a:pt x="60" y="52"/>
                    <a:pt x="52" y="64"/>
                    <a:pt x="52" y="64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FFC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6" name="Freeform 19"/>
            <p:cNvSpPr/>
            <p:nvPr/>
          </p:nvSpPr>
          <p:spPr bwMode="auto">
            <a:xfrm>
              <a:off x="7899287" y="1636713"/>
              <a:ext cx="153988" cy="268288"/>
            </a:xfrm>
            <a:custGeom>
              <a:avLst/>
              <a:gdLst>
                <a:gd name="T0" fmla="*/ 0 w 27"/>
                <a:gd name="T1" fmla="*/ 19 h 47"/>
                <a:gd name="T2" fmla="*/ 14 w 27"/>
                <a:gd name="T3" fmla="*/ 0 h 47"/>
                <a:gd name="T4" fmla="*/ 25 w 27"/>
                <a:gd name="T5" fmla="*/ 22 h 47"/>
                <a:gd name="T6" fmla="*/ 13 w 27"/>
                <a:gd name="T7" fmla="*/ 46 h 47"/>
                <a:gd name="T8" fmla="*/ 0 w 27"/>
                <a:gd name="T9" fmla="*/ 1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7">
                  <a:moveTo>
                    <a:pt x="0" y="19"/>
                  </a:moveTo>
                  <a:cubicBezTo>
                    <a:pt x="0" y="19"/>
                    <a:pt x="15" y="7"/>
                    <a:pt x="14" y="0"/>
                  </a:cubicBezTo>
                  <a:cubicBezTo>
                    <a:pt x="14" y="0"/>
                    <a:pt x="27" y="12"/>
                    <a:pt x="25" y="22"/>
                  </a:cubicBezTo>
                  <a:cubicBezTo>
                    <a:pt x="23" y="32"/>
                    <a:pt x="14" y="45"/>
                    <a:pt x="13" y="46"/>
                  </a:cubicBezTo>
                  <a:cubicBezTo>
                    <a:pt x="11" y="47"/>
                    <a:pt x="0" y="19"/>
                    <a:pt x="0" y="19"/>
                  </a:cubicBezTo>
                  <a:close/>
                </a:path>
              </a:pathLst>
            </a:custGeom>
            <a:solidFill>
              <a:srgbClr val="F69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7" name="Freeform 20"/>
            <p:cNvSpPr/>
            <p:nvPr/>
          </p:nvSpPr>
          <p:spPr bwMode="auto">
            <a:xfrm>
              <a:off x="7597662" y="1665288"/>
              <a:ext cx="398463" cy="314325"/>
            </a:xfrm>
            <a:custGeom>
              <a:avLst/>
              <a:gdLst>
                <a:gd name="T0" fmla="*/ 64 w 70"/>
                <a:gd name="T1" fmla="*/ 35 h 55"/>
                <a:gd name="T2" fmla="*/ 18 w 70"/>
                <a:gd name="T3" fmla="*/ 1 h 55"/>
                <a:gd name="T4" fmla="*/ 0 w 70"/>
                <a:gd name="T5" fmla="*/ 10 h 55"/>
                <a:gd name="T6" fmla="*/ 60 w 70"/>
                <a:gd name="T7" fmla="*/ 55 h 55"/>
                <a:gd name="T8" fmla="*/ 64 w 70"/>
                <a:gd name="T9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5">
                  <a:moveTo>
                    <a:pt x="64" y="35"/>
                  </a:moveTo>
                  <a:cubicBezTo>
                    <a:pt x="52" y="1"/>
                    <a:pt x="28" y="2"/>
                    <a:pt x="18" y="1"/>
                  </a:cubicBezTo>
                  <a:cubicBezTo>
                    <a:pt x="8" y="0"/>
                    <a:pt x="0" y="10"/>
                    <a:pt x="0" y="10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70" y="47"/>
                    <a:pt x="64" y="35"/>
                    <a:pt x="64" y="35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8" name="Freeform 21"/>
            <p:cNvSpPr/>
            <p:nvPr/>
          </p:nvSpPr>
          <p:spPr bwMode="auto">
            <a:xfrm>
              <a:off x="7859599" y="1797050"/>
              <a:ext cx="125413" cy="182563"/>
            </a:xfrm>
            <a:custGeom>
              <a:avLst/>
              <a:gdLst>
                <a:gd name="T0" fmla="*/ 11 w 22"/>
                <a:gd name="T1" fmla="*/ 0 h 32"/>
                <a:gd name="T2" fmla="*/ 6 w 22"/>
                <a:gd name="T3" fmla="*/ 7 h 32"/>
                <a:gd name="T4" fmla="*/ 0 w 22"/>
                <a:gd name="T5" fmla="*/ 22 h 32"/>
                <a:gd name="T6" fmla="*/ 14 w 22"/>
                <a:gd name="T7" fmla="*/ 32 h 32"/>
                <a:gd name="T8" fmla="*/ 18 w 22"/>
                <a:gd name="T9" fmla="*/ 27 h 32"/>
                <a:gd name="T10" fmla="*/ 11 w 22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1" y="0"/>
                  </a:moveTo>
                  <a:cubicBezTo>
                    <a:pt x="12" y="7"/>
                    <a:pt x="6" y="7"/>
                    <a:pt x="6" y="7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6" y="30"/>
                    <a:pt x="17" y="28"/>
                    <a:pt x="18" y="27"/>
                  </a:cubicBezTo>
                  <a:cubicBezTo>
                    <a:pt x="22" y="17"/>
                    <a:pt x="11" y="0"/>
                    <a:pt x="11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9" name="Freeform 22"/>
            <p:cNvSpPr/>
            <p:nvPr/>
          </p:nvSpPr>
          <p:spPr bwMode="auto">
            <a:xfrm>
              <a:off x="5090998" y="1643062"/>
              <a:ext cx="2847974" cy="2911475"/>
            </a:xfrm>
            <a:custGeom>
              <a:avLst/>
              <a:gdLst>
                <a:gd name="T0" fmla="*/ 0 w 500"/>
                <a:gd name="T1" fmla="*/ 338 h 511"/>
                <a:gd name="T2" fmla="*/ 440 w 500"/>
                <a:gd name="T3" fmla="*/ 14 h 511"/>
                <a:gd name="T4" fmla="*/ 500 w 500"/>
                <a:gd name="T5" fmla="*/ 59 h 511"/>
                <a:gd name="T6" fmla="*/ 227 w 500"/>
                <a:gd name="T7" fmla="*/ 511 h 511"/>
                <a:gd name="T8" fmla="*/ 0 w 500"/>
                <a:gd name="T9" fmla="*/ 338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0" h="511">
                  <a:moveTo>
                    <a:pt x="0" y="338"/>
                  </a:moveTo>
                  <a:cubicBezTo>
                    <a:pt x="440" y="14"/>
                    <a:pt x="440" y="14"/>
                    <a:pt x="440" y="14"/>
                  </a:cubicBezTo>
                  <a:cubicBezTo>
                    <a:pt x="440" y="14"/>
                    <a:pt x="491" y="0"/>
                    <a:pt x="500" y="59"/>
                  </a:cubicBezTo>
                  <a:cubicBezTo>
                    <a:pt x="227" y="511"/>
                    <a:pt x="227" y="511"/>
                    <a:pt x="227" y="511"/>
                  </a:cubicBezTo>
                  <a:lnTo>
                    <a:pt x="0" y="338"/>
                  </a:lnTo>
                  <a:close/>
                </a:path>
              </a:pathLst>
            </a:custGeom>
            <a:solidFill>
              <a:srgbClr val="29ABE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10" name="Freeform 23"/>
            <p:cNvSpPr/>
            <p:nvPr/>
          </p:nvSpPr>
          <p:spPr bwMode="auto">
            <a:xfrm>
              <a:off x="6195899" y="1836738"/>
              <a:ext cx="1743075" cy="2717800"/>
            </a:xfrm>
            <a:custGeom>
              <a:avLst/>
              <a:gdLst>
                <a:gd name="T0" fmla="*/ 0 w 306"/>
                <a:gd name="T1" fmla="*/ 414 h 477"/>
                <a:gd name="T2" fmla="*/ 12 w 306"/>
                <a:gd name="T3" fmla="*/ 461 h 477"/>
                <a:gd name="T4" fmla="*/ 33 w 306"/>
                <a:gd name="T5" fmla="*/ 477 h 477"/>
                <a:gd name="T6" fmla="*/ 306 w 306"/>
                <a:gd name="T7" fmla="*/ 25 h 477"/>
                <a:gd name="T8" fmla="*/ 298 w 306"/>
                <a:gd name="T9" fmla="*/ 0 h 477"/>
                <a:gd name="T10" fmla="*/ 0 w 306"/>
                <a:gd name="T11" fmla="*/ 414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6" h="477">
                  <a:moveTo>
                    <a:pt x="0" y="414"/>
                  </a:moveTo>
                  <a:cubicBezTo>
                    <a:pt x="12" y="461"/>
                    <a:pt x="12" y="461"/>
                    <a:pt x="12" y="461"/>
                  </a:cubicBezTo>
                  <a:cubicBezTo>
                    <a:pt x="33" y="477"/>
                    <a:pt x="33" y="477"/>
                    <a:pt x="33" y="477"/>
                  </a:cubicBezTo>
                  <a:cubicBezTo>
                    <a:pt x="306" y="25"/>
                    <a:pt x="306" y="25"/>
                    <a:pt x="306" y="25"/>
                  </a:cubicBezTo>
                  <a:cubicBezTo>
                    <a:pt x="304" y="14"/>
                    <a:pt x="302" y="7"/>
                    <a:pt x="298" y="0"/>
                  </a:cubicBezTo>
                  <a:lnTo>
                    <a:pt x="0" y="4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11" name="Freeform 24"/>
            <p:cNvSpPr/>
            <p:nvPr/>
          </p:nvSpPr>
          <p:spPr bwMode="auto">
            <a:xfrm>
              <a:off x="5091000" y="1693863"/>
              <a:ext cx="2693988" cy="2092325"/>
            </a:xfrm>
            <a:custGeom>
              <a:avLst/>
              <a:gdLst>
                <a:gd name="T0" fmla="*/ 473 w 473"/>
                <a:gd name="T1" fmla="*/ 8 h 367"/>
                <a:gd name="T2" fmla="*/ 440 w 473"/>
                <a:gd name="T3" fmla="*/ 5 h 367"/>
                <a:gd name="T4" fmla="*/ 0 w 473"/>
                <a:gd name="T5" fmla="*/ 329 h 367"/>
                <a:gd name="T6" fmla="*/ 51 w 473"/>
                <a:gd name="T7" fmla="*/ 367 h 367"/>
                <a:gd name="T8" fmla="*/ 114 w 473"/>
                <a:gd name="T9" fmla="*/ 355 h 367"/>
                <a:gd name="T10" fmla="*/ 473 w 473"/>
                <a:gd name="T11" fmla="*/ 8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3" h="367">
                  <a:moveTo>
                    <a:pt x="473" y="8"/>
                  </a:moveTo>
                  <a:cubicBezTo>
                    <a:pt x="457" y="0"/>
                    <a:pt x="440" y="5"/>
                    <a:pt x="440" y="5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51" y="367"/>
                    <a:pt x="51" y="367"/>
                    <a:pt x="51" y="367"/>
                  </a:cubicBezTo>
                  <a:cubicBezTo>
                    <a:pt x="114" y="355"/>
                    <a:pt x="114" y="355"/>
                    <a:pt x="114" y="355"/>
                  </a:cubicBezTo>
                  <a:cubicBezTo>
                    <a:pt x="473" y="8"/>
                    <a:pt x="473" y="8"/>
                    <a:pt x="473" y="8"/>
                  </a:cubicBezTo>
                  <a:close/>
                </a:path>
              </a:pathLst>
            </a:custGeom>
            <a:solidFill>
              <a:srgbClr val="A3D80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12" name="Freeform 25"/>
            <p:cNvSpPr/>
            <p:nvPr/>
          </p:nvSpPr>
          <p:spPr bwMode="auto">
            <a:xfrm>
              <a:off x="4822712" y="3335338"/>
              <a:ext cx="1560513" cy="1549400"/>
            </a:xfrm>
            <a:custGeom>
              <a:avLst/>
              <a:gdLst>
                <a:gd name="T0" fmla="*/ 0 w 274"/>
                <a:gd name="T1" fmla="*/ 156 h 272"/>
                <a:gd name="T2" fmla="*/ 47 w 274"/>
                <a:gd name="T3" fmla="*/ 41 h 272"/>
                <a:gd name="T4" fmla="*/ 161 w 274"/>
                <a:gd name="T5" fmla="*/ 67 h 272"/>
                <a:gd name="T6" fmla="*/ 241 w 274"/>
                <a:gd name="T7" fmla="*/ 151 h 272"/>
                <a:gd name="T8" fmla="*/ 274 w 274"/>
                <a:gd name="T9" fmla="*/ 214 h 272"/>
                <a:gd name="T10" fmla="*/ 146 w 274"/>
                <a:gd name="T11" fmla="*/ 272 h 272"/>
                <a:gd name="T12" fmla="*/ 0 w 274"/>
                <a:gd name="T13" fmla="*/ 15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272">
                  <a:moveTo>
                    <a:pt x="0" y="156"/>
                  </a:moveTo>
                  <a:cubicBezTo>
                    <a:pt x="0" y="156"/>
                    <a:pt x="41" y="65"/>
                    <a:pt x="47" y="41"/>
                  </a:cubicBezTo>
                  <a:cubicBezTo>
                    <a:pt x="47" y="41"/>
                    <a:pt x="116" y="0"/>
                    <a:pt x="161" y="67"/>
                  </a:cubicBezTo>
                  <a:cubicBezTo>
                    <a:pt x="161" y="67"/>
                    <a:pt x="255" y="55"/>
                    <a:pt x="241" y="151"/>
                  </a:cubicBezTo>
                  <a:cubicBezTo>
                    <a:pt x="241" y="151"/>
                    <a:pt x="274" y="164"/>
                    <a:pt x="274" y="214"/>
                  </a:cubicBezTo>
                  <a:cubicBezTo>
                    <a:pt x="274" y="214"/>
                    <a:pt x="203" y="249"/>
                    <a:pt x="146" y="272"/>
                  </a:cubicBezTo>
                  <a:lnTo>
                    <a:pt x="0" y="156"/>
                  </a:lnTo>
                  <a:close/>
                </a:path>
              </a:pathLst>
            </a:custGeom>
            <a:solidFill>
              <a:srgbClr val="F7D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13" name="Freeform 26"/>
            <p:cNvSpPr/>
            <p:nvPr/>
          </p:nvSpPr>
          <p:spPr bwMode="auto">
            <a:xfrm>
              <a:off x="4862399" y="3414713"/>
              <a:ext cx="838200" cy="860425"/>
            </a:xfrm>
            <a:custGeom>
              <a:avLst/>
              <a:gdLst>
                <a:gd name="T0" fmla="*/ 47 w 147"/>
                <a:gd name="T1" fmla="*/ 31 h 151"/>
                <a:gd name="T2" fmla="*/ 147 w 147"/>
                <a:gd name="T3" fmla="*/ 57 h 151"/>
                <a:gd name="T4" fmla="*/ 63 w 147"/>
                <a:gd name="T5" fmla="*/ 151 h 151"/>
                <a:gd name="T6" fmla="*/ 0 w 147"/>
                <a:gd name="T7" fmla="*/ 141 h 151"/>
                <a:gd name="T8" fmla="*/ 47 w 147"/>
                <a:gd name="T9" fmla="*/ 3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151">
                  <a:moveTo>
                    <a:pt x="47" y="31"/>
                  </a:moveTo>
                  <a:cubicBezTo>
                    <a:pt x="47" y="31"/>
                    <a:pt x="104" y="0"/>
                    <a:pt x="147" y="57"/>
                  </a:cubicBezTo>
                  <a:cubicBezTo>
                    <a:pt x="63" y="151"/>
                    <a:pt x="63" y="151"/>
                    <a:pt x="63" y="151"/>
                  </a:cubicBezTo>
                  <a:cubicBezTo>
                    <a:pt x="0" y="141"/>
                    <a:pt x="0" y="141"/>
                    <a:pt x="0" y="141"/>
                  </a:cubicBezTo>
                  <a:lnTo>
                    <a:pt x="47" y="31"/>
                  </a:lnTo>
                  <a:close/>
                </a:path>
              </a:pathLst>
            </a:custGeom>
            <a:solidFill>
              <a:srgbClr val="FFF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14" name="Freeform 27"/>
            <p:cNvSpPr/>
            <p:nvPr/>
          </p:nvSpPr>
          <p:spPr bwMode="auto">
            <a:xfrm>
              <a:off x="5511687" y="4217988"/>
              <a:ext cx="849313" cy="666750"/>
            </a:xfrm>
            <a:custGeom>
              <a:avLst/>
              <a:gdLst>
                <a:gd name="T0" fmla="*/ 116 w 149"/>
                <a:gd name="T1" fmla="*/ 0 h 117"/>
                <a:gd name="T2" fmla="*/ 145 w 149"/>
                <a:gd name="T3" fmla="*/ 63 h 117"/>
                <a:gd name="T4" fmla="*/ 25 w 149"/>
                <a:gd name="T5" fmla="*/ 117 h 117"/>
                <a:gd name="T6" fmla="*/ 0 w 149"/>
                <a:gd name="T7" fmla="*/ 54 h 117"/>
                <a:gd name="T8" fmla="*/ 116 w 14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17">
                  <a:moveTo>
                    <a:pt x="116" y="0"/>
                  </a:moveTo>
                  <a:cubicBezTo>
                    <a:pt x="116" y="0"/>
                    <a:pt x="149" y="19"/>
                    <a:pt x="145" y="63"/>
                  </a:cubicBezTo>
                  <a:cubicBezTo>
                    <a:pt x="25" y="117"/>
                    <a:pt x="25" y="117"/>
                    <a:pt x="25" y="117"/>
                  </a:cubicBezTo>
                  <a:cubicBezTo>
                    <a:pt x="0" y="54"/>
                    <a:pt x="0" y="54"/>
                    <a:pt x="0" y="54"/>
                  </a:cubicBezTo>
                  <a:lnTo>
                    <a:pt x="116" y="0"/>
                  </a:lnTo>
                  <a:close/>
                </a:path>
              </a:pathLst>
            </a:custGeom>
            <a:solidFill>
              <a:srgbClr val="ECC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15" name="Freeform 28"/>
            <p:cNvSpPr/>
            <p:nvPr/>
          </p:nvSpPr>
          <p:spPr bwMode="auto">
            <a:xfrm>
              <a:off x="4516324" y="4081463"/>
              <a:ext cx="1138238" cy="1139825"/>
            </a:xfrm>
            <a:custGeom>
              <a:avLst/>
              <a:gdLst>
                <a:gd name="T0" fmla="*/ 0 w 200"/>
                <a:gd name="T1" fmla="*/ 200 h 200"/>
                <a:gd name="T2" fmla="*/ 200 w 200"/>
                <a:gd name="T3" fmla="*/ 141 h 200"/>
                <a:gd name="T4" fmla="*/ 54 w 200"/>
                <a:gd name="T5" fmla="*/ 25 h 200"/>
                <a:gd name="T6" fmla="*/ 0 w 200"/>
                <a:gd name="T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0" h="200">
                  <a:moveTo>
                    <a:pt x="0" y="200"/>
                  </a:moveTo>
                  <a:cubicBezTo>
                    <a:pt x="200" y="141"/>
                    <a:pt x="200" y="141"/>
                    <a:pt x="200" y="141"/>
                  </a:cubicBezTo>
                  <a:cubicBezTo>
                    <a:pt x="169" y="0"/>
                    <a:pt x="54" y="25"/>
                    <a:pt x="54" y="25"/>
                  </a:cubicBezTo>
                  <a:lnTo>
                    <a:pt x="0" y="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16" name="Freeform 29"/>
            <p:cNvSpPr/>
            <p:nvPr/>
          </p:nvSpPr>
          <p:spPr bwMode="auto">
            <a:xfrm>
              <a:off x="4571887" y="4206875"/>
              <a:ext cx="655638" cy="912813"/>
            </a:xfrm>
            <a:custGeom>
              <a:avLst/>
              <a:gdLst>
                <a:gd name="T0" fmla="*/ 115 w 115"/>
                <a:gd name="T1" fmla="*/ 12 h 160"/>
                <a:gd name="T2" fmla="*/ 115 w 115"/>
                <a:gd name="T3" fmla="*/ 12 h 160"/>
                <a:gd name="T4" fmla="*/ 51 w 115"/>
                <a:gd name="T5" fmla="*/ 2 h 160"/>
                <a:gd name="T6" fmla="*/ 0 w 115"/>
                <a:gd name="T7" fmla="*/ 160 h 160"/>
                <a:gd name="T8" fmla="*/ 115 w 115"/>
                <a:gd name="T9" fmla="*/ 1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60"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88" y="0"/>
                    <a:pt x="63" y="1"/>
                    <a:pt x="51" y="2"/>
                  </a:cubicBezTo>
                  <a:cubicBezTo>
                    <a:pt x="0" y="160"/>
                    <a:pt x="0" y="160"/>
                    <a:pt x="0" y="160"/>
                  </a:cubicBezTo>
                  <a:lnTo>
                    <a:pt x="115" y="12"/>
                  </a:lnTo>
                  <a:close/>
                </a:path>
              </a:pathLst>
            </a:custGeom>
            <a:solidFill>
              <a:srgbClr val="423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17" name="Freeform 30"/>
            <p:cNvSpPr/>
            <p:nvPr/>
          </p:nvSpPr>
          <p:spPr bwMode="auto">
            <a:xfrm>
              <a:off x="5711712" y="1739900"/>
              <a:ext cx="2073275" cy="1976438"/>
            </a:xfrm>
            <a:custGeom>
              <a:avLst/>
              <a:gdLst>
                <a:gd name="T0" fmla="*/ 1306 w 1306"/>
                <a:gd name="T1" fmla="*/ 0 h 1245"/>
                <a:gd name="T2" fmla="*/ 18 w 1306"/>
                <a:gd name="T3" fmla="*/ 1245 h 1245"/>
                <a:gd name="T4" fmla="*/ 0 w 1306"/>
                <a:gd name="T5" fmla="*/ 1220 h 1245"/>
                <a:gd name="T6" fmla="*/ 1306 w 1306"/>
                <a:gd name="T7" fmla="*/ 0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06" h="1245">
                  <a:moveTo>
                    <a:pt x="1306" y="0"/>
                  </a:moveTo>
                  <a:lnTo>
                    <a:pt x="18" y="1245"/>
                  </a:lnTo>
                  <a:lnTo>
                    <a:pt x="0" y="1220"/>
                  </a:lnTo>
                  <a:lnTo>
                    <a:pt x="1306" y="0"/>
                  </a:lnTo>
                  <a:close/>
                </a:path>
              </a:pathLst>
            </a:custGeom>
            <a:solidFill>
              <a:schemeClr val="tx1">
                <a:alpha val="19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18" name="Freeform 31"/>
            <p:cNvSpPr/>
            <p:nvPr/>
          </p:nvSpPr>
          <p:spPr bwMode="auto">
            <a:xfrm>
              <a:off x="6195899" y="1836738"/>
              <a:ext cx="1697038" cy="2359025"/>
            </a:xfrm>
            <a:custGeom>
              <a:avLst/>
              <a:gdLst>
                <a:gd name="T0" fmla="*/ 1069 w 1069"/>
                <a:gd name="T1" fmla="*/ 0 h 1486"/>
                <a:gd name="T2" fmla="*/ 0 w 1069"/>
                <a:gd name="T3" fmla="*/ 1486 h 1486"/>
                <a:gd name="T4" fmla="*/ 4 w 1069"/>
                <a:gd name="T5" fmla="*/ 1450 h 1486"/>
                <a:gd name="T6" fmla="*/ 1069 w 1069"/>
                <a:gd name="T7" fmla="*/ 0 h 1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9" h="1486">
                  <a:moveTo>
                    <a:pt x="1069" y="0"/>
                  </a:moveTo>
                  <a:lnTo>
                    <a:pt x="0" y="1486"/>
                  </a:lnTo>
                  <a:lnTo>
                    <a:pt x="4" y="1450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chemeClr val="tx1">
                <a:alpha val="19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19" name="Freeform 32"/>
            <p:cNvSpPr/>
            <p:nvPr/>
          </p:nvSpPr>
          <p:spPr bwMode="auto">
            <a:xfrm>
              <a:off x="5090999" y="1722438"/>
              <a:ext cx="2506663" cy="1846263"/>
            </a:xfrm>
            <a:custGeom>
              <a:avLst/>
              <a:gdLst>
                <a:gd name="T0" fmla="*/ 1579 w 1579"/>
                <a:gd name="T1" fmla="*/ 0 h 1163"/>
                <a:gd name="T2" fmla="*/ 0 w 1579"/>
                <a:gd name="T3" fmla="*/ 1163 h 1163"/>
                <a:gd name="T4" fmla="*/ 57 w 1579"/>
                <a:gd name="T5" fmla="*/ 1138 h 1163"/>
                <a:gd name="T6" fmla="*/ 1579 w 1579"/>
                <a:gd name="T7" fmla="*/ 0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9" h="1163">
                  <a:moveTo>
                    <a:pt x="1579" y="0"/>
                  </a:moveTo>
                  <a:lnTo>
                    <a:pt x="0" y="1163"/>
                  </a:lnTo>
                  <a:lnTo>
                    <a:pt x="57" y="1138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chemeClr val="tx1">
                <a:alpha val="19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</p:grpSp>
      <p:sp>
        <p:nvSpPr>
          <p:cNvPr id="20" name="文本框 32"/>
          <p:cNvSpPr txBox="1"/>
          <p:nvPr/>
        </p:nvSpPr>
        <p:spPr>
          <a:xfrm>
            <a:off x="2259502" y="1834852"/>
            <a:ext cx="3652738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pPr defTabSz="913765">
              <a:defRPr/>
            </a:pPr>
            <a:r>
              <a:rPr lang="zh-CN" altLang="en-US" sz="4500" kern="0" dirty="0"/>
              <a:t>总结收获</a:t>
            </a:r>
            <a:endParaRPr lang="zh-CN" altLang="en-US" sz="4500" kern="0" dirty="0"/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 rot="20485079">
            <a:off x="1344362" y="2045383"/>
            <a:ext cx="631937" cy="484231"/>
          </a:xfrm>
          <a:custGeom>
            <a:avLst/>
            <a:gdLst>
              <a:gd name="T0" fmla="*/ 88 w 338"/>
              <a:gd name="T1" fmla="*/ 32 h 258"/>
              <a:gd name="T2" fmla="*/ 65 w 338"/>
              <a:gd name="T3" fmla="*/ 47 h 258"/>
              <a:gd name="T4" fmla="*/ 67 w 338"/>
              <a:gd name="T5" fmla="*/ 68 h 258"/>
              <a:gd name="T6" fmla="*/ 67 w 338"/>
              <a:gd name="T7" fmla="*/ 68 h 258"/>
              <a:gd name="T8" fmla="*/ 5 w 338"/>
              <a:gd name="T9" fmla="*/ 114 h 258"/>
              <a:gd name="T10" fmla="*/ 13 w 338"/>
              <a:gd name="T11" fmla="*/ 118 h 258"/>
              <a:gd name="T12" fmla="*/ 42 w 338"/>
              <a:gd name="T13" fmla="*/ 105 h 258"/>
              <a:gd name="T14" fmla="*/ 8 w 338"/>
              <a:gd name="T15" fmla="*/ 164 h 258"/>
              <a:gd name="T16" fmla="*/ 28 w 338"/>
              <a:gd name="T17" fmla="*/ 172 h 258"/>
              <a:gd name="T18" fmla="*/ 51 w 338"/>
              <a:gd name="T19" fmla="*/ 150 h 258"/>
              <a:gd name="T20" fmla="*/ 53 w 338"/>
              <a:gd name="T21" fmla="*/ 150 h 258"/>
              <a:gd name="T22" fmla="*/ 58 w 338"/>
              <a:gd name="T23" fmla="*/ 183 h 258"/>
              <a:gd name="T24" fmla="*/ 79 w 338"/>
              <a:gd name="T25" fmla="*/ 190 h 258"/>
              <a:gd name="T26" fmla="*/ 91 w 338"/>
              <a:gd name="T27" fmla="*/ 122 h 258"/>
              <a:gd name="T28" fmla="*/ 110 w 338"/>
              <a:gd name="T29" fmla="*/ 154 h 258"/>
              <a:gd name="T30" fmla="*/ 112 w 338"/>
              <a:gd name="T31" fmla="*/ 153 h 258"/>
              <a:gd name="T32" fmla="*/ 95 w 338"/>
              <a:gd name="T33" fmla="*/ 78 h 258"/>
              <a:gd name="T34" fmla="*/ 110 w 338"/>
              <a:gd name="T35" fmla="*/ 64 h 258"/>
              <a:gd name="T36" fmla="*/ 96 w 338"/>
              <a:gd name="T37" fmla="*/ 33 h 258"/>
              <a:gd name="T38" fmla="*/ 88 w 338"/>
              <a:gd name="T39" fmla="*/ 32 h 258"/>
              <a:gd name="T40" fmla="*/ 279 w 338"/>
              <a:gd name="T41" fmla="*/ 0 h 258"/>
              <a:gd name="T42" fmla="*/ 243 w 338"/>
              <a:gd name="T43" fmla="*/ 26 h 258"/>
              <a:gd name="T44" fmla="*/ 246 w 338"/>
              <a:gd name="T45" fmla="*/ 59 h 258"/>
              <a:gd name="T46" fmla="*/ 246 w 338"/>
              <a:gd name="T47" fmla="*/ 59 h 258"/>
              <a:gd name="T48" fmla="*/ 146 w 338"/>
              <a:gd name="T49" fmla="*/ 135 h 258"/>
              <a:gd name="T50" fmla="*/ 157 w 338"/>
              <a:gd name="T51" fmla="*/ 141 h 258"/>
              <a:gd name="T52" fmla="*/ 206 w 338"/>
              <a:gd name="T53" fmla="*/ 119 h 258"/>
              <a:gd name="T54" fmla="*/ 150 w 338"/>
              <a:gd name="T55" fmla="*/ 216 h 258"/>
              <a:gd name="T56" fmla="*/ 183 w 338"/>
              <a:gd name="T57" fmla="*/ 228 h 258"/>
              <a:gd name="T58" fmla="*/ 219 w 338"/>
              <a:gd name="T59" fmla="*/ 193 h 258"/>
              <a:gd name="T60" fmla="*/ 223 w 338"/>
              <a:gd name="T61" fmla="*/ 193 h 258"/>
              <a:gd name="T62" fmla="*/ 232 w 338"/>
              <a:gd name="T63" fmla="*/ 246 h 258"/>
              <a:gd name="T64" fmla="*/ 265 w 338"/>
              <a:gd name="T65" fmla="*/ 258 h 258"/>
              <a:gd name="T66" fmla="*/ 284 w 338"/>
              <a:gd name="T67" fmla="*/ 147 h 258"/>
              <a:gd name="T68" fmla="*/ 315 w 338"/>
              <a:gd name="T69" fmla="*/ 199 h 258"/>
              <a:gd name="T70" fmla="*/ 320 w 338"/>
              <a:gd name="T71" fmla="*/ 198 h 258"/>
              <a:gd name="T72" fmla="*/ 292 w 338"/>
              <a:gd name="T73" fmla="*/ 75 h 258"/>
              <a:gd name="T74" fmla="*/ 315 w 338"/>
              <a:gd name="T75" fmla="*/ 52 h 258"/>
              <a:gd name="T76" fmla="*/ 292 w 338"/>
              <a:gd name="T77" fmla="*/ 3 h 258"/>
              <a:gd name="T78" fmla="*/ 279 w 338"/>
              <a:gd name="T79" fmla="*/ 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38" h="258">
                <a:moveTo>
                  <a:pt x="88" y="32"/>
                </a:moveTo>
                <a:cubicBezTo>
                  <a:pt x="78" y="32"/>
                  <a:pt x="69" y="38"/>
                  <a:pt x="65" y="47"/>
                </a:cubicBezTo>
                <a:cubicBezTo>
                  <a:pt x="63" y="54"/>
                  <a:pt x="64" y="62"/>
                  <a:pt x="67" y="68"/>
                </a:cubicBezTo>
                <a:cubicBezTo>
                  <a:pt x="67" y="68"/>
                  <a:pt x="67" y="68"/>
                  <a:pt x="67" y="68"/>
                </a:cubicBezTo>
                <a:cubicBezTo>
                  <a:pt x="41" y="68"/>
                  <a:pt x="0" y="104"/>
                  <a:pt x="5" y="114"/>
                </a:cubicBezTo>
                <a:cubicBezTo>
                  <a:pt x="7" y="117"/>
                  <a:pt x="9" y="118"/>
                  <a:pt x="13" y="118"/>
                </a:cubicBezTo>
                <a:cubicBezTo>
                  <a:pt x="20" y="118"/>
                  <a:pt x="32" y="112"/>
                  <a:pt x="42" y="105"/>
                </a:cubicBezTo>
                <a:cubicBezTo>
                  <a:pt x="30" y="124"/>
                  <a:pt x="17" y="145"/>
                  <a:pt x="8" y="164"/>
                </a:cubicBezTo>
                <a:cubicBezTo>
                  <a:pt x="28" y="172"/>
                  <a:pt x="28" y="172"/>
                  <a:pt x="28" y="172"/>
                </a:cubicBezTo>
                <a:cubicBezTo>
                  <a:pt x="32" y="161"/>
                  <a:pt x="43" y="150"/>
                  <a:pt x="51" y="150"/>
                </a:cubicBezTo>
                <a:cubicBezTo>
                  <a:pt x="51" y="150"/>
                  <a:pt x="52" y="150"/>
                  <a:pt x="53" y="150"/>
                </a:cubicBezTo>
                <a:cubicBezTo>
                  <a:pt x="61" y="153"/>
                  <a:pt x="62" y="171"/>
                  <a:pt x="58" y="183"/>
                </a:cubicBezTo>
                <a:cubicBezTo>
                  <a:pt x="79" y="190"/>
                  <a:pt x="79" y="190"/>
                  <a:pt x="79" y="190"/>
                </a:cubicBezTo>
                <a:cubicBezTo>
                  <a:pt x="84" y="170"/>
                  <a:pt x="88" y="145"/>
                  <a:pt x="91" y="122"/>
                </a:cubicBezTo>
                <a:cubicBezTo>
                  <a:pt x="95" y="137"/>
                  <a:pt x="101" y="154"/>
                  <a:pt x="110" y="154"/>
                </a:cubicBezTo>
                <a:cubicBezTo>
                  <a:pt x="110" y="154"/>
                  <a:pt x="111" y="154"/>
                  <a:pt x="112" y="153"/>
                </a:cubicBezTo>
                <a:cubicBezTo>
                  <a:pt x="124" y="148"/>
                  <a:pt x="115" y="94"/>
                  <a:pt x="95" y="78"/>
                </a:cubicBezTo>
                <a:cubicBezTo>
                  <a:pt x="102" y="76"/>
                  <a:pt x="107" y="70"/>
                  <a:pt x="110" y="64"/>
                </a:cubicBezTo>
                <a:cubicBezTo>
                  <a:pt x="114" y="51"/>
                  <a:pt x="108" y="38"/>
                  <a:pt x="96" y="33"/>
                </a:cubicBezTo>
                <a:cubicBezTo>
                  <a:pt x="93" y="32"/>
                  <a:pt x="90" y="32"/>
                  <a:pt x="88" y="32"/>
                </a:cubicBezTo>
                <a:moveTo>
                  <a:pt x="279" y="0"/>
                </a:moveTo>
                <a:cubicBezTo>
                  <a:pt x="264" y="0"/>
                  <a:pt x="249" y="10"/>
                  <a:pt x="243" y="26"/>
                </a:cubicBezTo>
                <a:cubicBezTo>
                  <a:pt x="239" y="37"/>
                  <a:pt x="241" y="49"/>
                  <a:pt x="246" y="59"/>
                </a:cubicBezTo>
                <a:cubicBezTo>
                  <a:pt x="246" y="59"/>
                  <a:pt x="246" y="59"/>
                  <a:pt x="246" y="59"/>
                </a:cubicBezTo>
                <a:cubicBezTo>
                  <a:pt x="204" y="59"/>
                  <a:pt x="137" y="117"/>
                  <a:pt x="146" y="135"/>
                </a:cubicBezTo>
                <a:cubicBezTo>
                  <a:pt x="148" y="139"/>
                  <a:pt x="152" y="141"/>
                  <a:pt x="157" y="141"/>
                </a:cubicBezTo>
                <a:cubicBezTo>
                  <a:pt x="170" y="141"/>
                  <a:pt x="189" y="130"/>
                  <a:pt x="206" y="119"/>
                </a:cubicBezTo>
                <a:cubicBezTo>
                  <a:pt x="185" y="150"/>
                  <a:pt x="165" y="185"/>
                  <a:pt x="150" y="216"/>
                </a:cubicBezTo>
                <a:cubicBezTo>
                  <a:pt x="183" y="228"/>
                  <a:pt x="183" y="228"/>
                  <a:pt x="183" y="228"/>
                </a:cubicBezTo>
                <a:cubicBezTo>
                  <a:pt x="189" y="211"/>
                  <a:pt x="207" y="193"/>
                  <a:pt x="219" y="193"/>
                </a:cubicBezTo>
                <a:cubicBezTo>
                  <a:pt x="221" y="193"/>
                  <a:pt x="222" y="193"/>
                  <a:pt x="223" y="193"/>
                </a:cubicBezTo>
                <a:cubicBezTo>
                  <a:pt x="236" y="198"/>
                  <a:pt x="238" y="227"/>
                  <a:pt x="232" y="246"/>
                </a:cubicBezTo>
                <a:cubicBezTo>
                  <a:pt x="265" y="258"/>
                  <a:pt x="265" y="258"/>
                  <a:pt x="265" y="258"/>
                </a:cubicBezTo>
                <a:cubicBezTo>
                  <a:pt x="273" y="224"/>
                  <a:pt x="280" y="184"/>
                  <a:pt x="284" y="147"/>
                </a:cubicBezTo>
                <a:cubicBezTo>
                  <a:pt x="291" y="172"/>
                  <a:pt x="301" y="199"/>
                  <a:pt x="315" y="199"/>
                </a:cubicBezTo>
                <a:cubicBezTo>
                  <a:pt x="317" y="199"/>
                  <a:pt x="318" y="199"/>
                  <a:pt x="320" y="198"/>
                </a:cubicBezTo>
                <a:cubicBezTo>
                  <a:pt x="338" y="190"/>
                  <a:pt x="324" y="101"/>
                  <a:pt x="292" y="75"/>
                </a:cubicBezTo>
                <a:cubicBezTo>
                  <a:pt x="302" y="71"/>
                  <a:pt x="311" y="63"/>
                  <a:pt x="315" y="52"/>
                </a:cubicBezTo>
                <a:cubicBezTo>
                  <a:pt x="323" y="32"/>
                  <a:pt x="312" y="10"/>
                  <a:pt x="292" y="3"/>
                </a:cubicBezTo>
                <a:cubicBezTo>
                  <a:pt x="288" y="1"/>
                  <a:pt x="284" y="0"/>
                  <a:pt x="279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600">
        <p14:vortex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49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583 0.13704 C -0.07448 0.15031 0.0165 0.17994 0.05052 0.17994 C 0.08559 0.17994 0.01719 0.16142 -0.00573 0.10957 C 0.01407 0.07809 0.08629 0.12253 0.12136 0.12253 C 0.14827 0.11605 0.09393 0.10802 0.10886 0.06883 C 0.11719 0.0608 0.16181 0.07469 0.17136 0.07253 C 0.18091 0.07068 0.14757 0.08086 0.16615 0.05617 C 0.18473 0.03117 0.27344 -0.04043 0.28282 -0.07531 " pathEditMode="relative" rAng="0" ptsTypes="AAAAAAAA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24" y="-848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0" grpId="0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8"/>
          <p:cNvSpPr txBox="1"/>
          <p:nvPr/>
        </p:nvSpPr>
        <p:spPr>
          <a:xfrm>
            <a:off x="961706" y="276227"/>
            <a:ext cx="1894115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zh-CN" sz="18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总结收获</a:t>
            </a:r>
            <a:endParaRPr lang="zh-CN" altLang="zh-CN" sz="1800" b="1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9525" y="276226"/>
            <a:ext cx="556551" cy="39424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6" name="矩形 5"/>
          <p:cNvSpPr/>
          <p:nvPr/>
        </p:nvSpPr>
        <p:spPr>
          <a:xfrm>
            <a:off x="603526" y="276227"/>
            <a:ext cx="75476" cy="39424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7" name="矩形 6"/>
          <p:cNvSpPr/>
          <p:nvPr/>
        </p:nvSpPr>
        <p:spPr>
          <a:xfrm>
            <a:off x="732430" y="276227"/>
            <a:ext cx="75476" cy="39424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8" name="矩形 7"/>
          <p:cNvSpPr/>
          <p:nvPr/>
        </p:nvSpPr>
        <p:spPr>
          <a:xfrm>
            <a:off x="871381" y="276227"/>
            <a:ext cx="75476" cy="39424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grpSp>
        <p:nvGrpSpPr>
          <p:cNvPr id="9" name="组合 8"/>
          <p:cNvGrpSpPr/>
          <p:nvPr/>
        </p:nvGrpSpPr>
        <p:grpSpPr>
          <a:xfrm>
            <a:off x="2415367" y="2673607"/>
            <a:ext cx="4134063" cy="1910743"/>
            <a:chOff x="3220489" y="3221909"/>
            <a:chExt cx="5512084" cy="2547657"/>
          </a:xfrm>
        </p:grpSpPr>
        <p:grpSp>
          <p:nvGrpSpPr>
            <p:cNvPr id="10" name="组合 9"/>
            <p:cNvGrpSpPr/>
            <p:nvPr/>
          </p:nvGrpSpPr>
          <p:grpSpPr>
            <a:xfrm rot="2700000">
              <a:off x="5540783" y="901615"/>
              <a:ext cx="871495" cy="5512084"/>
              <a:chOff x="6614659" y="807814"/>
              <a:chExt cx="990827" cy="5217005"/>
            </a:xfrm>
            <a:effectLst>
              <a:outerShdw blurRad="317500" dist="635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2" name="组合 11"/>
              <p:cNvGrpSpPr/>
              <p:nvPr/>
            </p:nvGrpSpPr>
            <p:grpSpPr>
              <a:xfrm>
                <a:off x="6633507" y="845838"/>
                <a:ext cx="969736" cy="5178981"/>
                <a:chOff x="6633507" y="845838"/>
                <a:chExt cx="969736" cy="5178981"/>
              </a:xfrm>
            </p:grpSpPr>
            <p:sp>
              <p:nvSpPr>
                <p:cNvPr id="20" name="任意多边形 19"/>
                <p:cNvSpPr/>
                <p:nvPr/>
              </p:nvSpPr>
              <p:spPr>
                <a:xfrm>
                  <a:off x="6635749" y="4732736"/>
                  <a:ext cx="957632" cy="1267998"/>
                </a:xfrm>
                <a:custGeom>
                  <a:avLst/>
                  <a:gdLst>
                    <a:gd name="connsiteX0" fmla="*/ 0 w 969736"/>
                    <a:gd name="connsiteY0" fmla="*/ 0 h 1267998"/>
                    <a:gd name="connsiteX1" fmla="*/ 969736 w 969736"/>
                    <a:gd name="connsiteY1" fmla="*/ 0 h 1267998"/>
                    <a:gd name="connsiteX2" fmla="*/ 969736 w 969736"/>
                    <a:gd name="connsiteY2" fmla="*/ 381000 h 1267998"/>
                    <a:gd name="connsiteX3" fmla="*/ 484868 w 969736"/>
                    <a:gd name="connsiteY3" fmla="*/ 1267998 h 1267998"/>
                    <a:gd name="connsiteX4" fmla="*/ 0 w 969736"/>
                    <a:gd name="connsiteY4" fmla="*/ 381000 h 12679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69736" h="1267998">
                      <a:moveTo>
                        <a:pt x="0" y="0"/>
                      </a:moveTo>
                      <a:lnTo>
                        <a:pt x="969736" y="0"/>
                      </a:lnTo>
                      <a:lnTo>
                        <a:pt x="969736" y="381000"/>
                      </a:lnTo>
                      <a:lnTo>
                        <a:pt x="484868" y="1267998"/>
                      </a:lnTo>
                      <a:lnTo>
                        <a:pt x="0" y="381000"/>
                      </a:lnTo>
                      <a:close/>
                    </a:path>
                  </a:pathLst>
                </a:custGeom>
                <a:gradFill>
                  <a:gsLst>
                    <a:gs pos="32000">
                      <a:srgbClr val="ECDCC2"/>
                    </a:gs>
                    <a:gs pos="65000">
                      <a:srgbClr val="C39549"/>
                    </a:gs>
                    <a:gs pos="0">
                      <a:srgbClr val="E9D1A9"/>
                    </a:gs>
                    <a:gs pos="100000">
                      <a:srgbClr val="815C21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/>
                </a:p>
              </p:txBody>
            </p:sp>
            <p:sp>
              <p:nvSpPr>
                <p:cNvPr id="21" name="任意多边形 20"/>
                <p:cNvSpPr/>
                <p:nvPr/>
              </p:nvSpPr>
              <p:spPr>
                <a:xfrm rot="5400000">
                  <a:off x="4666969" y="2912659"/>
                  <a:ext cx="4302125" cy="353786"/>
                </a:xfrm>
                <a:custGeom>
                  <a:avLst/>
                  <a:gdLst>
                    <a:gd name="connsiteX0" fmla="*/ 0 w 4302125"/>
                    <a:gd name="connsiteY0" fmla="*/ 353786 h 353786"/>
                    <a:gd name="connsiteX1" fmla="*/ 0 w 4302125"/>
                    <a:gd name="connsiteY1" fmla="*/ 0 h 353786"/>
                    <a:gd name="connsiteX2" fmla="*/ 4125232 w 4302125"/>
                    <a:gd name="connsiteY2" fmla="*/ 0 h 353786"/>
                    <a:gd name="connsiteX3" fmla="*/ 4302125 w 4302125"/>
                    <a:gd name="connsiteY3" fmla="*/ 176893 h 353786"/>
                    <a:gd name="connsiteX4" fmla="*/ 4125232 w 4302125"/>
                    <a:gd name="connsiteY4" fmla="*/ 353786 h 3537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02125" h="353786">
                      <a:moveTo>
                        <a:pt x="0" y="353786"/>
                      </a:moveTo>
                      <a:lnTo>
                        <a:pt x="0" y="0"/>
                      </a:lnTo>
                      <a:lnTo>
                        <a:pt x="4125232" y="0"/>
                      </a:lnTo>
                      <a:cubicBezTo>
                        <a:pt x="4222927" y="0"/>
                        <a:pt x="4302125" y="79198"/>
                        <a:pt x="4302125" y="176893"/>
                      </a:cubicBezTo>
                      <a:cubicBezTo>
                        <a:pt x="4302125" y="274588"/>
                        <a:pt x="4222927" y="353786"/>
                        <a:pt x="4125232" y="35378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D08B"/>
                    </a:gs>
                    <a:gs pos="100000">
                      <a:srgbClr val="FF9A05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/>
                </a:p>
              </p:txBody>
            </p:sp>
            <p:sp>
              <p:nvSpPr>
                <p:cNvPr id="22" name="任意多边形 21"/>
                <p:cNvSpPr/>
                <p:nvPr/>
              </p:nvSpPr>
              <p:spPr>
                <a:xfrm rot="5400000">
                  <a:off x="4969556" y="2962956"/>
                  <a:ext cx="4302125" cy="262164"/>
                </a:xfrm>
                <a:custGeom>
                  <a:avLst/>
                  <a:gdLst>
                    <a:gd name="connsiteX0" fmla="*/ 0 w 4302125"/>
                    <a:gd name="connsiteY0" fmla="*/ 262164 h 262164"/>
                    <a:gd name="connsiteX1" fmla="*/ 0 w 4302125"/>
                    <a:gd name="connsiteY1" fmla="*/ 0 h 262164"/>
                    <a:gd name="connsiteX2" fmla="*/ 4171043 w 4302125"/>
                    <a:gd name="connsiteY2" fmla="*/ 0 h 262164"/>
                    <a:gd name="connsiteX3" fmla="*/ 4302125 w 4302125"/>
                    <a:gd name="connsiteY3" fmla="*/ 131082 h 262164"/>
                    <a:gd name="connsiteX4" fmla="*/ 4171043 w 4302125"/>
                    <a:gd name="connsiteY4" fmla="*/ 262164 h 2621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02125" h="262164">
                      <a:moveTo>
                        <a:pt x="0" y="262164"/>
                      </a:moveTo>
                      <a:lnTo>
                        <a:pt x="0" y="0"/>
                      </a:lnTo>
                      <a:lnTo>
                        <a:pt x="4171043" y="0"/>
                      </a:lnTo>
                      <a:cubicBezTo>
                        <a:pt x="4243438" y="0"/>
                        <a:pt x="4302125" y="58687"/>
                        <a:pt x="4302125" y="131082"/>
                      </a:cubicBezTo>
                      <a:cubicBezTo>
                        <a:pt x="4302125" y="203477"/>
                        <a:pt x="4243438" y="262164"/>
                        <a:pt x="4171043" y="26216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C979"/>
                    </a:gs>
                    <a:gs pos="100000">
                      <a:srgbClr val="F29000"/>
                    </a:gs>
                  </a:gsLst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/>
                </a:p>
              </p:txBody>
            </p:sp>
            <p:sp>
              <p:nvSpPr>
                <p:cNvPr id="23" name="任意多边形 22"/>
                <p:cNvSpPr/>
                <p:nvPr/>
              </p:nvSpPr>
              <p:spPr>
                <a:xfrm rot="5400000">
                  <a:off x="5272142" y="2921630"/>
                  <a:ext cx="4302125" cy="353786"/>
                </a:xfrm>
                <a:custGeom>
                  <a:avLst/>
                  <a:gdLst>
                    <a:gd name="connsiteX0" fmla="*/ 0 w 4302125"/>
                    <a:gd name="connsiteY0" fmla="*/ 353786 h 353786"/>
                    <a:gd name="connsiteX1" fmla="*/ 0 w 4302125"/>
                    <a:gd name="connsiteY1" fmla="*/ 0 h 353786"/>
                    <a:gd name="connsiteX2" fmla="*/ 4125232 w 4302125"/>
                    <a:gd name="connsiteY2" fmla="*/ 0 h 353786"/>
                    <a:gd name="connsiteX3" fmla="*/ 4302125 w 4302125"/>
                    <a:gd name="connsiteY3" fmla="*/ 176893 h 353786"/>
                    <a:gd name="connsiteX4" fmla="*/ 4125232 w 4302125"/>
                    <a:gd name="connsiteY4" fmla="*/ 353786 h 3537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02125" h="353786">
                      <a:moveTo>
                        <a:pt x="0" y="353786"/>
                      </a:moveTo>
                      <a:lnTo>
                        <a:pt x="0" y="0"/>
                      </a:lnTo>
                      <a:lnTo>
                        <a:pt x="4125232" y="0"/>
                      </a:lnTo>
                      <a:cubicBezTo>
                        <a:pt x="4222927" y="0"/>
                        <a:pt x="4302125" y="79198"/>
                        <a:pt x="4302125" y="176893"/>
                      </a:cubicBezTo>
                      <a:cubicBezTo>
                        <a:pt x="4302125" y="274588"/>
                        <a:pt x="4222927" y="353786"/>
                        <a:pt x="4125232" y="35378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BD5B"/>
                    </a:gs>
                    <a:gs pos="100000">
                      <a:srgbClr val="DE8400"/>
                    </a:gs>
                  </a:gsLst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/>
                </a:p>
              </p:txBody>
            </p:sp>
            <p:sp>
              <p:nvSpPr>
                <p:cNvPr id="24" name="任意多边形 23"/>
                <p:cNvSpPr/>
                <p:nvPr/>
              </p:nvSpPr>
              <p:spPr bwMode="auto">
                <a:xfrm>
                  <a:off x="7023974" y="5814006"/>
                  <a:ext cx="198358" cy="210813"/>
                </a:xfrm>
                <a:custGeom>
                  <a:avLst/>
                  <a:gdLst>
                    <a:gd name="connsiteX0" fmla="*/ 0 w 228236"/>
                    <a:gd name="connsiteY0" fmla="*/ 0 h 139281"/>
                    <a:gd name="connsiteX1" fmla="*/ 228236 w 228236"/>
                    <a:gd name="connsiteY1" fmla="*/ 0 h 139281"/>
                    <a:gd name="connsiteX2" fmla="*/ 224471 w 228236"/>
                    <a:gd name="connsiteY2" fmla="*/ 6279 h 139281"/>
                    <a:gd name="connsiteX3" fmla="*/ 161086 w 228236"/>
                    <a:gd name="connsiteY3" fmla="*/ 111985 h 139281"/>
                    <a:gd name="connsiteX4" fmla="*/ 67150 w 228236"/>
                    <a:gd name="connsiteY4" fmla="*/ 111985 h 139281"/>
                    <a:gd name="connsiteX5" fmla="*/ 3062 w 228236"/>
                    <a:gd name="connsiteY5" fmla="*/ 5106 h 139281"/>
                    <a:gd name="connsiteX0-1" fmla="*/ 0 w 228236"/>
                    <a:gd name="connsiteY0-2" fmla="*/ 0 h 157647"/>
                    <a:gd name="connsiteX1-3" fmla="*/ 228236 w 228236"/>
                    <a:gd name="connsiteY1-4" fmla="*/ 0 h 157647"/>
                    <a:gd name="connsiteX2-5" fmla="*/ 224471 w 228236"/>
                    <a:gd name="connsiteY2-6" fmla="*/ 6279 h 157647"/>
                    <a:gd name="connsiteX3-7" fmla="*/ 161086 w 228236"/>
                    <a:gd name="connsiteY3-8" fmla="*/ 111985 h 157647"/>
                    <a:gd name="connsiteX4-9" fmla="*/ 107678 w 228236"/>
                    <a:gd name="connsiteY4-10" fmla="*/ 157647 h 157647"/>
                    <a:gd name="connsiteX5-11" fmla="*/ 67150 w 228236"/>
                    <a:gd name="connsiteY5-12" fmla="*/ 111985 h 157647"/>
                    <a:gd name="connsiteX6" fmla="*/ 3062 w 228236"/>
                    <a:gd name="connsiteY6" fmla="*/ 5106 h 157647"/>
                    <a:gd name="connsiteX7" fmla="*/ 0 w 228236"/>
                    <a:gd name="connsiteY7" fmla="*/ 0 h 157647"/>
                    <a:gd name="connsiteX0-13" fmla="*/ 0 w 228236"/>
                    <a:gd name="connsiteY0-14" fmla="*/ 0 h 160986"/>
                    <a:gd name="connsiteX1-15" fmla="*/ 228236 w 228236"/>
                    <a:gd name="connsiteY1-16" fmla="*/ 0 h 160986"/>
                    <a:gd name="connsiteX2-17" fmla="*/ 224471 w 228236"/>
                    <a:gd name="connsiteY2-18" fmla="*/ 6279 h 160986"/>
                    <a:gd name="connsiteX3-19" fmla="*/ 161086 w 228236"/>
                    <a:gd name="connsiteY3-20" fmla="*/ 111985 h 160986"/>
                    <a:gd name="connsiteX4-21" fmla="*/ 118638 w 228236"/>
                    <a:gd name="connsiteY4-22" fmla="*/ 160986 h 160986"/>
                    <a:gd name="connsiteX5-23" fmla="*/ 67150 w 228236"/>
                    <a:gd name="connsiteY5-24" fmla="*/ 111985 h 160986"/>
                    <a:gd name="connsiteX6-25" fmla="*/ 3062 w 228236"/>
                    <a:gd name="connsiteY6-26" fmla="*/ 5106 h 160986"/>
                    <a:gd name="connsiteX7-27" fmla="*/ 0 w 228236"/>
                    <a:gd name="connsiteY7-28" fmla="*/ 0 h 160986"/>
                    <a:gd name="connsiteX0-29" fmla="*/ 0 w 228236"/>
                    <a:gd name="connsiteY0-30" fmla="*/ 0 h 125271"/>
                    <a:gd name="connsiteX1-31" fmla="*/ 228236 w 228236"/>
                    <a:gd name="connsiteY1-32" fmla="*/ 0 h 125271"/>
                    <a:gd name="connsiteX2-33" fmla="*/ 224471 w 228236"/>
                    <a:gd name="connsiteY2-34" fmla="*/ 6279 h 125271"/>
                    <a:gd name="connsiteX3-35" fmla="*/ 161086 w 228236"/>
                    <a:gd name="connsiteY3-36" fmla="*/ 111985 h 125271"/>
                    <a:gd name="connsiteX4-37" fmla="*/ 67150 w 228236"/>
                    <a:gd name="connsiteY4-38" fmla="*/ 111985 h 125271"/>
                    <a:gd name="connsiteX5-39" fmla="*/ 3062 w 228236"/>
                    <a:gd name="connsiteY5-40" fmla="*/ 5106 h 125271"/>
                    <a:gd name="connsiteX6-41" fmla="*/ 0 w 228236"/>
                    <a:gd name="connsiteY6-42" fmla="*/ 0 h 125271"/>
                    <a:gd name="connsiteX0-43" fmla="*/ 0 w 228236"/>
                    <a:gd name="connsiteY0-44" fmla="*/ 0 h 137737"/>
                    <a:gd name="connsiteX1-45" fmla="*/ 228236 w 228236"/>
                    <a:gd name="connsiteY1-46" fmla="*/ 0 h 137737"/>
                    <a:gd name="connsiteX2-47" fmla="*/ 224471 w 228236"/>
                    <a:gd name="connsiteY2-48" fmla="*/ 6279 h 137737"/>
                    <a:gd name="connsiteX3-49" fmla="*/ 161086 w 228236"/>
                    <a:gd name="connsiteY3-50" fmla="*/ 111985 h 137737"/>
                    <a:gd name="connsiteX4-51" fmla="*/ 67150 w 228236"/>
                    <a:gd name="connsiteY4-52" fmla="*/ 111985 h 137737"/>
                    <a:gd name="connsiteX5-53" fmla="*/ 3062 w 228236"/>
                    <a:gd name="connsiteY5-54" fmla="*/ 5106 h 137737"/>
                    <a:gd name="connsiteX6-55" fmla="*/ 0 w 228236"/>
                    <a:gd name="connsiteY6-56" fmla="*/ 0 h 137737"/>
                    <a:gd name="connsiteX0-57" fmla="*/ 0 w 228236"/>
                    <a:gd name="connsiteY0-58" fmla="*/ 0 h 147811"/>
                    <a:gd name="connsiteX1-59" fmla="*/ 228236 w 228236"/>
                    <a:gd name="connsiteY1-60" fmla="*/ 0 h 147811"/>
                    <a:gd name="connsiteX2-61" fmla="*/ 224471 w 228236"/>
                    <a:gd name="connsiteY2-62" fmla="*/ 6279 h 147811"/>
                    <a:gd name="connsiteX3-63" fmla="*/ 161086 w 228236"/>
                    <a:gd name="connsiteY3-64" fmla="*/ 111985 h 147811"/>
                    <a:gd name="connsiteX4-65" fmla="*/ 67150 w 228236"/>
                    <a:gd name="connsiteY4-66" fmla="*/ 111985 h 147811"/>
                    <a:gd name="connsiteX5-67" fmla="*/ 3062 w 228236"/>
                    <a:gd name="connsiteY5-68" fmla="*/ 5106 h 147811"/>
                    <a:gd name="connsiteX6-69" fmla="*/ 0 w 228236"/>
                    <a:gd name="connsiteY6-70" fmla="*/ 0 h 147811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25" y="connsiteY6-26"/>
                    </a:cxn>
                  </a:cxnLst>
                  <a:rect l="l" t="t" r="r" b="b"/>
                  <a:pathLst>
                    <a:path w="228236" h="147811">
                      <a:moveTo>
                        <a:pt x="0" y="0"/>
                      </a:moveTo>
                      <a:lnTo>
                        <a:pt x="228236" y="0"/>
                      </a:lnTo>
                      <a:lnTo>
                        <a:pt x="224471" y="6279"/>
                      </a:lnTo>
                      <a:lnTo>
                        <a:pt x="161086" y="111985"/>
                      </a:lnTo>
                      <a:cubicBezTo>
                        <a:pt x="121167" y="159656"/>
                        <a:pt x="98967" y="159852"/>
                        <a:pt x="67150" y="111985"/>
                      </a:cubicBezTo>
                      <a:lnTo>
                        <a:pt x="3062" y="510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44000">
                      <a:schemeClr val="bg1">
                        <a:lumMod val="50000"/>
                      </a:schemeClr>
                    </a:gs>
                    <a:gs pos="15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endParaRPr lang="zh-CN" altLang="en-US" sz="1015"/>
                </a:p>
              </p:txBody>
            </p:sp>
            <p:sp>
              <p:nvSpPr>
                <p:cNvPr id="25" name="六边形 24"/>
                <p:cNvSpPr/>
                <p:nvPr/>
              </p:nvSpPr>
              <p:spPr>
                <a:xfrm>
                  <a:off x="6633507" y="845838"/>
                  <a:ext cx="969736" cy="192977"/>
                </a:xfrm>
                <a:prstGeom prst="hexagon">
                  <a:avLst>
                    <a:gd name="adj" fmla="val 151691"/>
                    <a:gd name="vf" fmla="val 115470"/>
                  </a:avLst>
                </a:prstGeom>
                <a:solidFill>
                  <a:srgbClr val="CCBCA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solidFill>
                      <a:srgbClr val="CCBCA7"/>
                    </a:solidFill>
                  </a:endParaRPr>
                </a:p>
              </p:txBody>
            </p:sp>
            <p:sp>
              <p:nvSpPr>
                <p:cNvPr id="26" name="椭圆 25"/>
                <p:cNvSpPr/>
                <p:nvPr/>
              </p:nvSpPr>
              <p:spPr>
                <a:xfrm>
                  <a:off x="7008896" y="899824"/>
                  <a:ext cx="223444" cy="86299"/>
                </a:xfrm>
                <a:prstGeom prst="ellipse">
                  <a:avLst/>
                </a:prstGeom>
                <a:solidFill>
                  <a:srgbClr val="815C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/>
                </a:p>
              </p:txBody>
            </p:sp>
          </p:grpSp>
          <p:sp>
            <p:nvSpPr>
              <p:cNvPr id="13" name="任意多边形 12"/>
              <p:cNvSpPr/>
              <p:nvPr/>
            </p:nvSpPr>
            <p:spPr>
              <a:xfrm rot="5400000">
                <a:off x="6278879" y="2471647"/>
                <a:ext cx="1067528" cy="353786"/>
              </a:xfrm>
              <a:custGeom>
                <a:avLst/>
                <a:gdLst>
                  <a:gd name="connsiteX0" fmla="*/ 0 w 2103846"/>
                  <a:gd name="connsiteY0" fmla="*/ 353786 h 353786"/>
                  <a:gd name="connsiteX1" fmla="*/ 0 w 2103846"/>
                  <a:gd name="connsiteY1" fmla="*/ 0 h 353786"/>
                  <a:gd name="connsiteX2" fmla="*/ 2103846 w 2103846"/>
                  <a:gd name="connsiteY2" fmla="*/ 0 h 353786"/>
                  <a:gd name="connsiteX3" fmla="*/ 2103846 w 2103846"/>
                  <a:gd name="connsiteY3" fmla="*/ 353786 h 353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03846" h="353786">
                    <a:moveTo>
                      <a:pt x="0" y="353786"/>
                    </a:moveTo>
                    <a:lnTo>
                      <a:pt x="0" y="0"/>
                    </a:lnTo>
                    <a:lnTo>
                      <a:pt x="2103846" y="0"/>
                    </a:lnTo>
                    <a:lnTo>
                      <a:pt x="2103846" y="353786"/>
                    </a:lnTo>
                    <a:close/>
                  </a:path>
                </a:pathLst>
              </a:custGeom>
              <a:solidFill>
                <a:srgbClr val="01CF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 rot="5400000">
                <a:off x="6586855" y="2517459"/>
                <a:ext cx="1067528" cy="262164"/>
              </a:xfrm>
              <a:custGeom>
                <a:avLst/>
                <a:gdLst>
                  <a:gd name="connsiteX0" fmla="*/ 0 w 2103846"/>
                  <a:gd name="connsiteY0" fmla="*/ 262164 h 262164"/>
                  <a:gd name="connsiteX1" fmla="*/ 0 w 2103846"/>
                  <a:gd name="connsiteY1" fmla="*/ 0 h 262164"/>
                  <a:gd name="connsiteX2" fmla="*/ 2103846 w 2103846"/>
                  <a:gd name="connsiteY2" fmla="*/ 0 h 262164"/>
                  <a:gd name="connsiteX3" fmla="*/ 2103846 w 2103846"/>
                  <a:gd name="connsiteY3" fmla="*/ 262164 h 262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03846" h="262164">
                    <a:moveTo>
                      <a:pt x="0" y="262164"/>
                    </a:moveTo>
                    <a:lnTo>
                      <a:pt x="0" y="0"/>
                    </a:lnTo>
                    <a:lnTo>
                      <a:pt x="2103846" y="0"/>
                    </a:lnTo>
                    <a:lnTo>
                      <a:pt x="2103846" y="262164"/>
                    </a:lnTo>
                    <a:close/>
                  </a:path>
                </a:pathLst>
              </a:custGeom>
              <a:solidFill>
                <a:srgbClr val="01C4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 rot="5400000">
                <a:off x="6894829" y="2471648"/>
                <a:ext cx="1067528" cy="353786"/>
              </a:xfrm>
              <a:custGeom>
                <a:avLst/>
                <a:gdLst>
                  <a:gd name="connsiteX0" fmla="*/ 0 w 2103846"/>
                  <a:gd name="connsiteY0" fmla="*/ 353786 h 353786"/>
                  <a:gd name="connsiteX1" fmla="*/ 0 w 2103846"/>
                  <a:gd name="connsiteY1" fmla="*/ 0 h 353786"/>
                  <a:gd name="connsiteX2" fmla="*/ 2103846 w 2103846"/>
                  <a:gd name="connsiteY2" fmla="*/ 0 h 353786"/>
                  <a:gd name="connsiteX3" fmla="*/ 2103846 w 2103846"/>
                  <a:gd name="connsiteY3" fmla="*/ 353786 h 353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03846" h="353786">
                    <a:moveTo>
                      <a:pt x="0" y="353786"/>
                    </a:moveTo>
                    <a:lnTo>
                      <a:pt x="0" y="0"/>
                    </a:lnTo>
                    <a:lnTo>
                      <a:pt x="2103846" y="0"/>
                    </a:lnTo>
                    <a:lnTo>
                      <a:pt x="2103846" y="353786"/>
                    </a:lnTo>
                    <a:close/>
                  </a:path>
                </a:pathLst>
              </a:custGeom>
              <a:solidFill>
                <a:srgbClr val="01B1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 rot="5400000">
                <a:off x="6278879" y="3539176"/>
                <a:ext cx="1067528" cy="353786"/>
              </a:xfrm>
              <a:custGeom>
                <a:avLst/>
                <a:gdLst>
                  <a:gd name="connsiteX0" fmla="*/ 0 w 2103846"/>
                  <a:gd name="connsiteY0" fmla="*/ 353786 h 353786"/>
                  <a:gd name="connsiteX1" fmla="*/ 0 w 2103846"/>
                  <a:gd name="connsiteY1" fmla="*/ 0 h 353786"/>
                  <a:gd name="connsiteX2" fmla="*/ 2103846 w 2103846"/>
                  <a:gd name="connsiteY2" fmla="*/ 0 h 353786"/>
                  <a:gd name="connsiteX3" fmla="*/ 2103846 w 2103846"/>
                  <a:gd name="connsiteY3" fmla="*/ 353786 h 353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03846" h="353786">
                    <a:moveTo>
                      <a:pt x="0" y="353786"/>
                    </a:moveTo>
                    <a:lnTo>
                      <a:pt x="0" y="0"/>
                    </a:lnTo>
                    <a:lnTo>
                      <a:pt x="2103846" y="0"/>
                    </a:lnTo>
                    <a:lnTo>
                      <a:pt x="2103846" y="353786"/>
                    </a:lnTo>
                    <a:close/>
                  </a:path>
                </a:pathLst>
              </a:custGeom>
              <a:solidFill>
                <a:srgbClr val="01B1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17" name="任意多边形 16"/>
              <p:cNvSpPr/>
              <p:nvPr/>
            </p:nvSpPr>
            <p:spPr>
              <a:xfrm rot="5400000">
                <a:off x="6586854" y="3584987"/>
                <a:ext cx="1067528" cy="262164"/>
              </a:xfrm>
              <a:custGeom>
                <a:avLst/>
                <a:gdLst>
                  <a:gd name="connsiteX0" fmla="*/ 0 w 2103846"/>
                  <a:gd name="connsiteY0" fmla="*/ 262164 h 262164"/>
                  <a:gd name="connsiteX1" fmla="*/ 0 w 2103846"/>
                  <a:gd name="connsiteY1" fmla="*/ 0 h 262164"/>
                  <a:gd name="connsiteX2" fmla="*/ 2103846 w 2103846"/>
                  <a:gd name="connsiteY2" fmla="*/ 0 h 262164"/>
                  <a:gd name="connsiteX3" fmla="*/ 2103846 w 2103846"/>
                  <a:gd name="connsiteY3" fmla="*/ 262164 h 262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03846" h="262164">
                    <a:moveTo>
                      <a:pt x="0" y="262164"/>
                    </a:moveTo>
                    <a:lnTo>
                      <a:pt x="0" y="0"/>
                    </a:lnTo>
                    <a:lnTo>
                      <a:pt x="2103846" y="0"/>
                    </a:lnTo>
                    <a:lnTo>
                      <a:pt x="2103846" y="262164"/>
                    </a:lnTo>
                    <a:close/>
                  </a:path>
                </a:pathLst>
              </a:custGeom>
              <a:solidFill>
                <a:srgbClr val="01A6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 rot="5400000">
                <a:off x="6894829" y="3539176"/>
                <a:ext cx="1067528" cy="353786"/>
              </a:xfrm>
              <a:custGeom>
                <a:avLst/>
                <a:gdLst>
                  <a:gd name="connsiteX0" fmla="*/ 0 w 2103846"/>
                  <a:gd name="connsiteY0" fmla="*/ 353786 h 353786"/>
                  <a:gd name="connsiteX1" fmla="*/ 0 w 2103846"/>
                  <a:gd name="connsiteY1" fmla="*/ 0 h 353786"/>
                  <a:gd name="connsiteX2" fmla="*/ 2103846 w 2103846"/>
                  <a:gd name="connsiteY2" fmla="*/ 0 h 353786"/>
                  <a:gd name="connsiteX3" fmla="*/ 2103846 w 2103846"/>
                  <a:gd name="connsiteY3" fmla="*/ 353786 h 353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03846" h="353786">
                    <a:moveTo>
                      <a:pt x="0" y="353786"/>
                    </a:moveTo>
                    <a:lnTo>
                      <a:pt x="0" y="0"/>
                    </a:lnTo>
                    <a:lnTo>
                      <a:pt x="2103846" y="0"/>
                    </a:lnTo>
                    <a:lnTo>
                      <a:pt x="2103846" y="353786"/>
                    </a:lnTo>
                    <a:close/>
                  </a:path>
                </a:pathLst>
              </a:custGeom>
              <a:solidFill>
                <a:srgbClr val="0197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19" name="任意多边形 18"/>
              <p:cNvSpPr/>
              <p:nvPr/>
            </p:nvSpPr>
            <p:spPr>
              <a:xfrm rot="5400000">
                <a:off x="4411947" y="3010526"/>
                <a:ext cx="4578915" cy="173491"/>
              </a:xfrm>
              <a:custGeom>
                <a:avLst/>
                <a:gdLst>
                  <a:gd name="connsiteX0" fmla="*/ 1892113 w 3784226"/>
                  <a:gd name="connsiteY0" fmla="*/ 0 h 189252"/>
                  <a:gd name="connsiteX1" fmla="*/ 3755547 w 3784226"/>
                  <a:gd name="connsiteY1" fmla="*/ 176081 h 189252"/>
                  <a:gd name="connsiteX2" fmla="*/ 3784226 w 3784226"/>
                  <a:gd name="connsiteY2" fmla="*/ 189252 h 189252"/>
                  <a:gd name="connsiteX3" fmla="*/ 0 w 3784226"/>
                  <a:gd name="connsiteY3" fmla="*/ 189252 h 189252"/>
                  <a:gd name="connsiteX4" fmla="*/ 28679 w 3784226"/>
                  <a:gd name="connsiteY4" fmla="*/ 176081 h 189252"/>
                  <a:gd name="connsiteX5" fmla="*/ 1892113 w 3784226"/>
                  <a:gd name="connsiteY5" fmla="*/ 0 h 189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4226" h="189252">
                    <a:moveTo>
                      <a:pt x="1892113" y="0"/>
                    </a:moveTo>
                    <a:cubicBezTo>
                      <a:pt x="2729802" y="0"/>
                      <a:pt x="3448536" y="72606"/>
                      <a:pt x="3755547" y="176081"/>
                    </a:cubicBezTo>
                    <a:lnTo>
                      <a:pt x="3784226" y="189252"/>
                    </a:lnTo>
                    <a:lnTo>
                      <a:pt x="0" y="189252"/>
                    </a:lnTo>
                    <a:lnTo>
                      <a:pt x="28679" y="176081"/>
                    </a:lnTo>
                    <a:cubicBezTo>
                      <a:pt x="335691" y="72606"/>
                      <a:pt x="1054424" y="0"/>
                      <a:pt x="189211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7000"/>
                    </a:schemeClr>
                  </a:gs>
                  <a:gs pos="100000">
                    <a:schemeClr val="bg1">
                      <a:alpha val="6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25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sp>
          <p:nvSpPr>
            <p:cNvPr id="11" name="椭圆 10"/>
            <p:cNvSpPr/>
            <p:nvPr/>
          </p:nvSpPr>
          <p:spPr>
            <a:xfrm>
              <a:off x="3411326" y="5482865"/>
              <a:ext cx="1399420" cy="286701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  <a:alpha val="59000"/>
                  </a:schemeClr>
                </a:gs>
                <a:gs pos="44000">
                  <a:srgbClr val="8D8D8D">
                    <a:alpha val="37000"/>
                  </a:srgb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3501036" y="3505704"/>
            <a:ext cx="524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056966" y="2962979"/>
            <a:ext cx="524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633738" y="2384736"/>
            <a:ext cx="524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219106" y="1801527"/>
            <a:ext cx="524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1" name="任意多边形 30"/>
          <p:cNvSpPr/>
          <p:nvPr/>
        </p:nvSpPr>
        <p:spPr bwMode="auto">
          <a:xfrm rot="10800000">
            <a:off x="575945" y="1252220"/>
            <a:ext cx="4285615" cy="734060"/>
          </a:xfrm>
          <a:custGeom>
            <a:avLst/>
            <a:gdLst>
              <a:gd name="connsiteX0" fmla="*/ 3671470 w 4138458"/>
              <a:gd name="connsiteY0" fmla="*/ 1412149 h 1412149"/>
              <a:gd name="connsiteX1" fmla="*/ 3163470 w 4138458"/>
              <a:gd name="connsiteY1" fmla="*/ 1412149 h 1412149"/>
              <a:gd name="connsiteX2" fmla="*/ 3022552 w 4138458"/>
              <a:gd name="connsiteY2" fmla="*/ 1412149 h 1412149"/>
              <a:gd name="connsiteX3" fmla="*/ 2554799 w 4138458"/>
              <a:gd name="connsiteY3" fmla="*/ 1412149 h 1412149"/>
              <a:gd name="connsiteX4" fmla="*/ 2514552 w 4138458"/>
              <a:gd name="connsiteY4" fmla="*/ 1412149 h 1412149"/>
              <a:gd name="connsiteX5" fmla="*/ 2266137 w 4138458"/>
              <a:gd name="connsiteY5" fmla="*/ 1412149 h 1412149"/>
              <a:gd name="connsiteX6" fmla="*/ 1905881 w 4138458"/>
              <a:gd name="connsiteY6" fmla="*/ 1412149 h 1412149"/>
              <a:gd name="connsiteX7" fmla="*/ 1809866 w 4138458"/>
              <a:gd name="connsiteY7" fmla="*/ 1412149 h 1412149"/>
              <a:gd name="connsiteX8" fmla="*/ 1617219 w 4138458"/>
              <a:gd name="connsiteY8" fmla="*/ 1412149 h 1412149"/>
              <a:gd name="connsiteX9" fmla="*/ 1489857 w 4138458"/>
              <a:gd name="connsiteY9" fmla="*/ 1412149 h 1412149"/>
              <a:gd name="connsiteX10" fmla="*/ 1301866 w 4138458"/>
              <a:gd name="connsiteY10" fmla="*/ 1412149 h 1412149"/>
              <a:gd name="connsiteX11" fmla="*/ 1160948 w 4138458"/>
              <a:gd name="connsiteY11" fmla="*/ 1412149 h 1412149"/>
              <a:gd name="connsiteX12" fmla="*/ 1115038 w 4138458"/>
              <a:gd name="connsiteY12" fmla="*/ 1412149 h 1412149"/>
              <a:gd name="connsiteX13" fmla="*/ 840939 w 4138458"/>
              <a:gd name="connsiteY13" fmla="*/ 1412149 h 1412149"/>
              <a:gd name="connsiteX14" fmla="*/ 652948 w 4138458"/>
              <a:gd name="connsiteY14" fmla="*/ 1412149 h 1412149"/>
              <a:gd name="connsiteX15" fmla="*/ 466120 w 4138458"/>
              <a:gd name="connsiteY15" fmla="*/ 1412149 h 1412149"/>
              <a:gd name="connsiteX16" fmla="*/ 340972 w 4138458"/>
              <a:gd name="connsiteY16" fmla="*/ 1340266 h 1412149"/>
              <a:gd name="connsiteX17" fmla="*/ 16513 w 4138458"/>
              <a:gd name="connsiteY17" fmla="*/ 777957 h 1412149"/>
              <a:gd name="connsiteX18" fmla="*/ 16513 w 4138458"/>
              <a:gd name="connsiteY18" fmla="*/ 634192 h 1412149"/>
              <a:gd name="connsiteX19" fmla="*/ 340972 w 4138458"/>
              <a:gd name="connsiteY19" fmla="*/ 71883 h 1412149"/>
              <a:gd name="connsiteX20" fmla="*/ 466120 w 4138458"/>
              <a:gd name="connsiteY20" fmla="*/ 0 h 1412149"/>
              <a:gd name="connsiteX21" fmla="*/ 652948 w 4138458"/>
              <a:gd name="connsiteY21" fmla="*/ 0 h 1412149"/>
              <a:gd name="connsiteX22" fmla="*/ 680314 w 4138458"/>
              <a:gd name="connsiteY22" fmla="*/ 0 h 1412149"/>
              <a:gd name="connsiteX23" fmla="*/ 840939 w 4138458"/>
              <a:gd name="connsiteY23" fmla="*/ 0 h 1412149"/>
              <a:gd name="connsiteX24" fmla="*/ 841276 w 4138458"/>
              <a:gd name="connsiteY24" fmla="*/ 0 h 1412149"/>
              <a:gd name="connsiteX25" fmla="*/ 867142 w 4138458"/>
              <a:gd name="connsiteY25" fmla="*/ 0 h 1412149"/>
              <a:gd name="connsiteX26" fmla="*/ 956611 w 4138458"/>
              <a:gd name="connsiteY26" fmla="*/ 0 h 1412149"/>
              <a:gd name="connsiteX27" fmla="*/ 1028104 w 4138458"/>
              <a:gd name="connsiteY27" fmla="*/ 0 h 1412149"/>
              <a:gd name="connsiteX28" fmla="*/ 1033923 w 4138458"/>
              <a:gd name="connsiteY28" fmla="*/ 0 h 1412149"/>
              <a:gd name="connsiteX29" fmla="*/ 1055133 w 4138458"/>
              <a:gd name="connsiteY29" fmla="*/ 0 h 1412149"/>
              <a:gd name="connsiteX30" fmla="*/ 1080817 w 4138458"/>
              <a:gd name="connsiteY30" fmla="*/ 0 h 1412149"/>
              <a:gd name="connsiteX31" fmla="*/ 1115038 w 4138458"/>
              <a:gd name="connsiteY31" fmla="*/ 0 h 1412149"/>
              <a:gd name="connsiteX32" fmla="*/ 1143439 w 4138458"/>
              <a:gd name="connsiteY32" fmla="*/ 0 h 1412149"/>
              <a:gd name="connsiteX33" fmla="*/ 1160948 w 4138458"/>
              <a:gd name="connsiteY33" fmla="*/ 0 h 1412149"/>
              <a:gd name="connsiteX34" fmla="*/ 1216095 w 4138458"/>
              <a:gd name="connsiteY34" fmla="*/ 0 h 1412149"/>
              <a:gd name="connsiteX35" fmla="*/ 1220751 w 4138458"/>
              <a:gd name="connsiteY35" fmla="*/ 0 h 1412149"/>
              <a:gd name="connsiteX36" fmla="*/ 1267645 w 4138458"/>
              <a:gd name="connsiteY36" fmla="*/ 0 h 1412149"/>
              <a:gd name="connsiteX37" fmla="*/ 1291726 w 4138458"/>
              <a:gd name="connsiteY37" fmla="*/ 0 h 1412149"/>
              <a:gd name="connsiteX38" fmla="*/ 1301866 w 4138458"/>
              <a:gd name="connsiteY38" fmla="*/ 0 h 1412149"/>
              <a:gd name="connsiteX39" fmla="*/ 1331430 w 4138458"/>
              <a:gd name="connsiteY39" fmla="*/ 0 h 1412149"/>
              <a:gd name="connsiteX40" fmla="*/ 1375142 w 4138458"/>
              <a:gd name="connsiteY40" fmla="*/ 0 h 1412149"/>
              <a:gd name="connsiteX41" fmla="*/ 1408742 w 4138458"/>
              <a:gd name="connsiteY41" fmla="*/ 0 h 1412149"/>
              <a:gd name="connsiteX42" fmla="*/ 1455636 w 4138458"/>
              <a:gd name="connsiteY42" fmla="*/ 0 h 1412149"/>
              <a:gd name="connsiteX43" fmla="*/ 1479717 w 4138458"/>
              <a:gd name="connsiteY43" fmla="*/ 0 h 1412149"/>
              <a:gd name="connsiteX44" fmla="*/ 1489857 w 4138458"/>
              <a:gd name="connsiteY44" fmla="*/ 0 h 1412149"/>
              <a:gd name="connsiteX45" fmla="*/ 1536104 w 4138458"/>
              <a:gd name="connsiteY45" fmla="*/ 0 h 1412149"/>
              <a:gd name="connsiteX46" fmla="*/ 1617219 w 4138458"/>
              <a:gd name="connsiteY46" fmla="*/ 0 h 1412149"/>
              <a:gd name="connsiteX47" fmla="*/ 1651439 w 4138458"/>
              <a:gd name="connsiteY47" fmla="*/ 0 h 1412149"/>
              <a:gd name="connsiteX48" fmla="*/ 1728751 w 4138458"/>
              <a:gd name="connsiteY48" fmla="*/ 0 h 1412149"/>
              <a:gd name="connsiteX49" fmla="*/ 1775645 w 4138458"/>
              <a:gd name="connsiteY49" fmla="*/ 0 h 1412149"/>
              <a:gd name="connsiteX50" fmla="*/ 1799726 w 4138458"/>
              <a:gd name="connsiteY50" fmla="*/ 0 h 1412149"/>
              <a:gd name="connsiteX51" fmla="*/ 1809866 w 4138458"/>
              <a:gd name="connsiteY51" fmla="*/ 0 h 1412149"/>
              <a:gd name="connsiteX52" fmla="*/ 1831413 w 4138458"/>
              <a:gd name="connsiteY52" fmla="*/ 0 h 1412149"/>
              <a:gd name="connsiteX53" fmla="*/ 1905881 w 4138458"/>
              <a:gd name="connsiteY53" fmla="*/ 0 h 1412149"/>
              <a:gd name="connsiteX54" fmla="*/ 1992375 w 4138458"/>
              <a:gd name="connsiteY54" fmla="*/ 0 h 1412149"/>
              <a:gd name="connsiteX55" fmla="*/ 2107709 w 4138458"/>
              <a:gd name="connsiteY55" fmla="*/ 0 h 1412149"/>
              <a:gd name="connsiteX56" fmla="*/ 2120075 w 4138458"/>
              <a:gd name="connsiteY56" fmla="*/ 0 h 1412149"/>
              <a:gd name="connsiteX57" fmla="*/ 2185022 w 4138458"/>
              <a:gd name="connsiteY57" fmla="*/ 0 h 1412149"/>
              <a:gd name="connsiteX58" fmla="*/ 2231916 w 4138458"/>
              <a:gd name="connsiteY58" fmla="*/ 0 h 1412149"/>
              <a:gd name="connsiteX59" fmla="*/ 2255997 w 4138458"/>
              <a:gd name="connsiteY59" fmla="*/ 0 h 1412149"/>
              <a:gd name="connsiteX60" fmla="*/ 2266137 w 4138458"/>
              <a:gd name="connsiteY60" fmla="*/ 0 h 1412149"/>
              <a:gd name="connsiteX61" fmla="*/ 2281036 w 4138458"/>
              <a:gd name="connsiteY61" fmla="*/ 0 h 1412149"/>
              <a:gd name="connsiteX62" fmla="*/ 2473684 w 4138458"/>
              <a:gd name="connsiteY62" fmla="*/ 0 h 1412149"/>
              <a:gd name="connsiteX63" fmla="*/ 2514552 w 4138458"/>
              <a:gd name="connsiteY63" fmla="*/ 0 h 1412149"/>
              <a:gd name="connsiteX64" fmla="*/ 2520578 w 4138458"/>
              <a:gd name="connsiteY64" fmla="*/ 0 h 1412149"/>
              <a:gd name="connsiteX65" fmla="*/ 2544659 w 4138458"/>
              <a:gd name="connsiteY65" fmla="*/ 0 h 1412149"/>
              <a:gd name="connsiteX66" fmla="*/ 2554799 w 4138458"/>
              <a:gd name="connsiteY66" fmla="*/ 0 h 1412149"/>
              <a:gd name="connsiteX67" fmla="*/ 2680485 w 4138458"/>
              <a:gd name="connsiteY67" fmla="*/ 0 h 1412149"/>
              <a:gd name="connsiteX68" fmla="*/ 3005042 w 4138458"/>
              <a:gd name="connsiteY68" fmla="*/ 0 h 1412149"/>
              <a:gd name="connsiteX69" fmla="*/ 3022552 w 4138458"/>
              <a:gd name="connsiteY69" fmla="*/ 0 h 1412149"/>
              <a:gd name="connsiteX70" fmla="*/ 3082355 w 4138458"/>
              <a:gd name="connsiteY70" fmla="*/ 0 h 1412149"/>
              <a:gd name="connsiteX71" fmla="*/ 3129249 w 4138458"/>
              <a:gd name="connsiteY71" fmla="*/ 0 h 1412149"/>
              <a:gd name="connsiteX72" fmla="*/ 3153330 w 4138458"/>
              <a:gd name="connsiteY72" fmla="*/ 0 h 1412149"/>
              <a:gd name="connsiteX73" fmla="*/ 3163470 w 4138458"/>
              <a:gd name="connsiteY73" fmla="*/ 0 h 1412149"/>
              <a:gd name="connsiteX74" fmla="*/ 3236746 w 4138458"/>
              <a:gd name="connsiteY74" fmla="*/ 0 h 1412149"/>
              <a:gd name="connsiteX75" fmla="*/ 3671470 w 4138458"/>
              <a:gd name="connsiteY75" fmla="*/ 0 h 1412149"/>
              <a:gd name="connsiteX76" fmla="*/ 3796617 w 4138458"/>
              <a:gd name="connsiteY76" fmla="*/ 71883 h 1412149"/>
              <a:gd name="connsiteX77" fmla="*/ 4121076 w 4138458"/>
              <a:gd name="connsiteY77" fmla="*/ 634192 h 1412149"/>
              <a:gd name="connsiteX78" fmla="*/ 4121076 w 4138458"/>
              <a:gd name="connsiteY78" fmla="*/ 777957 h 1412149"/>
              <a:gd name="connsiteX79" fmla="*/ 3796617 w 4138458"/>
              <a:gd name="connsiteY79" fmla="*/ 1340266 h 1412149"/>
              <a:gd name="connsiteX80" fmla="*/ 3671470 w 4138458"/>
              <a:gd name="connsiteY80" fmla="*/ 1412149 h 1412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4138458" h="1412149">
                <a:moveTo>
                  <a:pt x="3671470" y="1412149"/>
                </a:moveTo>
                <a:lnTo>
                  <a:pt x="3163470" y="1412149"/>
                </a:lnTo>
                <a:lnTo>
                  <a:pt x="3022552" y="1412149"/>
                </a:lnTo>
                <a:lnTo>
                  <a:pt x="2554799" y="1412149"/>
                </a:lnTo>
                <a:lnTo>
                  <a:pt x="2514552" y="1412149"/>
                </a:lnTo>
                <a:lnTo>
                  <a:pt x="2266137" y="1412149"/>
                </a:lnTo>
                <a:lnTo>
                  <a:pt x="1905881" y="1412149"/>
                </a:lnTo>
                <a:lnTo>
                  <a:pt x="1809866" y="1412149"/>
                </a:lnTo>
                <a:lnTo>
                  <a:pt x="1617219" y="1412149"/>
                </a:lnTo>
                <a:lnTo>
                  <a:pt x="1489857" y="1412149"/>
                </a:lnTo>
                <a:lnTo>
                  <a:pt x="1301866" y="1412149"/>
                </a:lnTo>
                <a:lnTo>
                  <a:pt x="1160948" y="1412149"/>
                </a:lnTo>
                <a:lnTo>
                  <a:pt x="1115038" y="1412149"/>
                </a:lnTo>
                <a:lnTo>
                  <a:pt x="840939" y="1412149"/>
                </a:lnTo>
                <a:lnTo>
                  <a:pt x="652948" y="1412149"/>
                </a:lnTo>
                <a:lnTo>
                  <a:pt x="466120" y="1412149"/>
                </a:lnTo>
                <a:cubicBezTo>
                  <a:pt x="420928" y="1412149"/>
                  <a:pt x="364147" y="1379686"/>
                  <a:pt x="340972" y="1340266"/>
                </a:cubicBezTo>
                <a:cubicBezTo>
                  <a:pt x="16513" y="777957"/>
                  <a:pt x="16513" y="777957"/>
                  <a:pt x="16513" y="777957"/>
                </a:cubicBezTo>
                <a:cubicBezTo>
                  <a:pt x="-5504" y="738538"/>
                  <a:pt x="-5504" y="673611"/>
                  <a:pt x="16513" y="634192"/>
                </a:cubicBezTo>
                <a:cubicBezTo>
                  <a:pt x="340972" y="71883"/>
                  <a:pt x="340972" y="71883"/>
                  <a:pt x="340972" y="71883"/>
                </a:cubicBezTo>
                <a:cubicBezTo>
                  <a:pt x="364147" y="32463"/>
                  <a:pt x="420928" y="0"/>
                  <a:pt x="466120" y="0"/>
                </a:cubicBezTo>
                <a:lnTo>
                  <a:pt x="652948" y="0"/>
                </a:lnTo>
                <a:lnTo>
                  <a:pt x="680314" y="0"/>
                </a:lnTo>
                <a:lnTo>
                  <a:pt x="840939" y="0"/>
                </a:lnTo>
                <a:lnTo>
                  <a:pt x="841276" y="0"/>
                </a:lnTo>
                <a:lnTo>
                  <a:pt x="867142" y="0"/>
                </a:lnTo>
                <a:lnTo>
                  <a:pt x="956611" y="0"/>
                </a:lnTo>
                <a:lnTo>
                  <a:pt x="1028104" y="0"/>
                </a:lnTo>
                <a:lnTo>
                  <a:pt x="1033923" y="0"/>
                </a:lnTo>
                <a:lnTo>
                  <a:pt x="1055133" y="0"/>
                </a:lnTo>
                <a:lnTo>
                  <a:pt x="1080817" y="0"/>
                </a:lnTo>
                <a:cubicBezTo>
                  <a:pt x="1115038" y="0"/>
                  <a:pt x="1115038" y="0"/>
                  <a:pt x="1115038" y="0"/>
                </a:cubicBezTo>
                <a:lnTo>
                  <a:pt x="1143439" y="0"/>
                </a:lnTo>
                <a:lnTo>
                  <a:pt x="1160948" y="0"/>
                </a:lnTo>
                <a:lnTo>
                  <a:pt x="1216095" y="0"/>
                </a:lnTo>
                <a:lnTo>
                  <a:pt x="1220751" y="0"/>
                </a:lnTo>
                <a:lnTo>
                  <a:pt x="1267645" y="0"/>
                </a:lnTo>
                <a:lnTo>
                  <a:pt x="1291726" y="0"/>
                </a:lnTo>
                <a:lnTo>
                  <a:pt x="1301866" y="0"/>
                </a:lnTo>
                <a:lnTo>
                  <a:pt x="1331430" y="0"/>
                </a:lnTo>
                <a:lnTo>
                  <a:pt x="1375142" y="0"/>
                </a:lnTo>
                <a:lnTo>
                  <a:pt x="1408742" y="0"/>
                </a:lnTo>
                <a:lnTo>
                  <a:pt x="1455636" y="0"/>
                </a:lnTo>
                <a:lnTo>
                  <a:pt x="1479717" y="0"/>
                </a:lnTo>
                <a:lnTo>
                  <a:pt x="1489857" y="0"/>
                </a:lnTo>
                <a:lnTo>
                  <a:pt x="1536104" y="0"/>
                </a:lnTo>
                <a:lnTo>
                  <a:pt x="1617219" y="0"/>
                </a:lnTo>
                <a:lnTo>
                  <a:pt x="1651439" y="0"/>
                </a:lnTo>
                <a:lnTo>
                  <a:pt x="1728751" y="0"/>
                </a:lnTo>
                <a:lnTo>
                  <a:pt x="1775645" y="0"/>
                </a:lnTo>
                <a:lnTo>
                  <a:pt x="1799726" y="0"/>
                </a:lnTo>
                <a:lnTo>
                  <a:pt x="1809866" y="0"/>
                </a:lnTo>
                <a:lnTo>
                  <a:pt x="1831413" y="0"/>
                </a:lnTo>
                <a:lnTo>
                  <a:pt x="1905881" y="0"/>
                </a:lnTo>
                <a:lnTo>
                  <a:pt x="1992375" y="0"/>
                </a:lnTo>
                <a:lnTo>
                  <a:pt x="2107709" y="0"/>
                </a:lnTo>
                <a:lnTo>
                  <a:pt x="2120075" y="0"/>
                </a:lnTo>
                <a:lnTo>
                  <a:pt x="2185022" y="0"/>
                </a:lnTo>
                <a:lnTo>
                  <a:pt x="2231916" y="0"/>
                </a:lnTo>
                <a:lnTo>
                  <a:pt x="2255997" y="0"/>
                </a:lnTo>
                <a:lnTo>
                  <a:pt x="2266137" y="0"/>
                </a:lnTo>
                <a:lnTo>
                  <a:pt x="2281036" y="0"/>
                </a:lnTo>
                <a:cubicBezTo>
                  <a:pt x="2372290" y="0"/>
                  <a:pt x="2433126" y="0"/>
                  <a:pt x="2473684" y="0"/>
                </a:cubicBezTo>
                <a:lnTo>
                  <a:pt x="2514552" y="0"/>
                </a:lnTo>
                <a:lnTo>
                  <a:pt x="2520578" y="0"/>
                </a:lnTo>
                <a:lnTo>
                  <a:pt x="2544659" y="0"/>
                </a:lnTo>
                <a:lnTo>
                  <a:pt x="2554799" y="0"/>
                </a:lnTo>
                <a:lnTo>
                  <a:pt x="2680485" y="0"/>
                </a:lnTo>
                <a:cubicBezTo>
                  <a:pt x="2830376" y="0"/>
                  <a:pt x="2933750" y="0"/>
                  <a:pt x="3005042" y="0"/>
                </a:cubicBezTo>
                <a:lnTo>
                  <a:pt x="3022552" y="0"/>
                </a:lnTo>
                <a:lnTo>
                  <a:pt x="3082355" y="0"/>
                </a:lnTo>
                <a:lnTo>
                  <a:pt x="3129249" y="0"/>
                </a:lnTo>
                <a:lnTo>
                  <a:pt x="3153330" y="0"/>
                </a:lnTo>
                <a:lnTo>
                  <a:pt x="3163470" y="0"/>
                </a:lnTo>
                <a:lnTo>
                  <a:pt x="3236746" y="0"/>
                </a:lnTo>
                <a:cubicBezTo>
                  <a:pt x="3671470" y="0"/>
                  <a:pt x="3671470" y="0"/>
                  <a:pt x="3671470" y="0"/>
                </a:cubicBezTo>
                <a:cubicBezTo>
                  <a:pt x="3717821" y="0"/>
                  <a:pt x="3773442" y="32463"/>
                  <a:pt x="3796617" y="71883"/>
                </a:cubicBezTo>
                <a:cubicBezTo>
                  <a:pt x="4121076" y="634192"/>
                  <a:pt x="4121076" y="634192"/>
                  <a:pt x="4121076" y="634192"/>
                </a:cubicBezTo>
                <a:cubicBezTo>
                  <a:pt x="4144252" y="673611"/>
                  <a:pt x="4144252" y="738538"/>
                  <a:pt x="4121076" y="777957"/>
                </a:cubicBezTo>
                <a:cubicBezTo>
                  <a:pt x="3796617" y="1340266"/>
                  <a:pt x="3796617" y="1340266"/>
                  <a:pt x="3796617" y="1340266"/>
                </a:cubicBezTo>
                <a:cubicBezTo>
                  <a:pt x="3773442" y="1379686"/>
                  <a:pt x="3717821" y="1412149"/>
                  <a:pt x="3671470" y="1412149"/>
                </a:cubicBezTo>
                <a:close/>
              </a:path>
            </a:pathLst>
          </a:custGeom>
          <a:solidFill>
            <a:srgbClr val="FFBD5B"/>
          </a:solidFill>
          <a:ln w="38100">
            <a:noFill/>
          </a:ln>
          <a:effectLst>
            <a:outerShdw blurRad="152400" dist="76200" dir="27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>
              <a:rot lat="0" lon="0" rev="10800000"/>
            </a:lightRig>
          </a:scene3d>
          <a:sp3d prstMaterial="softEdge">
            <a:bevelT w="25400" h="12700"/>
          </a:sp3d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 sz="1015"/>
          </a:p>
        </p:txBody>
      </p:sp>
      <p:sp>
        <p:nvSpPr>
          <p:cNvPr id="32" name="任意多边形 31"/>
          <p:cNvSpPr/>
          <p:nvPr/>
        </p:nvSpPr>
        <p:spPr bwMode="auto">
          <a:xfrm rot="10800000">
            <a:off x="732155" y="2601595"/>
            <a:ext cx="3014980" cy="734060"/>
          </a:xfrm>
          <a:custGeom>
            <a:avLst/>
            <a:gdLst>
              <a:gd name="connsiteX0" fmla="*/ 3671470 w 4138458"/>
              <a:gd name="connsiteY0" fmla="*/ 1412149 h 1412149"/>
              <a:gd name="connsiteX1" fmla="*/ 3163470 w 4138458"/>
              <a:gd name="connsiteY1" fmla="*/ 1412149 h 1412149"/>
              <a:gd name="connsiteX2" fmla="*/ 3022552 w 4138458"/>
              <a:gd name="connsiteY2" fmla="*/ 1412149 h 1412149"/>
              <a:gd name="connsiteX3" fmla="*/ 2554799 w 4138458"/>
              <a:gd name="connsiteY3" fmla="*/ 1412149 h 1412149"/>
              <a:gd name="connsiteX4" fmla="*/ 2514552 w 4138458"/>
              <a:gd name="connsiteY4" fmla="*/ 1412149 h 1412149"/>
              <a:gd name="connsiteX5" fmla="*/ 2266137 w 4138458"/>
              <a:gd name="connsiteY5" fmla="*/ 1412149 h 1412149"/>
              <a:gd name="connsiteX6" fmla="*/ 1905881 w 4138458"/>
              <a:gd name="connsiteY6" fmla="*/ 1412149 h 1412149"/>
              <a:gd name="connsiteX7" fmla="*/ 1809866 w 4138458"/>
              <a:gd name="connsiteY7" fmla="*/ 1412149 h 1412149"/>
              <a:gd name="connsiteX8" fmla="*/ 1617219 w 4138458"/>
              <a:gd name="connsiteY8" fmla="*/ 1412149 h 1412149"/>
              <a:gd name="connsiteX9" fmla="*/ 1489857 w 4138458"/>
              <a:gd name="connsiteY9" fmla="*/ 1412149 h 1412149"/>
              <a:gd name="connsiteX10" fmla="*/ 1301866 w 4138458"/>
              <a:gd name="connsiteY10" fmla="*/ 1412149 h 1412149"/>
              <a:gd name="connsiteX11" fmla="*/ 1160948 w 4138458"/>
              <a:gd name="connsiteY11" fmla="*/ 1412149 h 1412149"/>
              <a:gd name="connsiteX12" fmla="*/ 1115038 w 4138458"/>
              <a:gd name="connsiteY12" fmla="*/ 1412149 h 1412149"/>
              <a:gd name="connsiteX13" fmla="*/ 840939 w 4138458"/>
              <a:gd name="connsiteY13" fmla="*/ 1412149 h 1412149"/>
              <a:gd name="connsiteX14" fmla="*/ 652948 w 4138458"/>
              <a:gd name="connsiteY14" fmla="*/ 1412149 h 1412149"/>
              <a:gd name="connsiteX15" fmla="*/ 466120 w 4138458"/>
              <a:gd name="connsiteY15" fmla="*/ 1412149 h 1412149"/>
              <a:gd name="connsiteX16" fmla="*/ 340972 w 4138458"/>
              <a:gd name="connsiteY16" fmla="*/ 1340266 h 1412149"/>
              <a:gd name="connsiteX17" fmla="*/ 16513 w 4138458"/>
              <a:gd name="connsiteY17" fmla="*/ 777957 h 1412149"/>
              <a:gd name="connsiteX18" fmla="*/ 16513 w 4138458"/>
              <a:gd name="connsiteY18" fmla="*/ 634192 h 1412149"/>
              <a:gd name="connsiteX19" fmla="*/ 340972 w 4138458"/>
              <a:gd name="connsiteY19" fmla="*/ 71883 h 1412149"/>
              <a:gd name="connsiteX20" fmla="*/ 466120 w 4138458"/>
              <a:gd name="connsiteY20" fmla="*/ 0 h 1412149"/>
              <a:gd name="connsiteX21" fmla="*/ 652948 w 4138458"/>
              <a:gd name="connsiteY21" fmla="*/ 0 h 1412149"/>
              <a:gd name="connsiteX22" fmla="*/ 680314 w 4138458"/>
              <a:gd name="connsiteY22" fmla="*/ 0 h 1412149"/>
              <a:gd name="connsiteX23" fmla="*/ 840939 w 4138458"/>
              <a:gd name="connsiteY23" fmla="*/ 0 h 1412149"/>
              <a:gd name="connsiteX24" fmla="*/ 841276 w 4138458"/>
              <a:gd name="connsiteY24" fmla="*/ 0 h 1412149"/>
              <a:gd name="connsiteX25" fmla="*/ 867142 w 4138458"/>
              <a:gd name="connsiteY25" fmla="*/ 0 h 1412149"/>
              <a:gd name="connsiteX26" fmla="*/ 956611 w 4138458"/>
              <a:gd name="connsiteY26" fmla="*/ 0 h 1412149"/>
              <a:gd name="connsiteX27" fmla="*/ 1028104 w 4138458"/>
              <a:gd name="connsiteY27" fmla="*/ 0 h 1412149"/>
              <a:gd name="connsiteX28" fmla="*/ 1033923 w 4138458"/>
              <a:gd name="connsiteY28" fmla="*/ 0 h 1412149"/>
              <a:gd name="connsiteX29" fmla="*/ 1055133 w 4138458"/>
              <a:gd name="connsiteY29" fmla="*/ 0 h 1412149"/>
              <a:gd name="connsiteX30" fmla="*/ 1080817 w 4138458"/>
              <a:gd name="connsiteY30" fmla="*/ 0 h 1412149"/>
              <a:gd name="connsiteX31" fmla="*/ 1115038 w 4138458"/>
              <a:gd name="connsiteY31" fmla="*/ 0 h 1412149"/>
              <a:gd name="connsiteX32" fmla="*/ 1143439 w 4138458"/>
              <a:gd name="connsiteY32" fmla="*/ 0 h 1412149"/>
              <a:gd name="connsiteX33" fmla="*/ 1160948 w 4138458"/>
              <a:gd name="connsiteY33" fmla="*/ 0 h 1412149"/>
              <a:gd name="connsiteX34" fmla="*/ 1216095 w 4138458"/>
              <a:gd name="connsiteY34" fmla="*/ 0 h 1412149"/>
              <a:gd name="connsiteX35" fmla="*/ 1220751 w 4138458"/>
              <a:gd name="connsiteY35" fmla="*/ 0 h 1412149"/>
              <a:gd name="connsiteX36" fmla="*/ 1267645 w 4138458"/>
              <a:gd name="connsiteY36" fmla="*/ 0 h 1412149"/>
              <a:gd name="connsiteX37" fmla="*/ 1291726 w 4138458"/>
              <a:gd name="connsiteY37" fmla="*/ 0 h 1412149"/>
              <a:gd name="connsiteX38" fmla="*/ 1301866 w 4138458"/>
              <a:gd name="connsiteY38" fmla="*/ 0 h 1412149"/>
              <a:gd name="connsiteX39" fmla="*/ 1331430 w 4138458"/>
              <a:gd name="connsiteY39" fmla="*/ 0 h 1412149"/>
              <a:gd name="connsiteX40" fmla="*/ 1375142 w 4138458"/>
              <a:gd name="connsiteY40" fmla="*/ 0 h 1412149"/>
              <a:gd name="connsiteX41" fmla="*/ 1408742 w 4138458"/>
              <a:gd name="connsiteY41" fmla="*/ 0 h 1412149"/>
              <a:gd name="connsiteX42" fmla="*/ 1455636 w 4138458"/>
              <a:gd name="connsiteY42" fmla="*/ 0 h 1412149"/>
              <a:gd name="connsiteX43" fmla="*/ 1479717 w 4138458"/>
              <a:gd name="connsiteY43" fmla="*/ 0 h 1412149"/>
              <a:gd name="connsiteX44" fmla="*/ 1489857 w 4138458"/>
              <a:gd name="connsiteY44" fmla="*/ 0 h 1412149"/>
              <a:gd name="connsiteX45" fmla="*/ 1536104 w 4138458"/>
              <a:gd name="connsiteY45" fmla="*/ 0 h 1412149"/>
              <a:gd name="connsiteX46" fmla="*/ 1617219 w 4138458"/>
              <a:gd name="connsiteY46" fmla="*/ 0 h 1412149"/>
              <a:gd name="connsiteX47" fmla="*/ 1651439 w 4138458"/>
              <a:gd name="connsiteY47" fmla="*/ 0 h 1412149"/>
              <a:gd name="connsiteX48" fmla="*/ 1728751 w 4138458"/>
              <a:gd name="connsiteY48" fmla="*/ 0 h 1412149"/>
              <a:gd name="connsiteX49" fmla="*/ 1775645 w 4138458"/>
              <a:gd name="connsiteY49" fmla="*/ 0 h 1412149"/>
              <a:gd name="connsiteX50" fmla="*/ 1799726 w 4138458"/>
              <a:gd name="connsiteY50" fmla="*/ 0 h 1412149"/>
              <a:gd name="connsiteX51" fmla="*/ 1809866 w 4138458"/>
              <a:gd name="connsiteY51" fmla="*/ 0 h 1412149"/>
              <a:gd name="connsiteX52" fmla="*/ 1831413 w 4138458"/>
              <a:gd name="connsiteY52" fmla="*/ 0 h 1412149"/>
              <a:gd name="connsiteX53" fmla="*/ 1905881 w 4138458"/>
              <a:gd name="connsiteY53" fmla="*/ 0 h 1412149"/>
              <a:gd name="connsiteX54" fmla="*/ 1992375 w 4138458"/>
              <a:gd name="connsiteY54" fmla="*/ 0 h 1412149"/>
              <a:gd name="connsiteX55" fmla="*/ 2107709 w 4138458"/>
              <a:gd name="connsiteY55" fmla="*/ 0 h 1412149"/>
              <a:gd name="connsiteX56" fmla="*/ 2120075 w 4138458"/>
              <a:gd name="connsiteY56" fmla="*/ 0 h 1412149"/>
              <a:gd name="connsiteX57" fmla="*/ 2185022 w 4138458"/>
              <a:gd name="connsiteY57" fmla="*/ 0 h 1412149"/>
              <a:gd name="connsiteX58" fmla="*/ 2231916 w 4138458"/>
              <a:gd name="connsiteY58" fmla="*/ 0 h 1412149"/>
              <a:gd name="connsiteX59" fmla="*/ 2255997 w 4138458"/>
              <a:gd name="connsiteY59" fmla="*/ 0 h 1412149"/>
              <a:gd name="connsiteX60" fmla="*/ 2266137 w 4138458"/>
              <a:gd name="connsiteY60" fmla="*/ 0 h 1412149"/>
              <a:gd name="connsiteX61" fmla="*/ 2281036 w 4138458"/>
              <a:gd name="connsiteY61" fmla="*/ 0 h 1412149"/>
              <a:gd name="connsiteX62" fmla="*/ 2473684 w 4138458"/>
              <a:gd name="connsiteY62" fmla="*/ 0 h 1412149"/>
              <a:gd name="connsiteX63" fmla="*/ 2514552 w 4138458"/>
              <a:gd name="connsiteY63" fmla="*/ 0 h 1412149"/>
              <a:gd name="connsiteX64" fmla="*/ 2520578 w 4138458"/>
              <a:gd name="connsiteY64" fmla="*/ 0 h 1412149"/>
              <a:gd name="connsiteX65" fmla="*/ 2544659 w 4138458"/>
              <a:gd name="connsiteY65" fmla="*/ 0 h 1412149"/>
              <a:gd name="connsiteX66" fmla="*/ 2554799 w 4138458"/>
              <a:gd name="connsiteY66" fmla="*/ 0 h 1412149"/>
              <a:gd name="connsiteX67" fmla="*/ 2680485 w 4138458"/>
              <a:gd name="connsiteY67" fmla="*/ 0 h 1412149"/>
              <a:gd name="connsiteX68" fmla="*/ 3005042 w 4138458"/>
              <a:gd name="connsiteY68" fmla="*/ 0 h 1412149"/>
              <a:gd name="connsiteX69" fmla="*/ 3022552 w 4138458"/>
              <a:gd name="connsiteY69" fmla="*/ 0 h 1412149"/>
              <a:gd name="connsiteX70" fmla="*/ 3082355 w 4138458"/>
              <a:gd name="connsiteY70" fmla="*/ 0 h 1412149"/>
              <a:gd name="connsiteX71" fmla="*/ 3129249 w 4138458"/>
              <a:gd name="connsiteY71" fmla="*/ 0 h 1412149"/>
              <a:gd name="connsiteX72" fmla="*/ 3153330 w 4138458"/>
              <a:gd name="connsiteY72" fmla="*/ 0 h 1412149"/>
              <a:gd name="connsiteX73" fmla="*/ 3163470 w 4138458"/>
              <a:gd name="connsiteY73" fmla="*/ 0 h 1412149"/>
              <a:gd name="connsiteX74" fmla="*/ 3236746 w 4138458"/>
              <a:gd name="connsiteY74" fmla="*/ 0 h 1412149"/>
              <a:gd name="connsiteX75" fmla="*/ 3671470 w 4138458"/>
              <a:gd name="connsiteY75" fmla="*/ 0 h 1412149"/>
              <a:gd name="connsiteX76" fmla="*/ 3796617 w 4138458"/>
              <a:gd name="connsiteY76" fmla="*/ 71883 h 1412149"/>
              <a:gd name="connsiteX77" fmla="*/ 4121076 w 4138458"/>
              <a:gd name="connsiteY77" fmla="*/ 634192 h 1412149"/>
              <a:gd name="connsiteX78" fmla="*/ 4121076 w 4138458"/>
              <a:gd name="connsiteY78" fmla="*/ 777957 h 1412149"/>
              <a:gd name="connsiteX79" fmla="*/ 3796617 w 4138458"/>
              <a:gd name="connsiteY79" fmla="*/ 1340266 h 1412149"/>
              <a:gd name="connsiteX80" fmla="*/ 3671470 w 4138458"/>
              <a:gd name="connsiteY80" fmla="*/ 1412149 h 1412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4138458" h="1412149">
                <a:moveTo>
                  <a:pt x="3671470" y="1412149"/>
                </a:moveTo>
                <a:lnTo>
                  <a:pt x="3163470" y="1412149"/>
                </a:lnTo>
                <a:lnTo>
                  <a:pt x="3022552" y="1412149"/>
                </a:lnTo>
                <a:lnTo>
                  <a:pt x="2554799" y="1412149"/>
                </a:lnTo>
                <a:lnTo>
                  <a:pt x="2514552" y="1412149"/>
                </a:lnTo>
                <a:lnTo>
                  <a:pt x="2266137" y="1412149"/>
                </a:lnTo>
                <a:lnTo>
                  <a:pt x="1905881" y="1412149"/>
                </a:lnTo>
                <a:lnTo>
                  <a:pt x="1809866" y="1412149"/>
                </a:lnTo>
                <a:lnTo>
                  <a:pt x="1617219" y="1412149"/>
                </a:lnTo>
                <a:lnTo>
                  <a:pt x="1489857" y="1412149"/>
                </a:lnTo>
                <a:lnTo>
                  <a:pt x="1301866" y="1412149"/>
                </a:lnTo>
                <a:lnTo>
                  <a:pt x="1160948" y="1412149"/>
                </a:lnTo>
                <a:lnTo>
                  <a:pt x="1115038" y="1412149"/>
                </a:lnTo>
                <a:lnTo>
                  <a:pt x="840939" y="1412149"/>
                </a:lnTo>
                <a:lnTo>
                  <a:pt x="652948" y="1412149"/>
                </a:lnTo>
                <a:lnTo>
                  <a:pt x="466120" y="1412149"/>
                </a:lnTo>
                <a:cubicBezTo>
                  <a:pt x="420928" y="1412149"/>
                  <a:pt x="364147" y="1379686"/>
                  <a:pt x="340972" y="1340266"/>
                </a:cubicBezTo>
                <a:cubicBezTo>
                  <a:pt x="16513" y="777957"/>
                  <a:pt x="16513" y="777957"/>
                  <a:pt x="16513" y="777957"/>
                </a:cubicBezTo>
                <a:cubicBezTo>
                  <a:pt x="-5504" y="738538"/>
                  <a:pt x="-5504" y="673611"/>
                  <a:pt x="16513" y="634192"/>
                </a:cubicBezTo>
                <a:cubicBezTo>
                  <a:pt x="340972" y="71883"/>
                  <a:pt x="340972" y="71883"/>
                  <a:pt x="340972" y="71883"/>
                </a:cubicBezTo>
                <a:cubicBezTo>
                  <a:pt x="364147" y="32463"/>
                  <a:pt x="420928" y="0"/>
                  <a:pt x="466120" y="0"/>
                </a:cubicBezTo>
                <a:lnTo>
                  <a:pt x="652948" y="0"/>
                </a:lnTo>
                <a:lnTo>
                  <a:pt x="680314" y="0"/>
                </a:lnTo>
                <a:lnTo>
                  <a:pt x="840939" y="0"/>
                </a:lnTo>
                <a:lnTo>
                  <a:pt x="841276" y="0"/>
                </a:lnTo>
                <a:lnTo>
                  <a:pt x="867142" y="0"/>
                </a:lnTo>
                <a:lnTo>
                  <a:pt x="956611" y="0"/>
                </a:lnTo>
                <a:lnTo>
                  <a:pt x="1028104" y="0"/>
                </a:lnTo>
                <a:lnTo>
                  <a:pt x="1033923" y="0"/>
                </a:lnTo>
                <a:lnTo>
                  <a:pt x="1055133" y="0"/>
                </a:lnTo>
                <a:lnTo>
                  <a:pt x="1080817" y="0"/>
                </a:lnTo>
                <a:cubicBezTo>
                  <a:pt x="1115038" y="0"/>
                  <a:pt x="1115038" y="0"/>
                  <a:pt x="1115038" y="0"/>
                </a:cubicBezTo>
                <a:lnTo>
                  <a:pt x="1143439" y="0"/>
                </a:lnTo>
                <a:lnTo>
                  <a:pt x="1160948" y="0"/>
                </a:lnTo>
                <a:lnTo>
                  <a:pt x="1216095" y="0"/>
                </a:lnTo>
                <a:lnTo>
                  <a:pt x="1220751" y="0"/>
                </a:lnTo>
                <a:lnTo>
                  <a:pt x="1267645" y="0"/>
                </a:lnTo>
                <a:lnTo>
                  <a:pt x="1291726" y="0"/>
                </a:lnTo>
                <a:lnTo>
                  <a:pt x="1301866" y="0"/>
                </a:lnTo>
                <a:lnTo>
                  <a:pt x="1331430" y="0"/>
                </a:lnTo>
                <a:lnTo>
                  <a:pt x="1375142" y="0"/>
                </a:lnTo>
                <a:lnTo>
                  <a:pt x="1408742" y="0"/>
                </a:lnTo>
                <a:lnTo>
                  <a:pt x="1455636" y="0"/>
                </a:lnTo>
                <a:lnTo>
                  <a:pt x="1479717" y="0"/>
                </a:lnTo>
                <a:lnTo>
                  <a:pt x="1489857" y="0"/>
                </a:lnTo>
                <a:lnTo>
                  <a:pt x="1536104" y="0"/>
                </a:lnTo>
                <a:lnTo>
                  <a:pt x="1617219" y="0"/>
                </a:lnTo>
                <a:lnTo>
                  <a:pt x="1651439" y="0"/>
                </a:lnTo>
                <a:lnTo>
                  <a:pt x="1728751" y="0"/>
                </a:lnTo>
                <a:lnTo>
                  <a:pt x="1775645" y="0"/>
                </a:lnTo>
                <a:lnTo>
                  <a:pt x="1799726" y="0"/>
                </a:lnTo>
                <a:lnTo>
                  <a:pt x="1809866" y="0"/>
                </a:lnTo>
                <a:lnTo>
                  <a:pt x="1831413" y="0"/>
                </a:lnTo>
                <a:lnTo>
                  <a:pt x="1905881" y="0"/>
                </a:lnTo>
                <a:lnTo>
                  <a:pt x="1992375" y="0"/>
                </a:lnTo>
                <a:lnTo>
                  <a:pt x="2107709" y="0"/>
                </a:lnTo>
                <a:lnTo>
                  <a:pt x="2120075" y="0"/>
                </a:lnTo>
                <a:lnTo>
                  <a:pt x="2185022" y="0"/>
                </a:lnTo>
                <a:lnTo>
                  <a:pt x="2231916" y="0"/>
                </a:lnTo>
                <a:lnTo>
                  <a:pt x="2255997" y="0"/>
                </a:lnTo>
                <a:lnTo>
                  <a:pt x="2266137" y="0"/>
                </a:lnTo>
                <a:lnTo>
                  <a:pt x="2281036" y="0"/>
                </a:lnTo>
                <a:cubicBezTo>
                  <a:pt x="2372290" y="0"/>
                  <a:pt x="2433126" y="0"/>
                  <a:pt x="2473684" y="0"/>
                </a:cubicBezTo>
                <a:lnTo>
                  <a:pt x="2514552" y="0"/>
                </a:lnTo>
                <a:lnTo>
                  <a:pt x="2520578" y="0"/>
                </a:lnTo>
                <a:lnTo>
                  <a:pt x="2544659" y="0"/>
                </a:lnTo>
                <a:lnTo>
                  <a:pt x="2554799" y="0"/>
                </a:lnTo>
                <a:lnTo>
                  <a:pt x="2680485" y="0"/>
                </a:lnTo>
                <a:cubicBezTo>
                  <a:pt x="2830376" y="0"/>
                  <a:pt x="2933750" y="0"/>
                  <a:pt x="3005042" y="0"/>
                </a:cubicBezTo>
                <a:lnTo>
                  <a:pt x="3022552" y="0"/>
                </a:lnTo>
                <a:lnTo>
                  <a:pt x="3082355" y="0"/>
                </a:lnTo>
                <a:lnTo>
                  <a:pt x="3129249" y="0"/>
                </a:lnTo>
                <a:lnTo>
                  <a:pt x="3153330" y="0"/>
                </a:lnTo>
                <a:lnTo>
                  <a:pt x="3163470" y="0"/>
                </a:lnTo>
                <a:lnTo>
                  <a:pt x="3236746" y="0"/>
                </a:lnTo>
                <a:cubicBezTo>
                  <a:pt x="3671470" y="0"/>
                  <a:pt x="3671470" y="0"/>
                  <a:pt x="3671470" y="0"/>
                </a:cubicBezTo>
                <a:cubicBezTo>
                  <a:pt x="3717821" y="0"/>
                  <a:pt x="3773442" y="32463"/>
                  <a:pt x="3796617" y="71883"/>
                </a:cubicBezTo>
                <a:cubicBezTo>
                  <a:pt x="4121076" y="634192"/>
                  <a:pt x="4121076" y="634192"/>
                  <a:pt x="4121076" y="634192"/>
                </a:cubicBezTo>
                <a:cubicBezTo>
                  <a:pt x="4144252" y="673611"/>
                  <a:pt x="4144252" y="738538"/>
                  <a:pt x="4121076" y="777957"/>
                </a:cubicBezTo>
                <a:cubicBezTo>
                  <a:pt x="3796617" y="1340266"/>
                  <a:pt x="3796617" y="1340266"/>
                  <a:pt x="3796617" y="1340266"/>
                </a:cubicBezTo>
                <a:cubicBezTo>
                  <a:pt x="3773442" y="1379686"/>
                  <a:pt x="3717821" y="1412149"/>
                  <a:pt x="3671470" y="1412149"/>
                </a:cubicBezTo>
                <a:close/>
              </a:path>
            </a:pathLst>
          </a:custGeom>
          <a:solidFill>
            <a:srgbClr val="01A6B7"/>
          </a:solidFill>
          <a:ln w="38100">
            <a:noFill/>
          </a:ln>
          <a:effectLst>
            <a:outerShdw blurRad="152400" dist="76200" dir="27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>
              <a:rot lat="0" lon="0" rev="10800000"/>
            </a:lightRig>
          </a:scene3d>
          <a:sp3d prstMaterial="softEdge">
            <a:bevelT w="25400" h="12700"/>
          </a:sp3d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 sz="1015"/>
          </a:p>
        </p:txBody>
      </p:sp>
      <p:sp>
        <p:nvSpPr>
          <p:cNvPr id="33" name="任意多边形 32"/>
          <p:cNvSpPr/>
          <p:nvPr/>
        </p:nvSpPr>
        <p:spPr bwMode="auto">
          <a:xfrm rot="10800000">
            <a:off x="5278120" y="2480310"/>
            <a:ext cx="3571875" cy="734060"/>
          </a:xfrm>
          <a:custGeom>
            <a:avLst/>
            <a:gdLst>
              <a:gd name="connsiteX0" fmla="*/ 3671470 w 4138458"/>
              <a:gd name="connsiteY0" fmla="*/ 1412149 h 1412149"/>
              <a:gd name="connsiteX1" fmla="*/ 3163470 w 4138458"/>
              <a:gd name="connsiteY1" fmla="*/ 1412149 h 1412149"/>
              <a:gd name="connsiteX2" fmla="*/ 3022552 w 4138458"/>
              <a:gd name="connsiteY2" fmla="*/ 1412149 h 1412149"/>
              <a:gd name="connsiteX3" fmla="*/ 2554799 w 4138458"/>
              <a:gd name="connsiteY3" fmla="*/ 1412149 h 1412149"/>
              <a:gd name="connsiteX4" fmla="*/ 2514552 w 4138458"/>
              <a:gd name="connsiteY4" fmla="*/ 1412149 h 1412149"/>
              <a:gd name="connsiteX5" fmla="*/ 2266137 w 4138458"/>
              <a:gd name="connsiteY5" fmla="*/ 1412149 h 1412149"/>
              <a:gd name="connsiteX6" fmla="*/ 1905881 w 4138458"/>
              <a:gd name="connsiteY6" fmla="*/ 1412149 h 1412149"/>
              <a:gd name="connsiteX7" fmla="*/ 1809866 w 4138458"/>
              <a:gd name="connsiteY7" fmla="*/ 1412149 h 1412149"/>
              <a:gd name="connsiteX8" fmla="*/ 1617219 w 4138458"/>
              <a:gd name="connsiteY8" fmla="*/ 1412149 h 1412149"/>
              <a:gd name="connsiteX9" fmla="*/ 1489857 w 4138458"/>
              <a:gd name="connsiteY9" fmla="*/ 1412149 h 1412149"/>
              <a:gd name="connsiteX10" fmla="*/ 1301866 w 4138458"/>
              <a:gd name="connsiteY10" fmla="*/ 1412149 h 1412149"/>
              <a:gd name="connsiteX11" fmla="*/ 1160948 w 4138458"/>
              <a:gd name="connsiteY11" fmla="*/ 1412149 h 1412149"/>
              <a:gd name="connsiteX12" fmla="*/ 1115038 w 4138458"/>
              <a:gd name="connsiteY12" fmla="*/ 1412149 h 1412149"/>
              <a:gd name="connsiteX13" fmla="*/ 840939 w 4138458"/>
              <a:gd name="connsiteY13" fmla="*/ 1412149 h 1412149"/>
              <a:gd name="connsiteX14" fmla="*/ 652948 w 4138458"/>
              <a:gd name="connsiteY14" fmla="*/ 1412149 h 1412149"/>
              <a:gd name="connsiteX15" fmla="*/ 466120 w 4138458"/>
              <a:gd name="connsiteY15" fmla="*/ 1412149 h 1412149"/>
              <a:gd name="connsiteX16" fmla="*/ 340972 w 4138458"/>
              <a:gd name="connsiteY16" fmla="*/ 1340266 h 1412149"/>
              <a:gd name="connsiteX17" fmla="*/ 16513 w 4138458"/>
              <a:gd name="connsiteY17" fmla="*/ 777957 h 1412149"/>
              <a:gd name="connsiteX18" fmla="*/ 16513 w 4138458"/>
              <a:gd name="connsiteY18" fmla="*/ 634192 h 1412149"/>
              <a:gd name="connsiteX19" fmla="*/ 340972 w 4138458"/>
              <a:gd name="connsiteY19" fmla="*/ 71883 h 1412149"/>
              <a:gd name="connsiteX20" fmla="*/ 466120 w 4138458"/>
              <a:gd name="connsiteY20" fmla="*/ 0 h 1412149"/>
              <a:gd name="connsiteX21" fmla="*/ 652948 w 4138458"/>
              <a:gd name="connsiteY21" fmla="*/ 0 h 1412149"/>
              <a:gd name="connsiteX22" fmla="*/ 680314 w 4138458"/>
              <a:gd name="connsiteY22" fmla="*/ 0 h 1412149"/>
              <a:gd name="connsiteX23" fmla="*/ 840939 w 4138458"/>
              <a:gd name="connsiteY23" fmla="*/ 0 h 1412149"/>
              <a:gd name="connsiteX24" fmla="*/ 841276 w 4138458"/>
              <a:gd name="connsiteY24" fmla="*/ 0 h 1412149"/>
              <a:gd name="connsiteX25" fmla="*/ 867142 w 4138458"/>
              <a:gd name="connsiteY25" fmla="*/ 0 h 1412149"/>
              <a:gd name="connsiteX26" fmla="*/ 956611 w 4138458"/>
              <a:gd name="connsiteY26" fmla="*/ 0 h 1412149"/>
              <a:gd name="connsiteX27" fmla="*/ 1028104 w 4138458"/>
              <a:gd name="connsiteY27" fmla="*/ 0 h 1412149"/>
              <a:gd name="connsiteX28" fmla="*/ 1033923 w 4138458"/>
              <a:gd name="connsiteY28" fmla="*/ 0 h 1412149"/>
              <a:gd name="connsiteX29" fmla="*/ 1055133 w 4138458"/>
              <a:gd name="connsiteY29" fmla="*/ 0 h 1412149"/>
              <a:gd name="connsiteX30" fmla="*/ 1080817 w 4138458"/>
              <a:gd name="connsiteY30" fmla="*/ 0 h 1412149"/>
              <a:gd name="connsiteX31" fmla="*/ 1115038 w 4138458"/>
              <a:gd name="connsiteY31" fmla="*/ 0 h 1412149"/>
              <a:gd name="connsiteX32" fmla="*/ 1143439 w 4138458"/>
              <a:gd name="connsiteY32" fmla="*/ 0 h 1412149"/>
              <a:gd name="connsiteX33" fmla="*/ 1160948 w 4138458"/>
              <a:gd name="connsiteY33" fmla="*/ 0 h 1412149"/>
              <a:gd name="connsiteX34" fmla="*/ 1216095 w 4138458"/>
              <a:gd name="connsiteY34" fmla="*/ 0 h 1412149"/>
              <a:gd name="connsiteX35" fmla="*/ 1220751 w 4138458"/>
              <a:gd name="connsiteY35" fmla="*/ 0 h 1412149"/>
              <a:gd name="connsiteX36" fmla="*/ 1267645 w 4138458"/>
              <a:gd name="connsiteY36" fmla="*/ 0 h 1412149"/>
              <a:gd name="connsiteX37" fmla="*/ 1291726 w 4138458"/>
              <a:gd name="connsiteY37" fmla="*/ 0 h 1412149"/>
              <a:gd name="connsiteX38" fmla="*/ 1301866 w 4138458"/>
              <a:gd name="connsiteY38" fmla="*/ 0 h 1412149"/>
              <a:gd name="connsiteX39" fmla="*/ 1331430 w 4138458"/>
              <a:gd name="connsiteY39" fmla="*/ 0 h 1412149"/>
              <a:gd name="connsiteX40" fmla="*/ 1375142 w 4138458"/>
              <a:gd name="connsiteY40" fmla="*/ 0 h 1412149"/>
              <a:gd name="connsiteX41" fmla="*/ 1408742 w 4138458"/>
              <a:gd name="connsiteY41" fmla="*/ 0 h 1412149"/>
              <a:gd name="connsiteX42" fmla="*/ 1455636 w 4138458"/>
              <a:gd name="connsiteY42" fmla="*/ 0 h 1412149"/>
              <a:gd name="connsiteX43" fmla="*/ 1479717 w 4138458"/>
              <a:gd name="connsiteY43" fmla="*/ 0 h 1412149"/>
              <a:gd name="connsiteX44" fmla="*/ 1489857 w 4138458"/>
              <a:gd name="connsiteY44" fmla="*/ 0 h 1412149"/>
              <a:gd name="connsiteX45" fmla="*/ 1536104 w 4138458"/>
              <a:gd name="connsiteY45" fmla="*/ 0 h 1412149"/>
              <a:gd name="connsiteX46" fmla="*/ 1617219 w 4138458"/>
              <a:gd name="connsiteY46" fmla="*/ 0 h 1412149"/>
              <a:gd name="connsiteX47" fmla="*/ 1651439 w 4138458"/>
              <a:gd name="connsiteY47" fmla="*/ 0 h 1412149"/>
              <a:gd name="connsiteX48" fmla="*/ 1728751 w 4138458"/>
              <a:gd name="connsiteY48" fmla="*/ 0 h 1412149"/>
              <a:gd name="connsiteX49" fmla="*/ 1775645 w 4138458"/>
              <a:gd name="connsiteY49" fmla="*/ 0 h 1412149"/>
              <a:gd name="connsiteX50" fmla="*/ 1799726 w 4138458"/>
              <a:gd name="connsiteY50" fmla="*/ 0 h 1412149"/>
              <a:gd name="connsiteX51" fmla="*/ 1809866 w 4138458"/>
              <a:gd name="connsiteY51" fmla="*/ 0 h 1412149"/>
              <a:gd name="connsiteX52" fmla="*/ 1831413 w 4138458"/>
              <a:gd name="connsiteY52" fmla="*/ 0 h 1412149"/>
              <a:gd name="connsiteX53" fmla="*/ 1905881 w 4138458"/>
              <a:gd name="connsiteY53" fmla="*/ 0 h 1412149"/>
              <a:gd name="connsiteX54" fmla="*/ 1992375 w 4138458"/>
              <a:gd name="connsiteY54" fmla="*/ 0 h 1412149"/>
              <a:gd name="connsiteX55" fmla="*/ 2107709 w 4138458"/>
              <a:gd name="connsiteY55" fmla="*/ 0 h 1412149"/>
              <a:gd name="connsiteX56" fmla="*/ 2120075 w 4138458"/>
              <a:gd name="connsiteY56" fmla="*/ 0 h 1412149"/>
              <a:gd name="connsiteX57" fmla="*/ 2185022 w 4138458"/>
              <a:gd name="connsiteY57" fmla="*/ 0 h 1412149"/>
              <a:gd name="connsiteX58" fmla="*/ 2231916 w 4138458"/>
              <a:gd name="connsiteY58" fmla="*/ 0 h 1412149"/>
              <a:gd name="connsiteX59" fmla="*/ 2255997 w 4138458"/>
              <a:gd name="connsiteY59" fmla="*/ 0 h 1412149"/>
              <a:gd name="connsiteX60" fmla="*/ 2266137 w 4138458"/>
              <a:gd name="connsiteY60" fmla="*/ 0 h 1412149"/>
              <a:gd name="connsiteX61" fmla="*/ 2281036 w 4138458"/>
              <a:gd name="connsiteY61" fmla="*/ 0 h 1412149"/>
              <a:gd name="connsiteX62" fmla="*/ 2473684 w 4138458"/>
              <a:gd name="connsiteY62" fmla="*/ 0 h 1412149"/>
              <a:gd name="connsiteX63" fmla="*/ 2514552 w 4138458"/>
              <a:gd name="connsiteY63" fmla="*/ 0 h 1412149"/>
              <a:gd name="connsiteX64" fmla="*/ 2520578 w 4138458"/>
              <a:gd name="connsiteY64" fmla="*/ 0 h 1412149"/>
              <a:gd name="connsiteX65" fmla="*/ 2544659 w 4138458"/>
              <a:gd name="connsiteY65" fmla="*/ 0 h 1412149"/>
              <a:gd name="connsiteX66" fmla="*/ 2554799 w 4138458"/>
              <a:gd name="connsiteY66" fmla="*/ 0 h 1412149"/>
              <a:gd name="connsiteX67" fmla="*/ 2680485 w 4138458"/>
              <a:gd name="connsiteY67" fmla="*/ 0 h 1412149"/>
              <a:gd name="connsiteX68" fmla="*/ 3005042 w 4138458"/>
              <a:gd name="connsiteY68" fmla="*/ 0 h 1412149"/>
              <a:gd name="connsiteX69" fmla="*/ 3022552 w 4138458"/>
              <a:gd name="connsiteY69" fmla="*/ 0 h 1412149"/>
              <a:gd name="connsiteX70" fmla="*/ 3082355 w 4138458"/>
              <a:gd name="connsiteY70" fmla="*/ 0 h 1412149"/>
              <a:gd name="connsiteX71" fmla="*/ 3129249 w 4138458"/>
              <a:gd name="connsiteY71" fmla="*/ 0 h 1412149"/>
              <a:gd name="connsiteX72" fmla="*/ 3153330 w 4138458"/>
              <a:gd name="connsiteY72" fmla="*/ 0 h 1412149"/>
              <a:gd name="connsiteX73" fmla="*/ 3163470 w 4138458"/>
              <a:gd name="connsiteY73" fmla="*/ 0 h 1412149"/>
              <a:gd name="connsiteX74" fmla="*/ 3236746 w 4138458"/>
              <a:gd name="connsiteY74" fmla="*/ 0 h 1412149"/>
              <a:gd name="connsiteX75" fmla="*/ 3671470 w 4138458"/>
              <a:gd name="connsiteY75" fmla="*/ 0 h 1412149"/>
              <a:gd name="connsiteX76" fmla="*/ 3796617 w 4138458"/>
              <a:gd name="connsiteY76" fmla="*/ 71883 h 1412149"/>
              <a:gd name="connsiteX77" fmla="*/ 4121076 w 4138458"/>
              <a:gd name="connsiteY77" fmla="*/ 634192 h 1412149"/>
              <a:gd name="connsiteX78" fmla="*/ 4121076 w 4138458"/>
              <a:gd name="connsiteY78" fmla="*/ 777957 h 1412149"/>
              <a:gd name="connsiteX79" fmla="*/ 3796617 w 4138458"/>
              <a:gd name="connsiteY79" fmla="*/ 1340266 h 1412149"/>
              <a:gd name="connsiteX80" fmla="*/ 3671470 w 4138458"/>
              <a:gd name="connsiteY80" fmla="*/ 1412149 h 1412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4138458" h="1412149">
                <a:moveTo>
                  <a:pt x="3671470" y="1412149"/>
                </a:moveTo>
                <a:lnTo>
                  <a:pt x="3163470" y="1412149"/>
                </a:lnTo>
                <a:lnTo>
                  <a:pt x="3022552" y="1412149"/>
                </a:lnTo>
                <a:lnTo>
                  <a:pt x="2554799" y="1412149"/>
                </a:lnTo>
                <a:lnTo>
                  <a:pt x="2514552" y="1412149"/>
                </a:lnTo>
                <a:lnTo>
                  <a:pt x="2266137" y="1412149"/>
                </a:lnTo>
                <a:lnTo>
                  <a:pt x="1905881" y="1412149"/>
                </a:lnTo>
                <a:lnTo>
                  <a:pt x="1809866" y="1412149"/>
                </a:lnTo>
                <a:lnTo>
                  <a:pt x="1617219" y="1412149"/>
                </a:lnTo>
                <a:lnTo>
                  <a:pt x="1489857" y="1412149"/>
                </a:lnTo>
                <a:lnTo>
                  <a:pt x="1301866" y="1412149"/>
                </a:lnTo>
                <a:lnTo>
                  <a:pt x="1160948" y="1412149"/>
                </a:lnTo>
                <a:lnTo>
                  <a:pt x="1115038" y="1412149"/>
                </a:lnTo>
                <a:lnTo>
                  <a:pt x="840939" y="1412149"/>
                </a:lnTo>
                <a:lnTo>
                  <a:pt x="652948" y="1412149"/>
                </a:lnTo>
                <a:lnTo>
                  <a:pt x="466120" y="1412149"/>
                </a:lnTo>
                <a:cubicBezTo>
                  <a:pt x="420928" y="1412149"/>
                  <a:pt x="364147" y="1379686"/>
                  <a:pt x="340972" y="1340266"/>
                </a:cubicBezTo>
                <a:cubicBezTo>
                  <a:pt x="16513" y="777957"/>
                  <a:pt x="16513" y="777957"/>
                  <a:pt x="16513" y="777957"/>
                </a:cubicBezTo>
                <a:cubicBezTo>
                  <a:pt x="-5504" y="738538"/>
                  <a:pt x="-5504" y="673611"/>
                  <a:pt x="16513" y="634192"/>
                </a:cubicBezTo>
                <a:cubicBezTo>
                  <a:pt x="340972" y="71883"/>
                  <a:pt x="340972" y="71883"/>
                  <a:pt x="340972" y="71883"/>
                </a:cubicBezTo>
                <a:cubicBezTo>
                  <a:pt x="364147" y="32463"/>
                  <a:pt x="420928" y="0"/>
                  <a:pt x="466120" y="0"/>
                </a:cubicBezTo>
                <a:lnTo>
                  <a:pt x="652948" y="0"/>
                </a:lnTo>
                <a:lnTo>
                  <a:pt x="680314" y="0"/>
                </a:lnTo>
                <a:lnTo>
                  <a:pt x="840939" y="0"/>
                </a:lnTo>
                <a:lnTo>
                  <a:pt x="841276" y="0"/>
                </a:lnTo>
                <a:lnTo>
                  <a:pt x="867142" y="0"/>
                </a:lnTo>
                <a:lnTo>
                  <a:pt x="956611" y="0"/>
                </a:lnTo>
                <a:lnTo>
                  <a:pt x="1028104" y="0"/>
                </a:lnTo>
                <a:lnTo>
                  <a:pt x="1033923" y="0"/>
                </a:lnTo>
                <a:lnTo>
                  <a:pt x="1055133" y="0"/>
                </a:lnTo>
                <a:lnTo>
                  <a:pt x="1080817" y="0"/>
                </a:lnTo>
                <a:cubicBezTo>
                  <a:pt x="1115038" y="0"/>
                  <a:pt x="1115038" y="0"/>
                  <a:pt x="1115038" y="0"/>
                </a:cubicBezTo>
                <a:lnTo>
                  <a:pt x="1143439" y="0"/>
                </a:lnTo>
                <a:lnTo>
                  <a:pt x="1160948" y="0"/>
                </a:lnTo>
                <a:lnTo>
                  <a:pt x="1216095" y="0"/>
                </a:lnTo>
                <a:lnTo>
                  <a:pt x="1220751" y="0"/>
                </a:lnTo>
                <a:lnTo>
                  <a:pt x="1267645" y="0"/>
                </a:lnTo>
                <a:lnTo>
                  <a:pt x="1291726" y="0"/>
                </a:lnTo>
                <a:lnTo>
                  <a:pt x="1301866" y="0"/>
                </a:lnTo>
                <a:lnTo>
                  <a:pt x="1331430" y="0"/>
                </a:lnTo>
                <a:lnTo>
                  <a:pt x="1375142" y="0"/>
                </a:lnTo>
                <a:lnTo>
                  <a:pt x="1408742" y="0"/>
                </a:lnTo>
                <a:lnTo>
                  <a:pt x="1455636" y="0"/>
                </a:lnTo>
                <a:lnTo>
                  <a:pt x="1479717" y="0"/>
                </a:lnTo>
                <a:lnTo>
                  <a:pt x="1489857" y="0"/>
                </a:lnTo>
                <a:lnTo>
                  <a:pt x="1536104" y="0"/>
                </a:lnTo>
                <a:lnTo>
                  <a:pt x="1617219" y="0"/>
                </a:lnTo>
                <a:lnTo>
                  <a:pt x="1651439" y="0"/>
                </a:lnTo>
                <a:lnTo>
                  <a:pt x="1728751" y="0"/>
                </a:lnTo>
                <a:lnTo>
                  <a:pt x="1775645" y="0"/>
                </a:lnTo>
                <a:lnTo>
                  <a:pt x="1799726" y="0"/>
                </a:lnTo>
                <a:lnTo>
                  <a:pt x="1809866" y="0"/>
                </a:lnTo>
                <a:lnTo>
                  <a:pt x="1831413" y="0"/>
                </a:lnTo>
                <a:lnTo>
                  <a:pt x="1905881" y="0"/>
                </a:lnTo>
                <a:lnTo>
                  <a:pt x="1992375" y="0"/>
                </a:lnTo>
                <a:lnTo>
                  <a:pt x="2107709" y="0"/>
                </a:lnTo>
                <a:lnTo>
                  <a:pt x="2120075" y="0"/>
                </a:lnTo>
                <a:lnTo>
                  <a:pt x="2185022" y="0"/>
                </a:lnTo>
                <a:lnTo>
                  <a:pt x="2231916" y="0"/>
                </a:lnTo>
                <a:lnTo>
                  <a:pt x="2255997" y="0"/>
                </a:lnTo>
                <a:lnTo>
                  <a:pt x="2266137" y="0"/>
                </a:lnTo>
                <a:lnTo>
                  <a:pt x="2281036" y="0"/>
                </a:lnTo>
                <a:cubicBezTo>
                  <a:pt x="2372290" y="0"/>
                  <a:pt x="2433126" y="0"/>
                  <a:pt x="2473684" y="0"/>
                </a:cubicBezTo>
                <a:lnTo>
                  <a:pt x="2514552" y="0"/>
                </a:lnTo>
                <a:lnTo>
                  <a:pt x="2520578" y="0"/>
                </a:lnTo>
                <a:lnTo>
                  <a:pt x="2544659" y="0"/>
                </a:lnTo>
                <a:lnTo>
                  <a:pt x="2554799" y="0"/>
                </a:lnTo>
                <a:lnTo>
                  <a:pt x="2680485" y="0"/>
                </a:lnTo>
                <a:cubicBezTo>
                  <a:pt x="2830376" y="0"/>
                  <a:pt x="2933750" y="0"/>
                  <a:pt x="3005042" y="0"/>
                </a:cubicBezTo>
                <a:lnTo>
                  <a:pt x="3022552" y="0"/>
                </a:lnTo>
                <a:lnTo>
                  <a:pt x="3082355" y="0"/>
                </a:lnTo>
                <a:lnTo>
                  <a:pt x="3129249" y="0"/>
                </a:lnTo>
                <a:lnTo>
                  <a:pt x="3153330" y="0"/>
                </a:lnTo>
                <a:lnTo>
                  <a:pt x="3163470" y="0"/>
                </a:lnTo>
                <a:lnTo>
                  <a:pt x="3236746" y="0"/>
                </a:lnTo>
                <a:cubicBezTo>
                  <a:pt x="3671470" y="0"/>
                  <a:pt x="3671470" y="0"/>
                  <a:pt x="3671470" y="0"/>
                </a:cubicBezTo>
                <a:cubicBezTo>
                  <a:pt x="3717821" y="0"/>
                  <a:pt x="3773442" y="32463"/>
                  <a:pt x="3796617" y="71883"/>
                </a:cubicBezTo>
                <a:cubicBezTo>
                  <a:pt x="4121076" y="634192"/>
                  <a:pt x="4121076" y="634192"/>
                  <a:pt x="4121076" y="634192"/>
                </a:cubicBezTo>
                <a:cubicBezTo>
                  <a:pt x="4144252" y="673611"/>
                  <a:pt x="4144252" y="738538"/>
                  <a:pt x="4121076" y="777957"/>
                </a:cubicBezTo>
                <a:cubicBezTo>
                  <a:pt x="3796617" y="1340266"/>
                  <a:pt x="3796617" y="1340266"/>
                  <a:pt x="3796617" y="1340266"/>
                </a:cubicBezTo>
                <a:cubicBezTo>
                  <a:pt x="3773442" y="1379686"/>
                  <a:pt x="3717821" y="1412149"/>
                  <a:pt x="3671470" y="1412149"/>
                </a:cubicBezTo>
                <a:close/>
              </a:path>
            </a:pathLst>
          </a:custGeom>
          <a:solidFill>
            <a:srgbClr val="01C4D9"/>
          </a:solidFill>
          <a:ln w="38100">
            <a:noFill/>
          </a:ln>
          <a:effectLst>
            <a:outerShdw blurRad="152400" dist="76200" dir="27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>
              <a:rot lat="0" lon="0" rev="10800000"/>
            </a:lightRig>
          </a:scene3d>
          <a:sp3d prstMaterial="softEdge">
            <a:bevelT w="25400" h="12700"/>
          </a:sp3d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 sz="1015"/>
          </a:p>
        </p:txBody>
      </p:sp>
      <p:sp>
        <p:nvSpPr>
          <p:cNvPr id="34" name="任意多边形 33"/>
          <p:cNvSpPr/>
          <p:nvPr/>
        </p:nvSpPr>
        <p:spPr bwMode="auto">
          <a:xfrm rot="10800000">
            <a:off x="4081145" y="3847465"/>
            <a:ext cx="4363720" cy="734060"/>
          </a:xfrm>
          <a:custGeom>
            <a:avLst/>
            <a:gdLst>
              <a:gd name="connsiteX0" fmla="*/ 3671470 w 4138458"/>
              <a:gd name="connsiteY0" fmla="*/ 1412149 h 1412149"/>
              <a:gd name="connsiteX1" fmla="*/ 3163470 w 4138458"/>
              <a:gd name="connsiteY1" fmla="*/ 1412149 h 1412149"/>
              <a:gd name="connsiteX2" fmla="*/ 3022552 w 4138458"/>
              <a:gd name="connsiteY2" fmla="*/ 1412149 h 1412149"/>
              <a:gd name="connsiteX3" fmla="*/ 2554799 w 4138458"/>
              <a:gd name="connsiteY3" fmla="*/ 1412149 h 1412149"/>
              <a:gd name="connsiteX4" fmla="*/ 2514552 w 4138458"/>
              <a:gd name="connsiteY4" fmla="*/ 1412149 h 1412149"/>
              <a:gd name="connsiteX5" fmla="*/ 2266137 w 4138458"/>
              <a:gd name="connsiteY5" fmla="*/ 1412149 h 1412149"/>
              <a:gd name="connsiteX6" fmla="*/ 1905881 w 4138458"/>
              <a:gd name="connsiteY6" fmla="*/ 1412149 h 1412149"/>
              <a:gd name="connsiteX7" fmla="*/ 1809866 w 4138458"/>
              <a:gd name="connsiteY7" fmla="*/ 1412149 h 1412149"/>
              <a:gd name="connsiteX8" fmla="*/ 1617219 w 4138458"/>
              <a:gd name="connsiteY8" fmla="*/ 1412149 h 1412149"/>
              <a:gd name="connsiteX9" fmla="*/ 1489857 w 4138458"/>
              <a:gd name="connsiteY9" fmla="*/ 1412149 h 1412149"/>
              <a:gd name="connsiteX10" fmla="*/ 1301866 w 4138458"/>
              <a:gd name="connsiteY10" fmla="*/ 1412149 h 1412149"/>
              <a:gd name="connsiteX11" fmla="*/ 1160948 w 4138458"/>
              <a:gd name="connsiteY11" fmla="*/ 1412149 h 1412149"/>
              <a:gd name="connsiteX12" fmla="*/ 1115038 w 4138458"/>
              <a:gd name="connsiteY12" fmla="*/ 1412149 h 1412149"/>
              <a:gd name="connsiteX13" fmla="*/ 840939 w 4138458"/>
              <a:gd name="connsiteY13" fmla="*/ 1412149 h 1412149"/>
              <a:gd name="connsiteX14" fmla="*/ 652948 w 4138458"/>
              <a:gd name="connsiteY14" fmla="*/ 1412149 h 1412149"/>
              <a:gd name="connsiteX15" fmla="*/ 466120 w 4138458"/>
              <a:gd name="connsiteY15" fmla="*/ 1412149 h 1412149"/>
              <a:gd name="connsiteX16" fmla="*/ 340972 w 4138458"/>
              <a:gd name="connsiteY16" fmla="*/ 1340266 h 1412149"/>
              <a:gd name="connsiteX17" fmla="*/ 16513 w 4138458"/>
              <a:gd name="connsiteY17" fmla="*/ 777957 h 1412149"/>
              <a:gd name="connsiteX18" fmla="*/ 16513 w 4138458"/>
              <a:gd name="connsiteY18" fmla="*/ 634192 h 1412149"/>
              <a:gd name="connsiteX19" fmla="*/ 340972 w 4138458"/>
              <a:gd name="connsiteY19" fmla="*/ 71883 h 1412149"/>
              <a:gd name="connsiteX20" fmla="*/ 466120 w 4138458"/>
              <a:gd name="connsiteY20" fmla="*/ 0 h 1412149"/>
              <a:gd name="connsiteX21" fmla="*/ 652948 w 4138458"/>
              <a:gd name="connsiteY21" fmla="*/ 0 h 1412149"/>
              <a:gd name="connsiteX22" fmla="*/ 680314 w 4138458"/>
              <a:gd name="connsiteY22" fmla="*/ 0 h 1412149"/>
              <a:gd name="connsiteX23" fmla="*/ 840939 w 4138458"/>
              <a:gd name="connsiteY23" fmla="*/ 0 h 1412149"/>
              <a:gd name="connsiteX24" fmla="*/ 841276 w 4138458"/>
              <a:gd name="connsiteY24" fmla="*/ 0 h 1412149"/>
              <a:gd name="connsiteX25" fmla="*/ 867142 w 4138458"/>
              <a:gd name="connsiteY25" fmla="*/ 0 h 1412149"/>
              <a:gd name="connsiteX26" fmla="*/ 956611 w 4138458"/>
              <a:gd name="connsiteY26" fmla="*/ 0 h 1412149"/>
              <a:gd name="connsiteX27" fmla="*/ 1028104 w 4138458"/>
              <a:gd name="connsiteY27" fmla="*/ 0 h 1412149"/>
              <a:gd name="connsiteX28" fmla="*/ 1033923 w 4138458"/>
              <a:gd name="connsiteY28" fmla="*/ 0 h 1412149"/>
              <a:gd name="connsiteX29" fmla="*/ 1055133 w 4138458"/>
              <a:gd name="connsiteY29" fmla="*/ 0 h 1412149"/>
              <a:gd name="connsiteX30" fmla="*/ 1080817 w 4138458"/>
              <a:gd name="connsiteY30" fmla="*/ 0 h 1412149"/>
              <a:gd name="connsiteX31" fmla="*/ 1115038 w 4138458"/>
              <a:gd name="connsiteY31" fmla="*/ 0 h 1412149"/>
              <a:gd name="connsiteX32" fmla="*/ 1143439 w 4138458"/>
              <a:gd name="connsiteY32" fmla="*/ 0 h 1412149"/>
              <a:gd name="connsiteX33" fmla="*/ 1160948 w 4138458"/>
              <a:gd name="connsiteY33" fmla="*/ 0 h 1412149"/>
              <a:gd name="connsiteX34" fmla="*/ 1216095 w 4138458"/>
              <a:gd name="connsiteY34" fmla="*/ 0 h 1412149"/>
              <a:gd name="connsiteX35" fmla="*/ 1220751 w 4138458"/>
              <a:gd name="connsiteY35" fmla="*/ 0 h 1412149"/>
              <a:gd name="connsiteX36" fmla="*/ 1267645 w 4138458"/>
              <a:gd name="connsiteY36" fmla="*/ 0 h 1412149"/>
              <a:gd name="connsiteX37" fmla="*/ 1291726 w 4138458"/>
              <a:gd name="connsiteY37" fmla="*/ 0 h 1412149"/>
              <a:gd name="connsiteX38" fmla="*/ 1301866 w 4138458"/>
              <a:gd name="connsiteY38" fmla="*/ 0 h 1412149"/>
              <a:gd name="connsiteX39" fmla="*/ 1331430 w 4138458"/>
              <a:gd name="connsiteY39" fmla="*/ 0 h 1412149"/>
              <a:gd name="connsiteX40" fmla="*/ 1375142 w 4138458"/>
              <a:gd name="connsiteY40" fmla="*/ 0 h 1412149"/>
              <a:gd name="connsiteX41" fmla="*/ 1408742 w 4138458"/>
              <a:gd name="connsiteY41" fmla="*/ 0 h 1412149"/>
              <a:gd name="connsiteX42" fmla="*/ 1455636 w 4138458"/>
              <a:gd name="connsiteY42" fmla="*/ 0 h 1412149"/>
              <a:gd name="connsiteX43" fmla="*/ 1479717 w 4138458"/>
              <a:gd name="connsiteY43" fmla="*/ 0 h 1412149"/>
              <a:gd name="connsiteX44" fmla="*/ 1489857 w 4138458"/>
              <a:gd name="connsiteY44" fmla="*/ 0 h 1412149"/>
              <a:gd name="connsiteX45" fmla="*/ 1536104 w 4138458"/>
              <a:gd name="connsiteY45" fmla="*/ 0 h 1412149"/>
              <a:gd name="connsiteX46" fmla="*/ 1617219 w 4138458"/>
              <a:gd name="connsiteY46" fmla="*/ 0 h 1412149"/>
              <a:gd name="connsiteX47" fmla="*/ 1651439 w 4138458"/>
              <a:gd name="connsiteY47" fmla="*/ 0 h 1412149"/>
              <a:gd name="connsiteX48" fmla="*/ 1728751 w 4138458"/>
              <a:gd name="connsiteY48" fmla="*/ 0 h 1412149"/>
              <a:gd name="connsiteX49" fmla="*/ 1775645 w 4138458"/>
              <a:gd name="connsiteY49" fmla="*/ 0 h 1412149"/>
              <a:gd name="connsiteX50" fmla="*/ 1799726 w 4138458"/>
              <a:gd name="connsiteY50" fmla="*/ 0 h 1412149"/>
              <a:gd name="connsiteX51" fmla="*/ 1809866 w 4138458"/>
              <a:gd name="connsiteY51" fmla="*/ 0 h 1412149"/>
              <a:gd name="connsiteX52" fmla="*/ 1831413 w 4138458"/>
              <a:gd name="connsiteY52" fmla="*/ 0 h 1412149"/>
              <a:gd name="connsiteX53" fmla="*/ 1905881 w 4138458"/>
              <a:gd name="connsiteY53" fmla="*/ 0 h 1412149"/>
              <a:gd name="connsiteX54" fmla="*/ 1992375 w 4138458"/>
              <a:gd name="connsiteY54" fmla="*/ 0 h 1412149"/>
              <a:gd name="connsiteX55" fmla="*/ 2107709 w 4138458"/>
              <a:gd name="connsiteY55" fmla="*/ 0 h 1412149"/>
              <a:gd name="connsiteX56" fmla="*/ 2120075 w 4138458"/>
              <a:gd name="connsiteY56" fmla="*/ 0 h 1412149"/>
              <a:gd name="connsiteX57" fmla="*/ 2185022 w 4138458"/>
              <a:gd name="connsiteY57" fmla="*/ 0 h 1412149"/>
              <a:gd name="connsiteX58" fmla="*/ 2231916 w 4138458"/>
              <a:gd name="connsiteY58" fmla="*/ 0 h 1412149"/>
              <a:gd name="connsiteX59" fmla="*/ 2255997 w 4138458"/>
              <a:gd name="connsiteY59" fmla="*/ 0 h 1412149"/>
              <a:gd name="connsiteX60" fmla="*/ 2266137 w 4138458"/>
              <a:gd name="connsiteY60" fmla="*/ 0 h 1412149"/>
              <a:gd name="connsiteX61" fmla="*/ 2281036 w 4138458"/>
              <a:gd name="connsiteY61" fmla="*/ 0 h 1412149"/>
              <a:gd name="connsiteX62" fmla="*/ 2473684 w 4138458"/>
              <a:gd name="connsiteY62" fmla="*/ 0 h 1412149"/>
              <a:gd name="connsiteX63" fmla="*/ 2514552 w 4138458"/>
              <a:gd name="connsiteY63" fmla="*/ 0 h 1412149"/>
              <a:gd name="connsiteX64" fmla="*/ 2520578 w 4138458"/>
              <a:gd name="connsiteY64" fmla="*/ 0 h 1412149"/>
              <a:gd name="connsiteX65" fmla="*/ 2544659 w 4138458"/>
              <a:gd name="connsiteY65" fmla="*/ 0 h 1412149"/>
              <a:gd name="connsiteX66" fmla="*/ 2554799 w 4138458"/>
              <a:gd name="connsiteY66" fmla="*/ 0 h 1412149"/>
              <a:gd name="connsiteX67" fmla="*/ 2680485 w 4138458"/>
              <a:gd name="connsiteY67" fmla="*/ 0 h 1412149"/>
              <a:gd name="connsiteX68" fmla="*/ 3005042 w 4138458"/>
              <a:gd name="connsiteY68" fmla="*/ 0 h 1412149"/>
              <a:gd name="connsiteX69" fmla="*/ 3022552 w 4138458"/>
              <a:gd name="connsiteY69" fmla="*/ 0 h 1412149"/>
              <a:gd name="connsiteX70" fmla="*/ 3082355 w 4138458"/>
              <a:gd name="connsiteY70" fmla="*/ 0 h 1412149"/>
              <a:gd name="connsiteX71" fmla="*/ 3129249 w 4138458"/>
              <a:gd name="connsiteY71" fmla="*/ 0 h 1412149"/>
              <a:gd name="connsiteX72" fmla="*/ 3153330 w 4138458"/>
              <a:gd name="connsiteY72" fmla="*/ 0 h 1412149"/>
              <a:gd name="connsiteX73" fmla="*/ 3163470 w 4138458"/>
              <a:gd name="connsiteY73" fmla="*/ 0 h 1412149"/>
              <a:gd name="connsiteX74" fmla="*/ 3236746 w 4138458"/>
              <a:gd name="connsiteY74" fmla="*/ 0 h 1412149"/>
              <a:gd name="connsiteX75" fmla="*/ 3671470 w 4138458"/>
              <a:gd name="connsiteY75" fmla="*/ 0 h 1412149"/>
              <a:gd name="connsiteX76" fmla="*/ 3796617 w 4138458"/>
              <a:gd name="connsiteY76" fmla="*/ 71883 h 1412149"/>
              <a:gd name="connsiteX77" fmla="*/ 4121076 w 4138458"/>
              <a:gd name="connsiteY77" fmla="*/ 634192 h 1412149"/>
              <a:gd name="connsiteX78" fmla="*/ 4121076 w 4138458"/>
              <a:gd name="connsiteY78" fmla="*/ 777957 h 1412149"/>
              <a:gd name="connsiteX79" fmla="*/ 3796617 w 4138458"/>
              <a:gd name="connsiteY79" fmla="*/ 1340266 h 1412149"/>
              <a:gd name="connsiteX80" fmla="*/ 3671470 w 4138458"/>
              <a:gd name="connsiteY80" fmla="*/ 1412149 h 1412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4138458" h="1412149">
                <a:moveTo>
                  <a:pt x="3671470" y="1412149"/>
                </a:moveTo>
                <a:lnTo>
                  <a:pt x="3163470" y="1412149"/>
                </a:lnTo>
                <a:lnTo>
                  <a:pt x="3022552" y="1412149"/>
                </a:lnTo>
                <a:lnTo>
                  <a:pt x="2554799" y="1412149"/>
                </a:lnTo>
                <a:lnTo>
                  <a:pt x="2514552" y="1412149"/>
                </a:lnTo>
                <a:lnTo>
                  <a:pt x="2266137" y="1412149"/>
                </a:lnTo>
                <a:lnTo>
                  <a:pt x="1905881" y="1412149"/>
                </a:lnTo>
                <a:lnTo>
                  <a:pt x="1809866" y="1412149"/>
                </a:lnTo>
                <a:lnTo>
                  <a:pt x="1617219" y="1412149"/>
                </a:lnTo>
                <a:lnTo>
                  <a:pt x="1489857" y="1412149"/>
                </a:lnTo>
                <a:lnTo>
                  <a:pt x="1301866" y="1412149"/>
                </a:lnTo>
                <a:lnTo>
                  <a:pt x="1160948" y="1412149"/>
                </a:lnTo>
                <a:lnTo>
                  <a:pt x="1115038" y="1412149"/>
                </a:lnTo>
                <a:lnTo>
                  <a:pt x="840939" y="1412149"/>
                </a:lnTo>
                <a:lnTo>
                  <a:pt x="652948" y="1412149"/>
                </a:lnTo>
                <a:lnTo>
                  <a:pt x="466120" y="1412149"/>
                </a:lnTo>
                <a:cubicBezTo>
                  <a:pt x="420928" y="1412149"/>
                  <a:pt x="364147" y="1379686"/>
                  <a:pt x="340972" y="1340266"/>
                </a:cubicBezTo>
                <a:cubicBezTo>
                  <a:pt x="16513" y="777957"/>
                  <a:pt x="16513" y="777957"/>
                  <a:pt x="16513" y="777957"/>
                </a:cubicBezTo>
                <a:cubicBezTo>
                  <a:pt x="-5504" y="738538"/>
                  <a:pt x="-5504" y="673611"/>
                  <a:pt x="16513" y="634192"/>
                </a:cubicBezTo>
                <a:cubicBezTo>
                  <a:pt x="340972" y="71883"/>
                  <a:pt x="340972" y="71883"/>
                  <a:pt x="340972" y="71883"/>
                </a:cubicBezTo>
                <a:cubicBezTo>
                  <a:pt x="364147" y="32463"/>
                  <a:pt x="420928" y="0"/>
                  <a:pt x="466120" y="0"/>
                </a:cubicBezTo>
                <a:lnTo>
                  <a:pt x="652948" y="0"/>
                </a:lnTo>
                <a:lnTo>
                  <a:pt x="680314" y="0"/>
                </a:lnTo>
                <a:lnTo>
                  <a:pt x="840939" y="0"/>
                </a:lnTo>
                <a:lnTo>
                  <a:pt x="841276" y="0"/>
                </a:lnTo>
                <a:lnTo>
                  <a:pt x="867142" y="0"/>
                </a:lnTo>
                <a:lnTo>
                  <a:pt x="956611" y="0"/>
                </a:lnTo>
                <a:lnTo>
                  <a:pt x="1028104" y="0"/>
                </a:lnTo>
                <a:lnTo>
                  <a:pt x="1033923" y="0"/>
                </a:lnTo>
                <a:lnTo>
                  <a:pt x="1055133" y="0"/>
                </a:lnTo>
                <a:lnTo>
                  <a:pt x="1080817" y="0"/>
                </a:lnTo>
                <a:cubicBezTo>
                  <a:pt x="1115038" y="0"/>
                  <a:pt x="1115038" y="0"/>
                  <a:pt x="1115038" y="0"/>
                </a:cubicBezTo>
                <a:lnTo>
                  <a:pt x="1143439" y="0"/>
                </a:lnTo>
                <a:lnTo>
                  <a:pt x="1160948" y="0"/>
                </a:lnTo>
                <a:lnTo>
                  <a:pt x="1216095" y="0"/>
                </a:lnTo>
                <a:lnTo>
                  <a:pt x="1220751" y="0"/>
                </a:lnTo>
                <a:lnTo>
                  <a:pt x="1267645" y="0"/>
                </a:lnTo>
                <a:lnTo>
                  <a:pt x="1291726" y="0"/>
                </a:lnTo>
                <a:lnTo>
                  <a:pt x="1301866" y="0"/>
                </a:lnTo>
                <a:lnTo>
                  <a:pt x="1331430" y="0"/>
                </a:lnTo>
                <a:lnTo>
                  <a:pt x="1375142" y="0"/>
                </a:lnTo>
                <a:lnTo>
                  <a:pt x="1408742" y="0"/>
                </a:lnTo>
                <a:lnTo>
                  <a:pt x="1455636" y="0"/>
                </a:lnTo>
                <a:lnTo>
                  <a:pt x="1479717" y="0"/>
                </a:lnTo>
                <a:lnTo>
                  <a:pt x="1489857" y="0"/>
                </a:lnTo>
                <a:lnTo>
                  <a:pt x="1536104" y="0"/>
                </a:lnTo>
                <a:lnTo>
                  <a:pt x="1617219" y="0"/>
                </a:lnTo>
                <a:lnTo>
                  <a:pt x="1651439" y="0"/>
                </a:lnTo>
                <a:lnTo>
                  <a:pt x="1728751" y="0"/>
                </a:lnTo>
                <a:lnTo>
                  <a:pt x="1775645" y="0"/>
                </a:lnTo>
                <a:lnTo>
                  <a:pt x="1799726" y="0"/>
                </a:lnTo>
                <a:lnTo>
                  <a:pt x="1809866" y="0"/>
                </a:lnTo>
                <a:lnTo>
                  <a:pt x="1831413" y="0"/>
                </a:lnTo>
                <a:lnTo>
                  <a:pt x="1905881" y="0"/>
                </a:lnTo>
                <a:lnTo>
                  <a:pt x="1992375" y="0"/>
                </a:lnTo>
                <a:lnTo>
                  <a:pt x="2107709" y="0"/>
                </a:lnTo>
                <a:lnTo>
                  <a:pt x="2120075" y="0"/>
                </a:lnTo>
                <a:lnTo>
                  <a:pt x="2185022" y="0"/>
                </a:lnTo>
                <a:lnTo>
                  <a:pt x="2231916" y="0"/>
                </a:lnTo>
                <a:lnTo>
                  <a:pt x="2255997" y="0"/>
                </a:lnTo>
                <a:lnTo>
                  <a:pt x="2266137" y="0"/>
                </a:lnTo>
                <a:lnTo>
                  <a:pt x="2281036" y="0"/>
                </a:lnTo>
                <a:cubicBezTo>
                  <a:pt x="2372290" y="0"/>
                  <a:pt x="2433126" y="0"/>
                  <a:pt x="2473684" y="0"/>
                </a:cubicBezTo>
                <a:lnTo>
                  <a:pt x="2514552" y="0"/>
                </a:lnTo>
                <a:lnTo>
                  <a:pt x="2520578" y="0"/>
                </a:lnTo>
                <a:lnTo>
                  <a:pt x="2544659" y="0"/>
                </a:lnTo>
                <a:lnTo>
                  <a:pt x="2554799" y="0"/>
                </a:lnTo>
                <a:lnTo>
                  <a:pt x="2680485" y="0"/>
                </a:lnTo>
                <a:cubicBezTo>
                  <a:pt x="2830376" y="0"/>
                  <a:pt x="2933750" y="0"/>
                  <a:pt x="3005042" y="0"/>
                </a:cubicBezTo>
                <a:lnTo>
                  <a:pt x="3022552" y="0"/>
                </a:lnTo>
                <a:lnTo>
                  <a:pt x="3082355" y="0"/>
                </a:lnTo>
                <a:lnTo>
                  <a:pt x="3129249" y="0"/>
                </a:lnTo>
                <a:lnTo>
                  <a:pt x="3153330" y="0"/>
                </a:lnTo>
                <a:lnTo>
                  <a:pt x="3163470" y="0"/>
                </a:lnTo>
                <a:lnTo>
                  <a:pt x="3236746" y="0"/>
                </a:lnTo>
                <a:cubicBezTo>
                  <a:pt x="3671470" y="0"/>
                  <a:pt x="3671470" y="0"/>
                  <a:pt x="3671470" y="0"/>
                </a:cubicBezTo>
                <a:cubicBezTo>
                  <a:pt x="3717821" y="0"/>
                  <a:pt x="3773442" y="32463"/>
                  <a:pt x="3796617" y="71883"/>
                </a:cubicBezTo>
                <a:cubicBezTo>
                  <a:pt x="4121076" y="634192"/>
                  <a:pt x="4121076" y="634192"/>
                  <a:pt x="4121076" y="634192"/>
                </a:cubicBezTo>
                <a:cubicBezTo>
                  <a:pt x="4144252" y="673611"/>
                  <a:pt x="4144252" y="738538"/>
                  <a:pt x="4121076" y="777957"/>
                </a:cubicBezTo>
                <a:cubicBezTo>
                  <a:pt x="3796617" y="1340266"/>
                  <a:pt x="3796617" y="1340266"/>
                  <a:pt x="3796617" y="1340266"/>
                </a:cubicBezTo>
                <a:cubicBezTo>
                  <a:pt x="3773442" y="1379686"/>
                  <a:pt x="3717821" y="1412149"/>
                  <a:pt x="3671470" y="1412149"/>
                </a:cubicBezTo>
                <a:close/>
              </a:path>
            </a:pathLst>
          </a:custGeom>
          <a:solidFill>
            <a:srgbClr val="F6A329"/>
          </a:solidFill>
          <a:ln w="38100">
            <a:noFill/>
          </a:ln>
          <a:effectLst>
            <a:outerShdw blurRad="152400" dist="76200" dir="27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>
              <a:rot lat="0" lon="0" rev="10800000"/>
            </a:lightRig>
          </a:scene3d>
          <a:sp3d prstMaterial="softEdge">
            <a:bevelT w="25400" h="12700"/>
          </a:sp3d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 sz="1015"/>
          </a:p>
        </p:txBody>
      </p:sp>
      <p:sp>
        <p:nvSpPr>
          <p:cNvPr id="36" name="文本框 35"/>
          <p:cNvSpPr txBox="1"/>
          <p:nvPr/>
        </p:nvSpPr>
        <p:spPr>
          <a:xfrm>
            <a:off x="1012190" y="2647950"/>
            <a:ext cx="24549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2</a:t>
            </a:r>
            <a:r>
              <a:rPr lang="zh-CN" altLang="en-US" sz="18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、进一步学习到了</a:t>
            </a:r>
            <a:r>
              <a:rPr lang="en-US" altLang="zh-CN" sz="18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Python</a:t>
            </a:r>
            <a:r>
              <a:rPr lang="zh-CN" altLang="en-US" sz="18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的应用</a:t>
            </a:r>
            <a:r>
              <a:rPr lang="en-US" altLang="zh-CN" sz="18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.</a:t>
            </a:r>
            <a:endParaRPr lang="en-US" altLang="zh-CN" sz="1800" dirty="0">
              <a:solidFill>
                <a:schemeClr val="bg1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743575" y="2569210"/>
            <a:ext cx="25501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3</a:t>
            </a:r>
            <a:r>
              <a:rPr lang="zh-CN" altLang="en-US" sz="18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、学会和熟悉了</a:t>
            </a:r>
            <a:r>
              <a:rPr lang="en-US" altLang="zh-CN" sz="18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Spark</a:t>
            </a:r>
            <a:r>
              <a:rPr lang="zh-CN" altLang="en-US" sz="18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的应用</a:t>
            </a:r>
            <a:r>
              <a:rPr lang="en-US" altLang="zh-CN" sz="18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.</a:t>
            </a:r>
            <a:endParaRPr lang="en-US" altLang="zh-CN" sz="1800" dirty="0">
              <a:solidFill>
                <a:schemeClr val="bg1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633595" y="3891915"/>
            <a:ext cx="33724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+mn-ea"/>
              </a:rPr>
              <a:t>1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+mn-ea"/>
              </a:rPr>
              <a:t>、学习到了一些基本软件的安装以及使用，各种问题的解决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+mn-ea"/>
              </a:rPr>
              <a:t>.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+mn-ea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45210" y="1337945"/>
            <a:ext cx="33470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4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、应用学习的软件进行项目操作，最后完成了实践周任务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200">
        <p14:vortex dir="r"/>
      </p:transition>
    </mc:Choice>
    <mc:Fallback>
      <p:transition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2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6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0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6" presetID="2" presetClass="entr" presetSubtype="3" accel="40000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9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3" accel="40000" fill="hold" grpId="0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2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3" accel="40000" fill="hold" grpId="0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6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7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3" accel="40000" fill="hold" grpId="0" nodeType="withEffect" p14:presetBounceEnd="4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0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1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  <p:bldP spid="28" grpId="0"/>
          <p:bldP spid="29" grpId="0"/>
          <p:bldP spid="30" grpId="0"/>
          <p:bldP spid="31" grpId="0" bldLvl="0" animBg="1"/>
          <p:bldP spid="32" grpId="0" bldLvl="0" animBg="1"/>
          <p:bldP spid="33" grpId="0" bldLvl="0" animBg="1"/>
          <p:bldP spid="34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2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6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0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6" presetID="2" presetClass="entr" presetSubtype="3" accel="4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3" accel="4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3" accel="4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3" accel="4000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  <p:bldP spid="28" grpId="0"/>
          <p:bldP spid="29" grpId="0"/>
          <p:bldP spid="30" grpId="0"/>
          <p:bldP spid="31" grpId="0" bldLvl="0" animBg="1"/>
          <p:bldP spid="32" grpId="0" bldLvl="0" animBg="1"/>
          <p:bldP spid="33" grpId="0" bldLvl="0" animBg="1"/>
          <p:bldP spid="34" grpId="0" bldLvl="0" animBg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组合 265"/>
          <p:cNvGrpSpPr>
            <a:grpSpLocks noChangeAspect="1"/>
          </p:cNvGrpSpPr>
          <p:nvPr/>
        </p:nvGrpSpPr>
        <p:grpSpPr>
          <a:xfrm>
            <a:off x="1109237" y="1027297"/>
            <a:ext cx="320418" cy="351679"/>
            <a:chOff x="5115661" y="2074341"/>
            <a:chExt cx="234595" cy="257483"/>
          </a:xfrm>
          <a:solidFill>
            <a:srgbClr val="7B25A1"/>
          </a:solidFill>
        </p:grpSpPr>
        <p:sp>
          <p:nvSpPr>
            <p:cNvPr id="267" name="Freeform 5"/>
            <p:cNvSpPr/>
            <p:nvPr/>
          </p:nvSpPr>
          <p:spPr bwMode="auto">
            <a:xfrm>
              <a:off x="5115661" y="2211665"/>
              <a:ext cx="99178" cy="120158"/>
            </a:xfrm>
            <a:custGeom>
              <a:avLst/>
              <a:gdLst>
                <a:gd name="T0" fmla="*/ 1 w 22"/>
                <a:gd name="T1" fmla="*/ 0 h 26"/>
                <a:gd name="T2" fmla="*/ 20 w 22"/>
                <a:gd name="T3" fmla="*/ 0 h 26"/>
                <a:gd name="T4" fmla="*/ 22 w 22"/>
                <a:gd name="T5" fmla="*/ 2 h 26"/>
                <a:gd name="T6" fmla="*/ 20 w 22"/>
                <a:gd name="T7" fmla="*/ 3 h 26"/>
                <a:gd name="T8" fmla="*/ 2 w 22"/>
                <a:gd name="T9" fmla="*/ 3 h 26"/>
                <a:gd name="T10" fmla="*/ 2 w 22"/>
                <a:gd name="T11" fmla="*/ 25 h 26"/>
                <a:gd name="T12" fmla="*/ 1 w 22"/>
                <a:gd name="T13" fmla="*/ 26 h 26"/>
                <a:gd name="T14" fmla="*/ 0 w 22"/>
                <a:gd name="T15" fmla="*/ 25 h 26"/>
                <a:gd name="T16" fmla="*/ 0 w 22"/>
                <a:gd name="T17" fmla="*/ 2 h 26"/>
                <a:gd name="T18" fmla="*/ 1 w 22"/>
                <a:gd name="T1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6">
                  <a:moveTo>
                    <a:pt x="1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1" y="0"/>
                    <a:pt x="22" y="1"/>
                    <a:pt x="22" y="2"/>
                  </a:cubicBezTo>
                  <a:cubicBezTo>
                    <a:pt x="22" y="2"/>
                    <a:pt x="21" y="3"/>
                    <a:pt x="2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6"/>
                    <a:pt x="1" y="26"/>
                  </a:cubicBezTo>
                  <a:cubicBezTo>
                    <a:pt x="1" y="26"/>
                    <a:pt x="0" y="25"/>
                    <a:pt x="0" y="2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68" name="Freeform 6"/>
            <p:cNvSpPr/>
            <p:nvPr/>
          </p:nvSpPr>
          <p:spPr bwMode="auto">
            <a:xfrm>
              <a:off x="5123290" y="2080062"/>
              <a:ext cx="36239" cy="127787"/>
            </a:xfrm>
            <a:custGeom>
              <a:avLst/>
              <a:gdLst>
                <a:gd name="T0" fmla="*/ 8 w 8"/>
                <a:gd name="T1" fmla="*/ 24 h 28"/>
                <a:gd name="T2" fmla="*/ 8 w 8"/>
                <a:gd name="T3" fmla="*/ 4 h 28"/>
                <a:gd name="T4" fmla="*/ 4 w 8"/>
                <a:gd name="T5" fmla="*/ 0 h 28"/>
                <a:gd name="T6" fmla="*/ 0 w 8"/>
                <a:gd name="T7" fmla="*/ 4 h 28"/>
                <a:gd name="T8" fmla="*/ 0 w 8"/>
                <a:gd name="T9" fmla="*/ 24 h 28"/>
                <a:gd name="T10" fmla="*/ 4 w 8"/>
                <a:gd name="T11" fmla="*/ 28 h 28"/>
                <a:gd name="T12" fmla="*/ 8 w 8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8">
                  <a:moveTo>
                    <a:pt x="8" y="24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6"/>
                    <a:pt x="2" y="28"/>
                    <a:pt x="4" y="28"/>
                  </a:cubicBezTo>
                  <a:cubicBezTo>
                    <a:pt x="6" y="28"/>
                    <a:pt x="8" y="26"/>
                    <a:pt x="8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69" name="Freeform 7"/>
            <p:cNvSpPr/>
            <p:nvPr/>
          </p:nvSpPr>
          <p:spPr bwMode="auto">
            <a:xfrm>
              <a:off x="5174787" y="2074341"/>
              <a:ext cx="154490" cy="257483"/>
            </a:xfrm>
            <a:custGeom>
              <a:avLst/>
              <a:gdLst>
                <a:gd name="T0" fmla="*/ 3 w 34"/>
                <a:gd name="T1" fmla="*/ 50 h 56"/>
                <a:gd name="T2" fmla="*/ 4 w 34"/>
                <a:gd name="T3" fmla="*/ 55 h 56"/>
                <a:gd name="T4" fmla="*/ 7 w 34"/>
                <a:gd name="T5" fmla="*/ 56 h 56"/>
                <a:gd name="T6" fmla="*/ 10 w 34"/>
                <a:gd name="T7" fmla="*/ 54 h 56"/>
                <a:gd name="T8" fmla="*/ 18 w 34"/>
                <a:gd name="T9" fmla="*/ 41 h 56"/>
                <a:gd name="T10" fmla="*/ 33 w 34"/>
                <a:gd name="T11" fmla="*/ 41 h 56"/>
                <a:gd name="T12" fmla="*/ 34 w 34"/>
                <a:gd name="T13" fmla="*/ 40 h 56"/>
                <a:gd name="T14" fmla="*/ 34 w 34"/>
                <a:gd name="T15" fmla="*/ 30 h 56"/>
                <a:gd name="T16" fmla="*/ 23 w 34"/>
                <a:gd name="T17" fmla="*/ 13 h 56"/>
                <a:gd name="T18" fmla="*/ 21 w 34"/>
                <a:gd name="T19" fmla="*/ 14 h 56"/>
                <a:gd name="T20" fmla="*/ 25 w 34"/>
                <a:gd name="T21" fmla="*/ 7 h 56"/>
                <a:gd name="T22" fmla="*/ 18 w 34"/>
                <a:gd name="T23" fmla="*/ 0 h 56"/>
                <a:gd name="T24" fmla="*/ 10 w 34"/>
                <a:gd name="T25" fmla="*/ 7 h 56"/>
                <a:gd name="T26" fmla="*/ 18 w 34"/>
                <a:gd name="T27" fmla="*/ 15 h 56"/>
                <a:gd name="T28" fmla="*/ 20 w 34"/>
                <a:gd name="T29" fmla="*/ 14 h 56"/>
                <a:gd name="T30" fmla="*/ 15 w 34"/>
                <a:gd name="T31" fmla="*/ 19 h 56"/>
                <a:gd name="T32" fmla="*/ 4 w 34"/>
                <a:gd name="T33" fmla="*/ 22 h 56"/>
                <a:gd name="T34" fmla="*/ 1 w 34"/>
                <a:gd name="T35" fmla="*/ 24 h 56"/>
                <a:gd name="T36" fmla="*/ 1 w 34"/>
                <a:gd name="T37" fmla="*/ 27 h 56"/>
                <a:gd name="T38" fmla="*/ 5 w 34"/>
                <a:gd name="T39" fmla="*/ 30 h 56"/>
                <a:gd name="T40" fmla="*/ 5 w 34"/>
                <a:gd name="T41" fmla="*/ 30 h 56"/>
                <a:gd name="T42" fmla="*/ 13 w 34"/>
                <a:gd name="T43" fmla="*/ 28 h 56"/>
                <a:gd name="T44" fmla="*/ 13 w 34"/>
                <a:gd name="T45" fmla="*/ 30 h 56"/>
                <a:gd name="T46" fmla="*/ 13 w 34"/>
                <a:gd name="T47" fmla="*/ 33 h 56"/>
                <a:gd name="T48" fmla="*/ 3 w 34"/>
                <a:gd name="T49" fmla="*/ 5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" h="56">
                  <a:moveTo>
                    <a:pt x="3" y="50"/>
                  </a:moveTo>
                  <a:cubicBezTo>
                    <a:pt x="2" y="51"/>
                    <a:pt x="3" y="54"/>
                    <a:pt x="4" y="55"/>
                  </a:cubicBezTo>
                  <a:cubicBezTo>
                    <a:pt x="5" y="56"/>
                    <a:pt x="6" y="56"/>
                    <a:pt x="7" y="56"/>
                  </a:cubicBezTo>
                  <a:cubicBezTo>
                    <a:pt x="8" y="56"/>
                    <a:pt x="9" y="55"/>
                    <a:pt x="10" y="54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0"/>
                    <a:pt x="34" y="4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0"/>
                    <a:pt x="29" y="13"/>
                    <a:pt x="23" y="13"/>
                  </a:cubicBezTo>
                  <a:cubicBezTo>
                    <a:pt x="23" y="13"/>
                    <a:pt x="22" y="13"/>
                    <a:pt x="21" y="14"/>
                  </a:cubicBezTo>
                  <a:cubicBezTo>
                    <a:pt x="24" y="12"/>
                    <a:pt x="25" y="10"/>
                    <a:pt x="25" y="7"/>
                  </a:cubicBezTo>
                  <a:cubicBezTo>
                    <a:pt x="25" y="3"/>
                    <a:pt x="22" y="0"/>
                    <a:pt x="18" y="0"/>
                  </a:cubicBezTo>
                  <a:cubicBezTo>
                    <a:pt x="14" y="0"/>
                    <a:pt x="10" y="3"/>
                    <a:pt x="10" y="7"/>
                  </a:cubicBezTo>
                  <a:cubicBezTo>
                    <a:pt x="10" y="11"/>
                    <a:pt x="14" y="15"/>
                    <a:pt x="18" y="15"/>
                  </a:cubicBezTo>
                  <a:cubicBezTo>
                    <a:pt x="18" y="15"/>
                    <a:pt x="19" y="15"/>
                    <a:pt x="20" y="14"/>
                  </a:cubicBezTo>
                  <a:cubicBezTo>
                    <a:pt x="18" y="15"/>
                    <a:pt x="16" y="17"/>
                    <a:pt x="15" y="19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3" y="22"/>
                    <a:pt x="2" y="23"/>
                    <a:pt x="1" y="24"/>
                  </a:cubicBezTo>
                  <a:cubicBezTo>
                    <a:pt x="0" y="25"/>
                    <a:pt x="0" y="26"/>
                    <a:pt x="1" y="27"/>
                  </a:cubicBezTo>
                  <a:cubicBezTo>
                    <a:pt x="1" y="29"/>
                    <a:pt x="3" y="30"/>
                    <a:pt x="5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9"/>
                    <a:pt x="13" y="30"/>
                    <a:pt x="13" y="30"/>
                  </a:cubicBezTo>
                  <a:cubicBezTo>
                    <a:pt x="13" y="33"/>
                    <a:pt x="13" y="33"/>
                    <a:pt x="13" y="33"/>
                  </a:cubicBezTo>
                  <a:lnTo>
                    <a:pt x="3" y="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70" name="Freeform 8"/>
            <p:cNvSpPr/>
            <p:nvPr/>
          </p:nvSpPr>
          <p:spPr bwMode="auto">
            <a:xfrm>
              <a:off x="5264428" y="2184963"/>
              <a:ext cx="85828" cy="101085"/>
            </a:xfrm>
            <a:custGeom>
              <a:avLst/>
              <a:gdLst>
                <a:gd name="T0" fmla="*/ 1 w 19"/>
                <a:gd name="T1" fmla="*/ 19 h 22"/>
                <a:gd name="T2" fmla="*/ 17 w 19"/>
                <a:gd name="T3" fmla="*/ 19 h 22"/>
                <a:gd name="T4" fmla="*/ 17 w 19"/>
                <a:gd name="T5" fmla="*/ 1 h 22"/>
                <a:gd name="T6" fmla="*/ 18 w 19"/>
                <a:gd name="T7" fmla="*/ 0 h 22"/>
                <a:gd name="T8" fmla="*/ 19 w 19"/>
                <a:gd name="T9" fmla="*/ 1 h 22"/>
                <a:gd name="T10" fmla="*/ 19 w 19"/>
                <a:gd name="T11" fmla="*/ 20 h 22"/>
                <a:gd name="T12" fmla="*/ 18 w 19"/>
                <a:gd name="T13" fmla="*/ 22 h 22"/>
                <a:gd name="T14" fmla="*/ 1 w 19"/>
                <a:gd name="T15" fmla="*/ 22 h 22"/>
                <a:gd name="T16" fmla="*/ 0 w 19"/>
                <a:gd name="T17" fmla="*/ 20 h 22"/>
                <a:gd name="T18" fmla="*/ 1 w 19"/>
                <a:gd name="T19" fmla="*/ 1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2">
                  <a:moveTo>
                    <a:pt x="1" y="19"/>
                  </a:moveTo>
                  <a:cubicBezTo>
                    <a:pt x="17" y="19"/>
                    <a:pt x="17" y="19"/>
                    <a:pt x="17" y="19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0"/>
                    <a:pt x="18" y="0"/>
                  </a:cubicBezTo>
                  <a:cubicBezTo>
                    <a:pt x="19" y="0"/>
                    <a:pt x="19" y="1"/>
                    <a:pt x="19" y="1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1"/>
                    <a:pt x="19" y="22"/>
                    <a:pt x="18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0" y="21"/>
                    <a:pt x="0" y="20"/>
                  </a:cubicBezTo>
                  <a:cubicBezTo>
                    <a:pt x="0" y="20"/>
                    <a:pt x="1" y="19"/>
                    <a:pt x="1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  <p:sp>
        <p:nvSpPr>
          <p:cNvPr id="271" name="Rectangle 9"/>
          <p:cNvSpPr>
            <a:spLocks noChangeArrowheads="1"/>
          </p:cNvSpPr>
          <p:nvPr/>
        </p:nvSpPr>
        <p:spPr bwMode="auto">
          <a:xfrm>
            <a:off x="1733841" y="426711"/>
            <a:ext cx="221890" cy="386191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72" name="Rectangle 10"/>
          <p:cNvSpPr>
            <a:spLocks noChangeArrowheads="1"/>
          </p:cNvSpPr>
          <p:nvPr/>
        </p:nvSpPr>
        <p:spPr bwMode="auto">
          <a:xfrm>
            <a:off x="1733841" y="426711"/>
            <a:ext cx="221890" cy="386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73" name="Freeform 11"/>
          <p:cNvSpPr/>
          <p:nvPr/>
        </p:nvSpPr>
        <p:spPr bwMode="auto">
          <a:xfrm>
            <a:off x="1511952" y="426711"/>
            <a:ext cx="221890" cy="386191"/>
          </a:xfrm>
          <a:custGeom>
            <a:avLst/>
            <a:gdLst>
              <a:gd name="T0" fmla="*/ 67 w 131"/>
              <a:gd name="T1" fmla="*/ 0 h 228"/>
              <a:gd name="T2" fmla="*/ 0 w 131"/>
              <a:gd name="T3" fmla="*/ 68 h 228"/>
              <a:gd name="T4" fmla="*/ 0 w 131"/>
              <a:gd name="T5" fmla="*/ 228 h 228"/>
              <a:gd name="T6" fmla="*/ 67 w 131"/>
              <a:gd name="T7" fmla="*/ 228 h 228"/>
              <a:gd name="T8" fmla="*/ 131 w 131"/>
              <a:gd name="T9" fmla="*/ 228 h 228"/>
              <a:gd name="T10" fmla="*/ 131 w 131"/>
              <a:gd name="T11" fmla="*/ 68 h 228"/>
              <a:gd name="T12" fmla="*/ 131 w 131"/>
              <a:gd name="T13" fmla="*/ 0 h 228"/>
              <a:gd name="T14" fmla="*/ 67 w 131"/>
              <a:gd name="T15" fmla="*/ 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1" h="228">
                <a:moveTo>
                  <a:pt x="67" y="0"/>
                </a:moveTo>
                <a:lnTo>
                  <a:pt x="0" y="68"/>
                </a:lnTo>
                <a:lnTo>
                  <a:pt x="0" y="228"/>
                </a:lnTo>
                <a:lnTo>
                  <a:pt x="67" y="228"/>
                </a:lnTo>
                <a:lnTo>
                  <a:pt x="131" y="228"/>
                </a:lnTo>
                <a:lnTo>
                  <a:pt x="131" y="68"/>
                </a:lnTo>
                <a:lnTo>
                  <a:pt x="131" y="0"/>
                </a:lnTo>
                <a:lnTo>
                  <a:pt x="6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74" name="Freeform 12"/>
          <p:cNvSpPr/>
          <p:nvPr/>
        </p:nvSpPr>
        <p:spPr bwMode="auto">
          <a:xfrm>
            <a:off x="1511952" y="426711"/>
            <a:ext cx="221890" cy="386191"/>
          </a:xfrm>
          <a:custGeom>
            <a:avLst/>
            <a:gdLst>
              <a:gd name="T0" fmla="*/ 67 w 131"/>
              <a:gd name="T1" fmla="*/ 0 h 228"/>
              <a:gd name="T2" fmla="*/ 0 w 131"/>
              <a:gd name="T3" fmla="*/ 68 h 228"/>
              <a:gd name="T4" fmla="*/ 0 w 131"/>
              <a:gd name="T5" fmla="*/ 228 h 228"/>
              <a:gd name="T6" fmla="*/ 67 w 131"/>
              <a:gd name="T7" fmla="*/ 228 h 228"/>
              <a:gd name="T8" fmla="*/ 131 w 131"/>
              <a:gd name="T9" fmla="*/ 228 h 228"/>
              <a:gd name="T10" fmla="*/ 131 w 131"/>
              <a:gd name="T11" fmla="*/ 68 h 228"/>
              <a:gd name="T12" fmla="*/ 131 w 131"/>
              <a:gd name="T13" fmla="*/ 0 h 228"/>
              <a:gd name="T14" fmla="*/ 67 w 131"/>
              <a:gd name="T15" fmla="*/ 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1" h="228">
                <a:moveTo>
                  <a:pt x="67" y="0"/>
                </a:moveTo>
                <a:lnTo>
                  <a:pt x="0" y="68"/>
                </a:lnTo>
                <a:lnTo>
                  <a:pt x="0" y="228"/>
                </a:lnTo>
                <a:lnTo>
                  <a:pt x="67" y="228"/>
                </a:lnTo>
                <a:lnTo>
                  <a:pt x="131" y="228"/>
                </a:lnTo>
                <a:lnTo>
                  <a:pt x="131" y="68"/>
                </a:lnTo>
                <a:lnTo>
                  <a:pt x="131" y="0"/>
                </a:lnTo>
                <a:lnTo>
                  <a:pt x="6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75" name="Freeform 13"/>
          <p:cNvSpPr/>
          <p:nvPr/>
        </p:nvSpPr>
        <p:spPr bwMode="auto">
          <a:xfrm>
            <a:off x="1955729" y="426711"/>
            <a:ext cx="218502" cy="386191"/>
          </a:xfrm>
          <a:custGeom>
            <a:avLst/>
            <a:gdLst>
              <a:gd name="T0" fmla="*/ 64 w 129"/>
              <a:gd name="T1" fmla="*/ 0 h 228"/>
              <a:gd name="T2" fmla="*/ 0 w 129"/>
              <a:gd name="T3" fmla="*/ 0 h 228"/>
              <a:gd name="T4" fmla="*/ 0 w 129"/>
              <a:gd name="T5" fmla="*/ 68 h 228"/>
              <a:gd name="T6" fmla="*/ 0 w 129"/>
              <a:gd name="T7" fmla="*/ 228 h 228"/>
              <a:gd name="T8" fmla="*/ 64 w 129"/>
              <a:gd name="T9" fmla="*/ 228 h 228"/>
              <a:gd name="T10" fmla="*/ 129 w 129"/>
              <a:gd name="T11" fmla="*/ 228 h 228"/>
              <a:gd name="T12" fmla="*/ 129 w 129"/>
              <a:gd name="T13" fmla="*/ 68 h 228"/>
              <a:gd name="T14" fmla="*/ 64 w 129"/>
              <a:gd name="T15" fmla="*/ 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9" h="228">
                <a:moveTo>
                  <a:pt x="64" y="0"/>
                </a:moveTo>
                <a:lnTo>
                  <a:pt x="0" y="0"/>
                </a:lnTo>
                <a:lnTo>
                  <a:pt x="0" y="68"/>
                </a:lnTo>
                <a:lnTo>
                  <a:pt x="0" y="228"/>
                </a:lnTo>
                <a:lnTo>
                  <a:pt x="64" y="228"/>
                </a:lnTo>
                <a:lnTo>
                  <a:pt x="129" y="228"/>
                </a:lnTo>
                <a:lnTo>
                  <a:pt x="129" y="68"/>
                </a:lnTo>
                <a:lnTo>
                  <a:pt x="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76" name="Freeform 14"/>
          <p:cNvSpPr/>
          <p:nvPr/>
        </p:nvSpPr>
        <p:spPr bwMode="auto">
          <a:xfrm>
            <a:off x="1955729" y="426711"/>
            <a:ext cx="218502" cy="386191"/>
          </a:xfrm>
          <a:custGeom>
            <a:avLst/>
            <a:gdLst>
              <a:gd name="T0" fmla="*/ 64 w 129"/>
              <a:gd name="T1" fmla="*/ 0 h 228"/>
              <a:gd name="T2" fmla="*/ 0 w 129"/>
              <a:gd name="T3" fmla="*/ 0 h 228"/>
              <a:gd name="T4" fmla="*/ 0 w 129"/>
              <a:gd name="T5" fmla="*/ 68 h 228"/>
              <a:gd name="T6" fmla="*/ 0 w 129"/>
              <a:gd name="T7" fmla="*/ 228 h 228"/>
              <a:gd name="T8" fmla="*/ 64 w 129"/>
              <a:gd name="T9" fmla="*/ 228 h 228"/>
              <a:gd name="T10" fmla="*/ 129 w 129"/>
              <a:gd name="T11" fmla="*/ 228 h 228"/>
              <a:gd name="T12" fmla="*/ 129 w 129"/>
              <a:gd name="T13" fmla="*/ 68 h 228"/>
              <a:gd name="T14" fmla="*/ 64 w 129"/>
              <a:gd name="T15" fmla="*/ 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9" h="228">
                <a:moveTo>
                  <a:pt x="64" y="0"/>
                </a:moveTo>
                <a:lnTo>
                  <a:pt x="0" y="0"/>
                </a:lnTo>
                <a:lnTo>
                  <a:pt x="0" y="68"/>
                </a:lnTo>
                <a:lnTo>
                  <a:pt x="0" y="228"/>
                </a:lnTo>
                <a:lnTo>
                  <a:pt x="64" y="228"/>
                </a:lnTo>
                <a:lnTo>
                  <a:pt x="129" y="228"/>
                </a:lnTo>
                <a:lnTo>
                  <a:pt x="129" y="68"/>
                </a:lnTo>
                <a:lnTo>
                  <a:pt x="6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77" name="Rectangle 15"/>
          <p:cNvSpPr>
            <a:spLocks noChangeArrowheads="1"/>
          </p:cNvSpPr>
          <p:nvPr/>
        </p:nvSpPr>
        <p:spPr bwMode="auto">
          <a:xfrm>
            <a:off x="1511952" y="812901"/>
            <a:ext cx="221890" cy="226972"/>
          </a:xfrm>
          <a:prstGeom prst="rect">
            <a:avLst/>
          </a:pr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78" name="Rectangle 16"/>
          <p:cNvSpPr>
            <a:spLocks noChangeArrowheads="1"/>
          </p:cNvSpPr>
          <p:nvPr/>
        </p:nvSpPr>
        <p:spPr bwMode="auto">
          <a:xfrm>
            <a:off x="1511952" y="812901"/>
            <a:ext cx="221890" cy="226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79" name="Rectangle 17"/>
          <p:cNvSpPr>
            <a:spLocks noChangeArrowheads="1"/>
          </p:cNvSpPr>
          <p:nvPr/>
        </p:nvSpPr>
        <p:spPr bwMode="auto">
          <a:xfrm>
            <a:off x="1733841" y="812901"/>
            <a:ext cx="221890" cy="226972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80" name="Rectangle 18"/>
          <p:cNvSpPr>
            <a:spLocks noChangeArrowheads="1"/>
          </p:cNvSpPr>
          <p:nvPr/>
        </p:nvSpPr>
        <p:spPr bwMode="auto">
          <a:xfrm>
            <a:off x="1733841" y="812901"/>
            <a:ext cx="221890" cy="226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81" name="Rectangle 19"/>
          <p:cNvSpPr>
            <a:spLocks noChangeArrowheads="1"/>
          </p:cNvSpPr>
          <p:nvPr/>
        </p:nvSpPr>
        <p:spPr bwMode="auto">
          <a:xfrm>
            <a:off x="1955729" y="812901"/>
            <a:ext cx="218502" cy="226972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82" name="Rectangle 20"/>
          <p:cNvSpPr>
            <a:spLocks noChangeArrowheads="1"/>
          </p:cNvSpPr>
          <p:nvPr/>
        </p:nvSpPr>
        <p:spPr bwMode="auto">
          <a:xfrm>
            <a:off x="1955729" y="812901"/>
            <a:ext cx="218502" cy="226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83" name="Rectangle 21"/>
          <p:cNvSpPr>
            <a:spLocks noChangeArrowheads="1"/>
          </p:cNvSpPr>
          <p:nvPr/>
        </p:nvSpPr>
        <p:spPr bwMode="auto">
          <a:xfrm>
            <a:off x="2334721" y="906060"/>
            <a:ext cx="160913" cy="167688"/>
          </a:xfrm>
          <a:prstGeom prst="rect">
            <a:avLst/>
          </a:prstGeom>
          <a:solidFill>
            <a:srgbClr val="7B25A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84" name="Rectangle 22"/>
          <p:cNvSpPr>
            <a:spLocks noChangeArrowheads="1"/>
          </p:cNvSpPr>
          <p:nvPr/>
        </p:nvSpPr>
        <p:spPr bwMode="auto">
          <a:xfrm>
            <a:off x="2387651" y="906060"/>
            <a:ext cx="160913" cy="16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85" name="Freeform 23"/>
          <p:cNvSpPr/>
          <p:nvPr/>
        </p:nvSpPr>
        <p:spPr bwMode="auto">
          <a:xfrm>
            <a:off x="1733841" y="541889"/>
            <a:ext cx="221890" cy="271011"/>
          </a:xfrm>
          <a:custGeom>
            <a:avLst/>
            <a:gdLst>
              <a:gd name="T0" fmla="*/ 131 w 131"/>
              <a:gd name="T1" fmla="*/ 0 h 160"/>
              <a:gd name="T2" fmla="*/ 0 w 131"/>
              <a:gd name="T3" fmla="*/ 0 h 160"/>
              <a:gd name="T4" fmla="*/ 0 w 131"/>
              <a:gd name="T5" fmla="*/ 0 h 160"/>
              <a:gd name="T6" fmla="*/ 0 w 131"/>
              <a:gd name="T7" fmla="*/ 160 h 160"/>
              <a:gd name="T8" fmla="*/ 131 w 131"/>
              <a:gd name="T9" fmla="*/ 160 h 160"/>
              <a:gd name="T10" fmla="*/ 131 w 131"/>
              <a:gd name="T11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" h="160">
                <a:moveTo>
                  <a:pt x="131" y="0"/>
                </a:moveTo>
                <a:lnTo>
                  <a:pt x="0" y="0"/>
                </a:lnTo>
                <a:lnTo>
                  <a:pt x="0" y="0"/>
                </a:lnTo>
                <a:lnTo>
                  <a:pt x="0" y="160"/>
                </a:lnTo>
                <a:lnTo>
                  <a:pt x="131" y="160"/>
                </a:lnTo>
                <a:lnTo>
                  <a:pt x="131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86" name="Freeform 24"/>
          <p:cNvSpPr/>
          <p:nvPr/>
        </p:nvSpPr>
        <p:spPr bwMode="auto">
          <a:xfrm>
            <a:off x="1733841" y="541889"/>
            <a:ext cx="221890" cy="271011"/>
          </a:xfrm>
          <a:custGeom>
            <a:avLst/>
            <a:gdLst>
              <a:gd name="T0" fmla="*/ 131 w 131"/>
              <a:gd name="T1" fmla="*/ 0 h 160"/>
              <a:gd name="T2" fmla="*/ 0 w 131"/>
              <a:gd name="T3" fmla="*/ 0 h 160"/>
              <a:gd name="T4" fmla="*/ 0 w 131"/>
              <a:gd name="T5" fmla="*/ 0 h 160"/>
              <a:gd name="T6" fmla="*/ 0 w 131"/>
              <a:gd name="T7" fmla="*/ 160 h 160"/>
              <a:gd name="T8" fmla="*/ 131 w 131"/>
              <a:gd name="T9" fmla="*/ 160 h 160"/>
              <a:gd name="T10" fmla="*/ 131 w 131"/>
              <a:gd name="T11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" h="160">
                <a:moveTo>
                  <a:pt x="131" y="0"/>
                </a:moveTo>
                <a:lnTo>
                  <a:pt x="0" y="0"/>
                </a:lnTo>
                <a:lnTo>
                  <a:pt x="0" y="0"/>
                </a:lnTo>
                <a:lnTo>
                  <a:pt x="0" y="160"/>
                </a:lnTo>
                <a:lnTo>
                  <a:pt x="131" y="160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87" name="Freeform 25"/>
          <p:cNvSpPr/>
          <p:nvPr/>
        </p:nvSpPr>
        <p:spPr bwMode="auto">
          <a:xfrm>
            <a:off x="1511952" y="541889"/>
            <a:ext cx="3388" cy="0"/>
          </a:xfrm>
          <a:custGeom>
            <a:avLst/>
            <a:gdLst>
              <a:gd name="T0" fmla="*/ 2 w 2"/>
              <a:gd name="T1" fmla="*/ 2 w 2"/>
              <a:gd name="T2" fmla="*/ 0 w 2"/>
              <a:gd name="T3" fmla="*/ 2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88" name="Freeform 26"/>
          <p:cNvSpPr/>
          <p:nvPr/>
        </p:nvSpPr>
        <p:spPr bwMode="auto">
          <a:xfrm>
            <a:off x="1511952" y="541889"/>
            <a:ext cx="3388" cy="0"/>
          </a:xfrm>
          <a:custGeom>
            <a:avLst/>
            <a:gdLst>
              <a:gd name="T0" fmla="*/ 2 w 2"/>
              <a:gd name="T1" fmla="*/ 2 w 2"/>
              <a:gd name="T2" fmla="*/ 0 w 2"/>
              <a:gd name="T3" fmla="*/ 2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89" name="Freeform 27"/>
          <p:cNvSpPr/>
          <p:nvPr/>
        </p:nvSpPr>
        <p:spPr bwMode="auto">
          <a:xfrm>
            <a:off x="1511952" y="541889"/>
            <a:ext cx="221890" cy="271011"/>
          </a:xfrm>
          <a:custGeom>
            <a:avLst/>
            <a:gdLst>
              <a:gd name="T0" fmla="*/ 131 w 131"/>
              <a:gd name="T1" fmla="*/ 0 h 160"/>
              <a:gd name="T2" fmla="*/ 2 w 131"/>
              <a:gd name="T3" fmla="*/ 0 h 160"/>
              <a:gd name="T4" fmla="*/ 0 w 131"/>
              <a:gd name="T5" fmla="*/ 0 h 160"/>
              <a:gd name="T6" fmla="*/ 0 w 131"/>
              <a:gd name="T7" fmla="*/ 160 h 160"/>
              <a:gd name="T8" fmla="*/ 67 w 131"/>
              <a:gd name="T9" fmla="*/ 160 h 160"/>
              <a:gd name="T10" fmla="*/ 131 w 131"/>
              <a:gd name="T11" fmla="*/ 160 h 160"/>
              <a:gd name="T12" fmla="*/ 131 w 131"/>
              <a:gd name="T13" fmla="*/ 0 h 160"/>
              <a:gd name="T14" fmla="*/ 131 w 131"/>
              <a:gd name="T15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1" h="160">
                <a:moveTo>
                  <a:pt x="131" y="0"/>
                </a:moveTo>
                <a:lnTo>
                  <a:pt x="2" y="0"/>
                </a:lnTo>
                <a:lnTo>
                  <a:pt x="0" y="0"/>
                </a:lnTo>
                <a:lnTo>
                  <a:pt x="0" y="160"/>
                </a:lnTo>
                <a:lnTo>
                  <a:pt x="67" y="160"/>
                </a:lnTo>
                <a:lnTo>
                  <a:pt x="131" y="160"/>
                </a:lnTo>
                <a:lnTo>
                  <a:pt x="131" y="0"/>
                </a:lnTo>
                <a:lnTo>
                  <a:pt x="131" y="0"/>
                </a:lnTo>
                <a:close/>
              </a:path>
            </a:pathLst>
          </a:custGeom>
          <a:solidFill>
            <a:srgbClr val="A3A3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90" name="Freeform 28"/>
          <p:cNvSpPr/>
          <p:nvPr/>
        </p:nvSpPr>
        <p:spPr bwMode="auto">
          <a:xfrm>
            <a:off x="1511952" y="541889"/>
            <a:ext cx="221890" cy="271011"/>
          </a:xfrm>
          <a:custGeom>
            <a:avLst/>
            <a:gdLst>
              <a:gd name="T0" fmla="*/ 131 w 131"/>
              <a:gd name="T1" fmla="*/ 0 h 160"/>
              <a:gd name="T2" fmla="*/ 2 w 131"/>
              <a:gd name="T3" fmla="*/ 0 h 160"/>
              <a:gd name="T4" fmla="*/ 0 w 131"/>
              <a:gd name="T5" fmla="*/ 0 h 160"/>
              <a:gd name="T6" fmla="*/ 0 w 131"/>
              <a:gd name="T7" fmla="*/ 160 h 160"/>
              <a:gd name="T8" fmla="*/ 67 w 131"/>
              <a:gd name="T9" fmla="*/ 160 h 160"/>
              <a:gd name="T10" fmla="*/ 131 w 131"/>
              <a:gd name="T11" fmla="*/ 160 h 160"/>
              <a:gd name="T12" fmla="*/ 131 w 131"/>
              <a:gd name="T13" fmla="*/ 0 h 160"/>
              <a:gd name="T14" fmla="*/ 131 w 131"/>
              <a:gd name="T15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1" h="160">
                <a:moveTo>
                  <a:pt x="131" y="0"/>
                </a:moveTo>
                <a:lnTo>
                  <a:pt x="2" y="0"/>
                </a:lnTo>
                <a:lnTo>
                  <a:pt x="0" y="0"/>
                </a:lnTo>
                <a:lnTo>
                  <a:pt x="0" y="160"/>
                </a:lnTo>
                <a:lnTo>
                  <a:pt x="67" y="160"/>
                </a:lnTo>
                <a:lnTo>
                  <a:pt x="131" y="160"/>
                </a:lnTo>
                <a:lnTo>
                  <a:pt x="131" y="0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91" name="Freeform 29"/>
          <p:cNvSpPr/>
          <p:nvPr/>
        </p:nvSpPr>
        <p:spPr bwMode="auto">
          <a:xfrm>
            <a:off x="1955729" y="541889"/>
            <a:ext cx="218502" cy="271011"/>
          </a:xfrm>
          <a:custGeom>
            <a:avLst/>
            <a:gdLst>
              <a:gd name="T0" fmla="*/ 129 w 129"/>
              <a:gd name="T1" fmla="*/ 0 h 160"/>
              <a:gd name="T2" fmla="*/ 0 w 129"/>
              <a:gd name="T3" fmla="*/ 0 h 160"/>
              <a:gd name="T4" fmla="*/ 0 w 129"/>
              <a:gd name="T5" fmla="*/ 0 h 160"/>
              <a:gd name="T6" fmla="*/ 0 w 129"/>
              <a:gd name="T7" fmla="*/ 160 h 160"/>
              <a:gd name="T8" fmla="*/ 64 w 129"/>
              <a:gd name="T9" fmla="*/ 160 h 160"/>
              <a:gd name="T10" fmla="*/ 129 w 129"/>
              <a:gd name="T11" fmla="*/ 160 h 160"/>
              <a:gd name="T12" fmla="*/ 129 w 129"/>
              <a:gd name="T13" fmla="*/ 0 h 160"/>
              <a:gd name="T14" fmla="*/ 129 w 129"/>
              <a:gd name="T15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9" h="160">
                <a:moveTo>
                  <a:pt x="129" y="0"/>
                </a:moveTo>
                <a:lnTo>
                  <a:pt x="0" y="0"/>
                </a:lnTo>
                <a:lnTo>
                  <a:pt x="0" y="0"/>
                </a:lnTo>
                <a:lnTo>
                  <a:pt x="0" y="160"/>
                </a:lnTo>
                <a:lnTo>
                  <a:pt x="64" y="160"/>
                </a:lnTo>
                <a:lnTo>
                  <a:pt x="129" y="160"/>
                </a:lnTo>
                <a:lnTo>
                  <a:pt x="129" y="0"/>
                </a:lnTo>
                <a:lnTo>
                  <a:pt x="1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92" name="Freeform 30"/>
          <p:cNvSpPr/>
          <p:nvPr/>
        </p:nvSpPr>
        <p:spPr bwMode="auto">
          <a:xfrm>
            <a:off x="1879532" y="541889"/>
            <a:ext cx="218502" cy="271011"/>
          </a:xfrm>
          <a:custGeom>
            <a:avLst/>
            <a:gdLst>
              <a:gd name="T0" fmla="*/ 129 w 129"/>
              <a:gd name="T1" fmla="*/ 0 h 160"/>
              <a:gd name="T2" fmla="*/ 0 w 129"/>
              <a:gd name="T3" fmla="*/ 0 h 160"/>
              <a:gd name="T4" fmla="*/ 0 w 129"/>
              <a:gd name="T5" fmla="*/ 0 h 160"/>
              <a:gd name="T6" fmla="*/ 0 w 129"/>
              <a:gd name="T7" fmla="*/ 160 h 160"/>
              <a:gd name="T8" fmla="*/ 64 w 129"/>
              <a:gd name="T9" fmla="*/ 160 h 160"/>
              <a:gd name="T10" fmla="*/ 129 w 129"/>
              <a:gd name="T11" fmla="*/ 160 h 160"/>
              <a:gd name="T12" fmla="*/ 129 w 129"/>
              <a:gd name="T13" fmla="*/ 0 h 160"/>
              <a:gd name="T14" fmla="*/ 129 w 129"/>
              <a:gd name="T15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9" h="160">
                <a:moveTo>
                  <a:pt x="129" y="0"/>
                </a:moveTo>
                <a:lnTo>
                  <a:pt x="0" y="0"/>
                </a:lnTo>
                <a:lnTo>
                  <a:pt x="0" y="0"/>
                </a:lnTo>
                <a:lnTo>
                  <a:pt x="0" y="160"/>
                </a:lnTo>
                <a:lnTo>
                  <a:pt x="64" y="160"/>
                </a:lnTo>
                <a:lnTo>
                  <a:pt x="129" y="160"/>
                </a:lnTo>
                <a:lnTo>
                  <a:pt x="129" y="0"/>
                </a:lnTo>
                <a:lnTo>
                  <a:pt x="12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93" name="Freeform 31"/>
          <p:cNvSpPr/>
          <p:nvPr/>
        </p:nvSpPr>
        <p:spPr bwMode="auto">
          <a:xfrm>
            <a:off x="2334541" y="906060"/>
            <a:ext cx="160913" cy="167688"/>
          </a:xfrm>
          <a:custGeom>
            <a:avLst/>
            <a:gdLst>
              <a:gd name="T0" fmla="*/ 0 w 95"/>
              <a:gd name="T1" fmla="*/ 0 h 99"/>
              <a:gd name="T2" fmla="*/ 0 w 95"/>
              <a:gd name="T3" fmla="*/ 0 h 99"/>
              <a:gd name="T4" fmla="*/ 0 w 95"/>
              <a:gd name="T5" fmla="*/ 99 h 99"/>
              <a:gd name="T6" fmla="*/ 95 w 95"/>
              <a:gd name="T7" fmla="*/ 99 h 99"/>
              <a:gd name="T8" fmla="*/ 0 w 95"/>
              <a:gd name="T9" fmla="*/ 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" h="99">
                <a:moveTo>
                  <a:pt x="0" y="0"/>
                </a:moveTo>
                <a:lnTo>
                  <a:pt x="0" y="0"/>
                </a:lnTo>
                <a:lnTo>
                  <a:pt x="0" y="99"/>
                </a:lnTo>
                <a:lnTo>
                  <a:pt x="95" y="99"/>
                </a:lnTo>
                <a:lnTo>
                  <a:pt x="0" y="0"/>
                </a:lnTo>
                <a:close/>
              </a:path>
            </a:pathLst>
          </a:custGeom>
          <a:solidFill>
            <a:srgbClr val="BE30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94" name="Freeform 32"/>
          <p:cNvSpPr/>
          <p:nvPr/>
        </p:nvSpPr>
        <p:spPr bwMode="auto">
          <a:xfrm>
            <a:off x="2387651" y="906060"/>
            <a:ext cx="160913" cy="167688"/>
          </a:xfrm>
          <a:custGeom>
            <a:avLst/>
            <a:gdLst>
              <a:gd name="T0" fmla="*/ 0 w 95"/>
              <a:gd name="T1" fmla="*/ 0 h 99"/>
              <a:gd name="T2" fmla="*/ 0 w 95"/>
              <a:gd name="T3" fmla="*/ 0 h 99"/>
              <a:gd name="T4" fmla="*/ 0 w 95"/>
              <a:gd name="T5" fmla="*/ 99 h 99"/>
              <a:gd name="T6" fmla="*/ 95 w 95"/>
              <a:gd name="T7" fmla="*/ 99 h 99"/>
              <a:gd name="T8" fmla="*/ 0 w 95"/>
              <a:gd name="T9" fmla="*/ 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" h="99">
                <a:moveTo>
                  <a:pt x="0" y="0"/>
                </a:moveTo>
                <a:lnTo>
                  <a:pt x="0" y="0"/>
                </a:lnTo>
                <a:lnTo>
                  <a:pt x="0" y="99"/>
                </a:lnTo>
                <a:lnTo>
                  <a:pt x="95" y="9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grpSp>
        <p:nvGrpSpPr>
          <p:cNvPr id="295" name="组合 294"/>
          <p:cNvGrpSpPr>
            <a:grpSpLocks noChangeAspect="1"/>
          </p:cNvGrpSpPr>
          <p:nvPr/>
        </p:nvGrpSpPr>
        <p:grpSpPr>
          <a:xfrm>
            <a:off x="1088978" y="2818527"/>
            <a:ext cx="360933" cy="351679"/>
            <a:chOff x="5256799" y="4239109"/>
            <a:chExt cx="223152" cy="217430"/>
          </a:xfrm>
          <a:solidFill>
            <a:srgbClr val="01ACBE"/>
          </a:solidFill>
        </p:grpSpPr>
        <p:sp>
          <p:nvSpPr>
            <p:cNvPr id="296" name="Freeform 40"/>
            <p:cNvSpPr>
              <a:spLocks noEditPoints="1"/>
            </p:cNvSpPr>
            <p:nvPr/>
          </p:nvSpPr>
          <p:spPr bwMode="auto">
            <a:xfrm>
              <a:off x="5256799" y="4239109"/>
              <a:ext cx="223152" cy="217430"/>
            </a:xfrm>
            <a:custGeom>
              <a:avLst/>
              <a:gdLst>
                <a:gd name="T0" fmla="*/ 44 w 49"/>
                <a:gd name="T1" fmla="*/ 33 h 48"/>
                <a:gd name="T2" fmla="*/ 49 w 49"/>
                <a:gd name="T3" fmla="*/ 28 h 48"/>
                <a:gd name="T4" fmla="*/ 49 w 49"/>
                <a:gd name="T5" fmla="*/ 5 h 48"/>
                <a:gd name="T6" fmla="*/ 44 w 49"/>
                <a:gd name="T7" fmla="*/ 0 h 48"/>
                <a:gd name="T8" fmla="*/ 5 w 49"/>
                <a:gd name="T9" fmla="*/ 0 h 48"/>
                <a:gd name="T10" fmla="*/ 0 w 49"/>
                <a:gd name="T11" fmla="*/ 5 h 48"/>
                <a:gd name="T12" fmla="*/ 0 w 49"/>
                <a:gd name="T13" fmla="*/ 28 h 48"/>
                <a:gd name="T14" fmla="*/ 5 w 49"/>
                <a:gd name="T15" fmla="*/ 33 h 48"/>
                <a:gd name="T16" fmla="*/ 20 w 49"/>
                <a:gd name="T17" fmla="*/ 33 h 48"/>
                <a:gd name="T18" fmla="*/ 20 w 49"/>
                <a:gd name="T19" fmla="*/ 38 h 48"/>
                <a:gd name="T20" fmla="*/ 5 w 49"/>
                <a:gd name="T21" fmla="*/ 38 h 48"/>
                <a:gd name="T22" fmla="*/ 0 w 49"/>
                <a:gd name="T23" fmla="*/ 43 h 48"/>
                <a:gd name="T24" fmla="*/ 0 w 49"/>
                <a:gd name="T25" fmla="*/ 47 h 48"/>
                <a:gd name="T26" fmla="*/ 1 w 49"/>
                <a:gd name="T27" fmla="*/ 48 h 48"/>
                <a:gd name="T28" fmla="*/ 48 w 49"/>
                <a:gd name="T29" fmla="*/ 48 h 48"/>
                <a:gd name="T30" fmla="*/ 49 w 49"/>
                <a:gd name="T31" fmla="*/ 47 h 48"/>
                <a:gd name="T32" fmla="*/ 49 w 49"/>
                <a:gd name="T33" fmla="*/ 43 h 48"/>
                <a:gd name="T34" fmla="*/ 44 w 49"/>
                <a:gd name="T35" fmla="*/ 38 h 48"/>
                <a:gd name="T36" fmla="*/ 29 w 49"/>
                <a:gd name="T37" fmla="*/ 38 h 48"/>
                <a:gd name="T38" fmla="*/ 29 w 49"/>
                <a:gd name="T39" fmla="*/ 33 h 48"/>
                <a:gd name="T40" fmla="*/ 44 w 49"/>
                <a:gd name="T41" fmla="*/ 33 h 48"/>
                <a:gd name="T42" fmla="*/ 2 w 49"/>
                <a:gd name="T43" fmla="*/ 28 h 48"/>
                <a:gd name="T44" fmla="*/ 2 w 49"/>
                <a:gd name="T45" fmla="*/ 5 h 48"/>
                <a:gd name="T46" fmla="*/ 5 w 49"/>
                <a:gd name="T47" fmla="*/ 2 h 48"/>
                <a:gd name="T48" fmla="*/ 44 w 49"/>
                <a:gd name="T49" fmla="*/ 2 h 48"/>
                <a:gd name="T50" fmla="*/ 47 w 49"/>
                <a:gd name="T51" fmla="*/ 5 h 48"/>
                <a:gd name="T52" fmla="*/ 47 w 49"/>
                <a:gd name="T53" fmla="*/ 28 h 48"/>
                <a:gd name="T54" fmla="*/ 44 w 49"/>
                <a:gd name="T55" fmla="*/ 31 h 48"/>
                <a:gd name="T56" fmla="*/ 5 w 49"/>
                <a:gd name="T57" fmla="*/ 31 h 48"/>
                <a:gd name="T58" fmla="*/ 2 w 49"/>
                <a:gd name="T59" fmla="*/ 2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9" h="48">
                  <a:moveTo>
                    <a:pt x="44" y="33"/>
                  </a:moveTo>
                  <a:cubicBezTo>
                    <a:pt x="47" y="33"/>
                    <a:pt x="49" y="31"/>
                    <a:pt x="49" y="28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2"/>
                    <a:pt x="47" y="0"/>
                    <a:pt x="4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1"/>
                    <a:pt x="2" y="33"/>
                    <a:pt x="5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2" y="38"/>
                    <a:pt x="0" y="40"/>
                    <a:pt x="0" y="43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1" y="48"/>
                    <a:pt x="1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9" y="48"/>
                    <a:pt x="49" y="47"/>
                    <a:pt x="49" y="47"/>
                  </a:cubicBezTo>
                  <a:cubicBezTo>
                    <a:pt x="49" y="43"/>
                    <a:pt x="49" y="43"/>
                    <a:pt x="49" y="43"/>
                  </a:cubicBezTo>
                  <a:cubicBezTo>
                    <a:pt x="49" y="40"/>
                    <a:pt x="47" y="38"/>
                    <a:pt x="44" y="3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3"/>
                    <a:pt x="29" y="33"/>
                    <a:pt x="29" y="33"/>
                  </a:cubicBezTo>
                  <a:lnTo>
                    <a:pt x="44" y="33"/>
                  </a:lnTo>
                  <a:close/>
                  <a:moveTo>
                    <a:pt x="2" y="28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4" y="2"/>
                    <a:pt x="5" y="2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6" y="2"/>
                    <a:pt x="47" y="3"/>
                    <a:pt x="47" y="5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30"/>
                    <a:pt x="46" y="31"/>
                    <a:pt x="44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4" y="31"/>
                    <a:pt x="2" y="30"/>
                    <a:pt x="2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97" name="Freeform 41"/>
            <p:cNvSpPr/>
            <p:nvPr/>
          </p:nvSpPr>
          <p:spPr bwMode="auto">
            <a:xfrm>
              <a:off x="5273965" y="4256274"/>
              <a:ext cx="186913" cy="114437"/>
            </a:xfrm>
            <a:custGeom>
              <a:avLst/>
              <a:gdLst>
                <a:gd name="T0" fmla="*/ 41 w 41"/>
                <a:gd name="T1" fmla="*/ 24 h 25"/>
                <a:gd name="T2" fmla="*/ 41 w 41"/>
                <a:gd name="T3" fmla="*/ 1 h 25"/>
                <a:gd name="T4" fmla="*/ 40 w 41"/>
                <a:gd name="T5" fmla="*/ 0 h 25"/>
                <a:gd name="T6" fmla="*/ 1 w 41"/>
                <a:gd name="T7" fmla="*/ 0 h 25"/>
                <a:gd name="T8" fmla="*/ 0 w 41"/>
                <a:gd name="T9" fmla="*/ 1 h 25"/>
                <a:gd name="T10" fmla="*/ 0 w 41"/>
                <a:gd name="T11" fmla="*/ 24 h 25"/>
                <a:gd name="T12" fmla="*/ 1 w 41"/>
                <a:gd name="T13" fmla="*/ 25 h 25"/>
                <a:gd name="T14" fmla="*/ 40 w 41"/>
                <a:gd name="T15" fmla="*/ 25 h 25"/>
                <a:gd name="T16" fmla="*/ 41 w 41"/>
                <a:gd name="T17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25">
                  <a:moveTo>
                    <a:pt x="41" y="24"/>
                  </a:move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1" y="0"/>
                    <a:pt x="4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5"/>
                    <a:pt x="1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1" y="25"/>
                    <a:pt x="41" y="25"/>
                    <a:pt x="41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  <p:sp>
        <p:nvSpPr>
          <p:cNvPr id="298" name="Rectangle 42"/>
          <p:cNvSpPr>
            <a:spLocks noChangeArrowheads="1"/>
          </p:cNvSpPr>
          <p:nvPr/>
        </p:nvSpPr>
        <p:spPr bwMode="auto">
          <a:xfrm>
            <a:off x="1569542" y="1195703"/>
            <a:ext cx="221890" cy="225278"/>
          </a:xfrm>
          <a:prstGeom prst="rect">
            <a:avLst/>
          </a:pr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99" name="Rectangle 43"/>
          <p:cNvSpPr>
            <a:spLocks noChangeArrowheads="1"/>
          </p:cNvSpPr>
          <p:nvPr/>
        </p:nvSpPr>
        <p:spPr bwMode="auto">
          <a:xfrm>
            <a:off x="1791431" y="1195703"/>
            <a:ext cx="221890" cy="225278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00" name="Rectangle 44"/>
          <p:cNvSpPr>
            <a:spLocks noChangeArrowheads="1"/>
          </p:cNvSpPr>
          <p:nvPr/>
        </p:nvSpPr>
        <p:spPr bwMode="auto">
          <a:xfrm>
            <a:off x="2013320" y="1195703"/>
            <a:ext cx="216807" cy="225278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01" name="Rectangle 45"/>
          <p:cNvSpPr>
            <a:spLocks noChangeArrowheads="1"/>
          </p:cNvSpPr>
          <p:nvPr/>
        </p:nvSpPr>
        <p:spPr bwMode="auto">
          <a:xfrm>
            <a:off x="1782961" y="1453164"/>
            <a:ext cx="221890" cy="228666"/>
          </a:xfrm>
          <a:prstGeom prst="rect">
            <a:avLst/>
          </a:prstGeom>
          <a:solidFill>
            <a:srgbClr val="7B25A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02" name="Rectangle 46"/>
          <p:cNvSpPr>
            <a:spLocks noChangeArrowheads="1"/>
          </p:cNvSpPr>
          <p:nvPr/>
        </p:nvSpPr>
        <p:spPr bwMode="auto">
          <a:xfrm>
            <a:off x="1782961" y="1453164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03" name="Rectangle 47"/>
          <p:cNvSpPr>
            <a:spLocks noChangeArrowheads="1"/>
          </p:cNvSpPr>
          <p:nvPr/>
        </p:nvSpPr>
        <p:spPr bwMode="auto">
          <a:xfrm>
            <a:off x="1572929" y="1453165"/>
            <a:ext cx="165993" cy="172769"/>
          </a:xfrm>
          <a:prstGeom prst="rect">
            <a:avLst/>
          </a:prstGeom>
          <a:solidFill>
            <a:srgbClr val="663A77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04" name="Rectangle 48"/>
          <p:cNvSpPr>
            <a:spLocks noChangeArrowheads="1"/>
          </p:cNvSpPr>
          <p:nvPr/>
        </p:nvSpPr>
        <p:spPr bwMode="auto">
          <a:xfrm>
            <a:off x="1572929" y="1453165"/>
            <a:ext cx="165993" cy="172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05" name="Rectangle 49"/>
          <p:cNvSpPr>
            <a:spLocks noChangeArrowheads="1"/>
          </p:cNvSpPr>
          <p:nvPr/>
        </p:nvSpPr>
        <p:spPr bwMode="auto">
          <a:xfrm>
            <a:off x="2004851" y="1453164"/>
            <a:ext cx="216807" cy="228666"/>
          </a:xfrm>
          <a:prstGeom prst="rect">
            <a:avLst/>
          </a:prstGeom>
          <a:solidFill>
            <a:srgbClr val="BE30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06" name="Rectangle 50"/>
          <p:cNvSpPr>
            <a:spLocks noChangeArrowheads="1"/>
          </p:cNvSpPr>
          <p:nvPr/>
        </p:nvSpPr>
        <p:spPr bwMode="auto">
          <a:xfrm>
            <a:off x="2004851" y="1453164"/>
            <a:ext cx="216807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07" name="Rectangle 51"/>
          <p:cNvSpPr>
            <a:spLocks noChangeArrowheads="1"/>
          </p:cNvSpPr>
          <p:nvPr/>
        </p:nvSpPr>
        <p:spPr bwMode="auto">
          <a:xfrm>
            <a:off x="2221659" y="1453164"/>
            <a:ext cx="221890" cy="228666"/>
          </a:xfrm>
          <a:prstGeom prst="rect">
            <a:avLst/>
          </a:prstGeom>
          <a:solidFill>
            <a:srgbClr val="7B25A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08" name="Rectangle 52"/>
          <p:cNvSpPr>
            <a:spLocks noChangeArrowheads="1"/>
          </p:cNvSpPr>
          <p:nvPr/>
        </p:nvSpPr>
        <p:spPr bwMode="auto">
          <a:xfrm>
            <a:off x="2221659" y="1453164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09" name="Rectangle 53"/>
          <p:cNvSpPr>
            <a:spLocks noChangeArrowheads="1"/>
          </p:cNvSpPr>
          <p:nvPr/>
        </p:nvSpPr>
        <p:spPr bwMode="auto">
          <a:xfrm>
            <a:off x="1782961" y="1681830"/>
            <a:ext cx="221890" cy="228666"/>
          </a:xfrm>
          <a:prstGeom prst="rect">
            <a:avLst/>
          </a:prstGeom>
          <a:solidFill>
            <a:srgbClr val="7B25A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10" name="Rectangle 54"/>
          <p:cNvSpPr>
            <a:spLocks noChangeArrowheads="1"/>
          </p:cNvSpPr>
          <p:nvPr/>
        </p:nvSpPr>
        <p:spPr bwMode="auto">
          <a:xfrm>
            <a:off x="1782961" y="1681830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11" name="Rectangle 55"/>
          <p:cNvSpPr>
            <a:spLocks noChangeArrowheads="1"/>
          </p:cNvSpPr>
          <p:nvPr/>
        </p:nvSpPr>
        <p:spPr bwMode="auto">
          <a:xfrm>
            <a:off x="2004851" y="1681830"/>
            <a:ext cx="216807" cy="228666"/>
          </a:xfrm>
          <a:prstGeom prst="rect">
            <a:avLst/>
          </a:prstGeom>
          <a:solidFill>
            <a:srgbClr val="BE30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12" name="Rectangle 56"/>
          <p:cNvSpPr>
            <a:spLocks noChangeArrowheads="1"/>
          </p:cNvSpPr>
          <p:nvPr/>
        </p:nvSpPr>
        <p:spPr bwMode="auto">
          <a:xfrm>
            <a:off x="2004851" y="1681830"/>
            <a:ext cx="216807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13" name="Rectangle 57"/>
          <p:cNvSpPr>
            <a:spLocks noChangeArrowheads="1"/>
          </p:cNvSpPr>
          <p:nvPr/>
        </p:nvSpPr>
        <p:spPr bwMode="auto">
          <a:xfrm>
            <a:off x="2221659" y="1681830"/>
            <a:ext cx="221890" cy="228666"/>
          </a:xfrm>
          <a:prstGeom prst="rect">
            <a:avLst/>
          </a:prstGeom>
          <a:solidFill>
            <a:srgbClr val="7B25A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14" name="Rectangle 58"/>
          <p:cNvSpPr>
            <a:spLocks noChangeArrowheads="1"/>
          </p:cNvSpPr>
          <p:nvPr/>
        </p:nvSpPr>
        <p:spPr bwMode="auto">
          <a:xfrm>
            <a:off x="2221659" y="1681830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15" name="Rectangle 59"/>
          <p:cNvSpPr>
            <a:spLocks noChangeArrowheads="1"/>
          </p:cNvSpPr>
          <p:nvPr/>
        </p:nvSpPr>
        <p:spPr bwMode="auto">
          <a:xfrm>
            <a:off x="1569542" y="1942677"/>
            <a:ext cx="221890" cy="223584"/>
          </a:xfrm>
          <a:prstGeom prst="rect">
            <a:avLst/>
          </a:prstGeom>
          <a:solidFill>
            <a:srgbClr val="BE30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16" name="Rectangle 60"/>
          <p:cNvSpPr>
            <a:spLocks noChangeArrowheads="1"/>
          </p:cNvSpPr>
          <p:nvPr/>
        </p:nvSpPr>
        <p:spPr bwMode="auto">
          <a:xfrm>
            <a:off x="1569542" y="1942677"/>
            <a:ext cx="221890" cy="223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17" name="Rectangle 61"/>
          <p:cNvSpPr>
            <a:spLocks noChangeArrowheads="1"/>
          </p:cNvSpPr>
          <p:nvPr/>
        </p:nvSpPr>
        <p:spPr bwMode="auto">
          <a:xfrm>
            <a:off x="1791431" y="1942677"/>
            <a:ext cx="221890" cy="223584"/>
          </a:xfrm>
          <a:prstGeom prst="rect">
            <a:avLst/>
          </a:prstGeom>
          <a:solidFill>
            <a:srgbClr val="BE30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18" name="Rectangle 62"/>
          <p:cNvSpPr>
            <a:spLocks noChangeArrowheads="1"/>
          </p:cNvSpPr>
          <p:nvPr/>
        </p:nvSpPr>
        <p:spPr bwMode="auto">
          <a:xfrm>
            <a:off x="1791431" y="1942677"/>
            <a:ext cx="221890" cy="223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19" name="Rectangle 63"/>
          <p:cNvSpPr>
            <a:spLocks noChangeArrowheads="1"/>
          </p:cNvSpPr>
          <p:nvPr/>
        </p:nvSpPr>
        <p:spPr bwMode="auto">
          <a:xfrm>
            <a:off x="2013320" y="1942677"/>
            <a:ext cx="216807" cy="223584"/>
          </a:xfrm>
          <a:prstGeom prst="rect">
            <a:avLst/>
          </a:prstGeom>
          <a:solidFill>
            <a:srgbClr val="BE30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20" name="Rectangle 64"/>
          <p:cNvSpPr>
            <a:spLocks noChangeArrowheads="1"/>
          </p:cNvSpPr>
          <p:nvPr/>
        </p:nvSpPr>
        <p:spPr bwMode="auto">
          <a:xfrm>
            <a:off x="2013320" y="1942677"/>
            <a:ext cx="216807" cy="223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21" name="Rectangle 65"/>
          <p:cNvSpPr>
            <a:spLocks noChangeArrowheads="1"/>
          </p:cNvSpPr>
          <p:nvPr/>
        </p:nvSpPr>
        <p:spPr bwMode="auto">
          <a:xfrm>
            <a:off x="1347653" y="2198444"/>
            <a:ext cx="218502" cy="2286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22" name="Rectangle 66"/>
          <p:cNvSpPr>
            <a:spLocks noChangeArrowheads="1"/>
          </p:cNvSpPr>
          <p:nvPr/>
        </p:nvSpPr>
        <p:spPr bwMode="auto">
          <a:xfrm>
            <a:off x="1347653" y="2198444"/>
            <a:ext cx="218502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23" name="Rectangle 67"/>
          <p:cNvSpPr>
            <a:spLocks noChangeArrowheads="1"/>
          </p:cNvSpPr>
          <p:nvPr/>
        </p:nvSpPr>
        <p:spPr bwMode="auto">
          <a:xfrm>
            <a:off x="1566154" y="2198444"/>
            <a:ext cx="220196" cy="228666"/>
          </a:xfrm>
          <a:prstGeom prst="rect">
            <a:avLst/>
          </a:prstGeom>
          <a:solidFill>
            <a:srgbClr val="FFB85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24" name="Rectangle 68"/>
          <p:cNvSpPr>
            <a:spLocks noChangeArrowheads="1"/>
          </p:cNvSpPr>
          <p:nvPr/>
        </p:nvSpPr>
        <p:spPr bwMode="auto">
          <a:xfrm>
            <a:off x="1566154" y="2198444"/>
            <a:ext cx="220196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25" name="Rectangle 69"/>
          <p:cNvSpPr>
            <a:spLocks noChangeArrowheads="1"/>
          </p:cNvSpPr>
          <p:nvPr/>
        </p:nvSpPr>
        <p:spPr bwMode="auto">
          <a:xfrm>
            <a:off x="1786349" y="2198444"/>
            <a:ext cx="221890" cy="228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26" name="Rectangle 70"/>
          <p:cNvSpPr>
            <a:spLocks noChangeArrowheads="1"/>
          </p:cNvSpPr>
          <p:nvPr/>
        </p:nvSpPr>
        <p:spPr bwMode="auto">
          <a:xfrm>
            <a:off x="1786349" y="2198444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27" name="Rectangle 71"/>
          <p:cNvSpPr>
            <a:spLocks noChangeArrowheads="1"/>
          </p:cNvSpPr>
          <p:nvPr/>
        </p:nvSpPr>
        <p:spPr bwMode="auto">
          <a:xfrm>
            <a:off x="1347653" y="2427109"/>
            <a:ext cx="218502" cy="2303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28" name="Rectangle 72"/>
          <p:cNvSpPr>
            <a:spLocks noChangeArrowheads="1"/>
          </p:cNvSpPr>
          <p:nvPr/>
        </p:nvSpPr>
        <p:spPr bwMode="auto">
          <a:xfrm>
            <a:off x="1347653" y="2427109"/>
            <a:ext cx="218502" cy="23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29" name="Rectangle 73"/>
          <p:cNvSpPr>
            <a:spLocks noChangeArrowheads="1"/>
          </p:cNvSpPr>
          <p:nvPr/>
        </p:nvSpPr>
        <p:spPr bwMode="auto">
          <a:xfrm>
            <a:off x="1566154" y="2427109"/>
            <a:ext cx="220196" cy="2303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30" name="Rectangle 74"/>
          <p:cNvSpPr>
            <a:spLocks noChangeArrowheads="1"/>
          </p:cNvSpPr>
          <p:nvPr/>
        </p:nvSpPr>
        <p:spPr bwMode="auto">
          <a:xfrm>
            <a:off x="1566154" y="2427109"/>
            <a:ext cx="220196" cy="23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31" name="Rectangle 75"/>
          <p:cNvSpPr>
            <a:spLocks noChangeArrowheads="1"/>
          </p:cNvSpPr>
          <p:nvPr/>
        </p:nvSpPr>
        <p:spPr bwMode="auto">
          <a:xfrm>
            <a:off x="1786349" y="2427109"/>
            <a:ext cx="221890" cy="2303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32" name="Rectangle 76"/>
          <p:cNvSpPr>
            <a:spLocks noChangeArrowheads="1"/>
          </p:cNvSpPr>
          <p:nvPr/>
        </p:nvSpPr>
        <p:spPr bwMode="auto">
          <a:xfrm>
            <a:off x="1786349" y="2427109"/>
            <a:ext cx="221890" cy="23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33" name="Rectangle 77"/>
          <p:cNvSpPr>
            <a:spLocks noChangeArrowheads="1"/>
          </p:cNvSpPr>
          <p:nvPr/>
        </p:nvSpPr>
        <p:spPr bwMode="auto">
          <a:xfrm>
            <a:off x="1569542" y="2689650"/>
            <a:ext cx="221890" cy="223584"/>
          </a:xfrm>
          <a:prstGeom prst="rect">
            <a:avLst/>
          </a:prstGeom>
          <a:solidFill>
            <a:srgbClr val="01ACB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34" name="Rectangle 78"/>
          <p:cNvSpPr>
            <a:spLocks noChangeArrowheads="1"/>
          </p:cNvSpPr>
          <p:nvPr/>
        </p:nvSpPr>
        <p:spPr bwMode="auto">
          <a:xfrm>
            <a:off x="1569542" y="2689650"/>
            <a:ext cx="221890" cy="223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35" name="Rectangle 79"/>
          <p:cNvSpPr>
            <a:spLocks noChangeArrowheads="1"/>
          </p:cNvSpPr>
          <p:nvPr/>
        </p:nvSpPr>
        <p:spPr bwMode="auto">
          <a:xfrm>
            <a:off x="1791431" y="2689650"/>
            <a:ext cx="221890" cy="223584"/>
          </a:xfrm>
          <a:prstGeom prst="rect">
            <a:avLst/>
          </a:prstGeom>
          <a:solidFill>
            <a:srgbClr val="1783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36" name="Rectangle 80"/>
          <p:cNvSpPr>
            <a:spLocks noChangeArrowheads="1"/>
          </p:cNvSpPr>
          <p:nvPr/>
        </p:nvSpPr>
        <p:spPr bwMode="auto">
          <a:xfrm>
            <a:off x="1791431" y="2689650"/>
            <a:ext cx="221890" cy="223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37" name="Rectangle 81"/>
          <p:cNvSpPr>
            <a:spLocks noChangeArrowheads="1"/>
          </p:cNvSpPr>
          <p:nvPr/>
        </p:nvSpPr>
        <p:spPr bwMode="auto">
          <a:xfrm>
            <a:off x="2013320" y="2689650"/>
            <a:ext cx="216807" cy="223584"/>
          </a:xfrm>
          <a:prstGeom prst="rect">
            <a:avLst/>
          </a:prstGeom>
          <a:solidFill>
            <a:srgbClr val="1783B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38" name="Rectangle 82"/>
          <p:cNvSpPr>
            <a:spLocks noChangeArrowheads="1"/>
          </p:cNvSpPr>
          <p:nvPr/>
        </p:nvSpPr>
        <p:spPr bwMode="auto">
          <a:xfrm>
            <a:off x="2013320" y="2689650"/>
            <a:ext cx="216807" cy="223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39" name="Rectangle 83"/>
          <p:cNvSpPr>
            <a:spLocks noChangeArrowheads="1"/>
          </p:cNvSpPr>
          <p:nvPr/>
        </p:nvSpPr>
        <p:spPr bwMode="auto">
          <a:xfrm>
            <a:off x="1569542" y="2945417"/>
            <a:ext cx="221890" cy="228666"/>
          </a:xfrm>
          <a:prstGeom prst="rect">
            <a:avLst/>
          </a:prstGeom>
          <a:solidFill>
            <a:srgbClr val="01ACB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40" name="Rectangle 84"/>
          <p:cNvSpPr>
            <a:spLocks noChangeArrowheads="1"/>
          </p:cNvSpPr>
          <p:nvPr/>
        </p:nvSpPr>
        <p:spPr bwMode="auto">
          <a:xfrm>
            <a:off x="1569542" y="2945417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41" name="Rectangle 85"/>
          <p:cNvSpPr>
            <a:spLocks noChangeArrowheads="1"/>
          </p:cNvSpPr>
          <p:nvPr/>
        </p:nvSpPr>
        <p:spPr bwMode="auto">
          <a:xfrm>
            <a:off x="1791431" y="2945417"/>
            <a:ext cx="221890" cy="228666"/>
          </a:xfrm>
          <a:prstGeom prst="rect">
            <a:avLst/>
          </a:prstGeom>
          <a:solidFill>
            <a:srgbClr val="1783B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42" name="Rectangle 86"/>
          <p:cNvSpPr>
            <a:spLocks noChangeArrowheads="1"/>
          </p:cNvSpPr>
          <p:nvPr/>
        </p:nvSpPr>
        <p:spPr bwMode="auto">
          <a:xfrm>
            <a:off x="1791431" y="2945417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43" name="Rectangle 87"/>
          <p:cNvSpPr>
            <a:spLocks noChangeArrowheads="1"/>
          </p:cNvSpPr>
          <p:nvPr/>
        </p:nvSpPr>
        <p:spPr bwMode="auto">
          <a:xfrm>
            <a:off x="2013320" y="2945417"/>
            <a:ext cx="216807" cy="228666"/>
          </a:xfrm>
          <a:prstGeom prst="rect">
            <a:avLst/>
          </a:prstGeom>
          <a:solidFill>
            <a:srgbClr val="01ACB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44" name="Rectangle 88"/>
          <p:cNvSpPr>
            <a:spLocks noChangeArrowheads="1"/>
          </p:cNvSpPr>
          <p:nvPr/>
        </p:nvSpPr>
        <p:spPr bwMode="auto">
          <a:xfrm>
            <a:off x="2013320" y="2945417"/>
            <a:ext cx="216807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45" name="Rectangle 89"/>
          <p:cNvSpPr>
            <a:spLocks noChangeArrowheads="1"/>
          </p:cNvSpPr>
          <p:nvPr/>
        </p:nvSpPr>
        <p:spPr bwMode="auto">
          <a:xfrm>
            <a:off x="1569542" y="3174083"/>
            <a:ext cx="221890" cy="228666"/>
          </a:xfrm>
          <a:prstGeom prst="rect">
            <a:avLst/>
          </a:prstGeom>
          <a:solidFill>
            <a:srgbClr val="1783B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46" name="Rectangle 90"/>
          <p:cNvSpPr>
            <a:spLocks noChangeArrowheads="1"/>
          </p:cNvSpPr>
          <p:nvPr/>
        </p:nvSpPr>
        <p:spPr bwMode="auto">
          <a:xfrm>
            <a:off x="1569542" y="3174083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47" name="Rectangle 91"/>
          <p:cNvSpPr>
            <a:spLocks noChangeArrowheads="1"/>
          </p:cNvSpPr>
          <p:nvPr/>
        </p:nvSpPr>
        <p:spPr bwMode="auto">
          <a:xfrm>
            <a:off x="1791431" y="3174083"/>
            <a:ext cx="221890" cy="228666"/>
          </a:xfrm>
          <a:prstGeom prst="rect">
            <a:avLst/>
          </a:prstGeom>
          <a:solidFill>
            <a:srgbClr val="01ACB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48" name="Rectangle 92"/>
          <p:cNvSpPr>
            <a:spLocks noChangeArrowheads="1"/>
          </p:cNvSpPr>
          <p:nvPr/>
        </p:nvSpPr>
        <p:spPr bwMode="auto">
          <a:xfrm>
            <a:off x="1791431" y="3174083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49" name="Rectangle 93"/>
          <p:cNvSpPr>
            <a:spLocks noChangeArrowheads="1"/>
          </p:cNvSpPr>
          <p:nvPr/>
        </p:nvSpPr>
        <p:spPr bwMode="auto">
          <a:xfrm>
            <a:off x="2013320" y="3174083"/>
            <a:ext cx="216807" cy="228666"/>
          </a:xfrm>
          <a:prstGeom prst="rect">
            <a:avLst/>
          </a:prstGeom>
          <a:solidFill>
            <a:srgbClr val="01ACB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50" name="Rectangle 94"/>
          <p:cNvSpPr>
            <a:spLocks noChangeArrowheads="1"/>
          </p:cNvSpPr>
          <p:nvPr/>
        </p:nvSpPr>
        <p:spPr bwMode="auto">
          <a:xfrm>
            <a:off x="2013320" y="3174083"/>
            <a:ext cx="216807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51" name="Rectangle 95"/>
          <p:cNvSpPr>
            <a:spLocks noChangeArrowheads="1"/>
          </p:cNvSpPr>
          <p:nvPr/>
        </p:nvSpPr>
        <p:spPr bwMode="auto">
          <a:xfrm>
            <a:off x="1569542" y="3434931"/>
            <a:ext cx="221890" cy="228666"/>
          </a:xfrm>
          <a:prstGeom prst="rect">
            <a:avLst/>
          </a:prstGeom>
          <a:solidFill>
            <a:srgbClr val="1783B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52" name="Rectangle 96"/>
          <p:cNvSpPr>
            <a:spLocks noChangeArrowheads="1"/>
          </p:cNvSpPr>
          <p:nvPr/>
        </p:nvSpPr>
        <p:spPr bwMode="auto">
          <a:xfrm>
            <a:off x="1569542" y="3434931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53" name="Rectangle 97"/>
          <p:cNvSpPr>
            <a:spLocks noChangeArrowheads="1"/>
          </p:cNvSpPr>
          <p:nvPr/>
        </p:nvSpPr>
        <p:spPr bwMode="auto">
          <a:xfrm>
            <a:off x="1791431" y="3434931"/>
            <a:ext cx="221890" cy="228666"/>
          </a:xfrm>
          <a:prstGeom prst="rect">
            <a:avLst/>
          </a:prstGeom>
          <a:solidFill>
            <a:srgbClr val="01ACB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54" name="Rectangle 98"/>
          <p:cNvSpPr>
            <a:spLocks noChangeArrowheads="1"/>
          </p:cNvSpPr>
          <p:nvPr/>
        </p:nvSpPr>
        <p:spPr bwMode="auto">
          <a:xfrm>
            <a:off x="1791431" y="3434931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55" name="Rectangle 99"/>
          <p:cNvSpPr>
            <a:spLocks noChangeArrowheads="1"/>
          </p:cNvSpPr>
          <p:nvPr/>
        </p:nvSpPr>
        <p:spPr bwMode="auto">
          <a:xfrm>
            <a:off x="2013320" y="3434931"/>
            <a:ext cx="216807" cy="228666"/>
          </a:xfrm>
          <a:prstGeom prst="rect">
            <a:avLst/>
          </a:prstGeom>
          <a:solidFill>
            <a:srgbClr val="1783B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56" name="Rectangle 100"/>
          <p:cNvSpPr>
            <a:spLocks noChangeArrowheads="1"/>
          </p:cNvSpPr>
          <p:nvPr/>
        </p:nvSpPr>
        <p:spPr bwMode="auto">
          <a:xfrm>
            <a:off x="2013320" y="3434931"/>
            <a:ext cx="216807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57" name="Rectangle 101"/>
          <p:cNvSpPr>
            <a:spLocks noChangeArrowheads="1"/>
          </p:cNvSpPr>
          <p:nvPr/>
        </p:nvSpPr>
        <p:spPr bwMode="auto">
          <a:xfrm>
            <a:off x="1569542" y="3692391"/>
            <a:ext cx="221890" cy="228666"/>
          </a:xfrm>
          <a:prstGeom prst="rect">
            <a:avLst/>
          </a:prstGeom>
          <a:solidFill>
            <a:srgbClr val="E8707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58" name="Rectangle 102"/>
          <p:cNvSpPr>
            <a:spLocks noChangeArrowheads="1"/>
          </p:cNvSpPr>
          <p:nvPr/>
        </p:nvSpPr>
        <p:spPr bwMode="auto">
          <a:xfrm>
            <a:off x="1569542" y="3692391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59" name="Rectangle 103"/>
          <p:cNvSpPr>
            <a:spLocks noChangeArrowheads="1"/>
          </p:cNvSpPr>
          <p:nvPr/>
        </p:nvSpPr>
        <p:spPr bwMode="auto">
          <a:xfrm>
            <a:off x="1791431" y="3692391"/>
            <a:ext cx="221890" cy="2286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60" name="Rectangle 104"/>
          <p:cNvSpPr>
            <a:spLocks noChangeArrowheads="1"/>
          </p:cNvSpPr>
          <p:nvPr/>
        </p:nvSpPr>
        <p:spPr bwMode="auto">
          <a:xfrm>
            <a:off x="1791431" y="3692391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61" name="Rectangle 105"/>
          <p:cNvSpPr>
            <a:spLocks noChangeArrowheads="1"/>
          </p:cNvSpPr>
          <p:nvPr/>
        </p:nvSpPr>
        <p:spPr bwMode="auto">
          <a:xfrm>
            <a:off x="2013320" y="3692391"/>
            <a:ext cx="216807" cy="228666"/>
          </a:xfrm>
          <a:prstGeom prst="rect">
            <a:avLst/>
          </a:prstGeom>
          <a:solidFill>
            <a:srgbClr val="E8707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62" name="Rectangle 106"/>
          <p:cNvSpPr>
            <a:spLocks noChangeArrowheads="1"/>
          </p:cNvSpPr>
          <p:nvPr/>
        </p:nvSpPr>
        <p:spPr bwMode="auto">
          <a:xfrm>
            <a:off x="2013320" y="3692391"/>
            <a:ext cx="216807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63" name="Rectangle 107"/>
          <p:cNvSpPr>
            <a:spLocks noChangeArrowheads="1"/>
          </p:cNvSpPr>
          <p:nvPr/>
        </p:nvSpPr>
        <p:spPr bwMode="auto">
          <a:xfrm>
            <a:off x="1569542" y="3921056"/>
            <a:ext cx="221890" cy="228666"/>
          </a:xfrm>
          <a:prstGeom prst="rect">
            <a:avLst/>
          </a:prstGeom>
          <a:solidFill>
            <a:srgbClr val="E8707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64" name="Rectangle 108"/>
          <p:cNvSpPr>
            <a:spLocks noChangeArrowheads="1"/>
          </p:cNvSpPr>
          <p:nvPr/>
        </p:nvSpPr>
        <p:spPr bwMode="auto">
          <a:xfrm>
            <a:off x="1569542" y="3921056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65" name="Rectangle 109"/>
          <p:cNvSpPr>
            <a:spLocks noChangeArrowheads="1"/>
          </p:cNvSpPr>
          <p:nvPr/>
        </p:nvSpPr>
        <p:spPr bwMode="auto">
          <a:xfrm>
            <a:off x="1791431" y="3921056"/>
            <a:ext cx="221890" cy="228666"/>
          </a:xfrm>
          <a:prstGeom prst="rect">
            <a:avLst/>
          </a:prstGeom>
          <a:solidFill>
            <a:srgbClr val="E8707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66" name="Rectangle 110"/>
          <p:cNvSpPr>
            <a:spLocks noChangeArrowheads="1"/>
          </p:cNvSpPr>
          <p:nvPr/>
        </p:nvSpPr>
        <p:spPr bwMode="auto">
          <a:xfrm>
            <a:off x="1791431" y="3921056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67" name="Rectangle 111"/>
          <p:cNvSpPr>
            <a:spLocks noChangeArrowheads="1"/>
          </p:cNvSpPr>
          <p:nvPr/>
        </p:nvSpPr>
        <p:spPr bwMode="auto">
          <a:xfrm>
            <a:off x="2013320" y="3921056"/>
            <a:ext cx="216807" cy="2286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68" name="Rectangle 112"/>
          <p:cNvSpPr>
            <a:spLocks noChangeArrowheads="1"/>
          </p:cNvSpPr>
          <p:nvPr/>
        </p:nvSpPr>
        <p:spPr bwMode="auto">
          <a:xfrm>
            <a:off x="2013320" y="3921056"/>
            <a:ext cx="216807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69" name="Freeform 113"/>
          <p:cNvSpPr/>
          <p:nvPr/>
        </p:nvSpPr>
        <p:spPr bwMode="auto">
          <a:xfrm>
            <a:off x="1569542" y="4178516"/>
            <a:ext cx="221890" cy="228666"/>
          </a:xfrm>
          <a:custGeom>
            <a:avLst/>
            <a:gdLst>
              <a:gd name="T0" fmla="*/ 0 w 131"/>
              <a:gd name="T1" fmla="*/ 0 h 135"/>
              <a:gd name="T2" fmla="*/ 131 w 131"/>
              <a:gd name="T3" fmla="*/ 135 h 135"/>
              <a:gd name="T4" fmla="*/ 131 w 131"/>
              <a:gd name="T5" fmla="*/ 0 h 135"/>
              <a:gd name="T6" fmla="*/ 0 w 131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35">
                <a:moveTo>
                  <a:pt x="0" y="0"/>
                </a:moveTo>
                <a:lnTo>
                  <a:pt x="131" y="135"/>
                </a:lnTo>
                <a:lnTo>
                  <a:pt x="131" y="0"/>
                </a:lnTo>
                <a:lnTo>
                  <a:pt x="0" y="0"/>
                </a:lnTo>
                <a:close/>
              </a:path>
            </a:pathLst>
          </a:custGeom>
          <a:solidFill>
            <a:srgbClr val="E8707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70" name="Freeform 114"/>
          <p:cNvSpPr/>
          <p:nvPr/>
        </p:nvSpPr>
        <p:spPr bwMode="auto">
          <a:xfrm>
            <a:off x="1569542" y="4178516"/>
            <a:ext cx="221890" cy="228666"/>
          </a:xfrm>
          <a:custGeom>
            <a:avLst/>
            <a:gdLst>
              <a:gd name="T0" fmla="*/ 0 w 131"/>
              <a:gd name="T1" fmla="*/ 0 h 135"/>
              <a:gd name="T2" fmla="*/ 131 w 131"/>
              <a:gd name="T3" fmla="*/ 135 h 135"/>
              <a:gd name="T4" fmla="*/ 131 w 131"/>
              <a:gd name="T5" fmla="*/ 0 h 135"/>
              <a:gd name="T6" fmla="*/ 0 w 131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35">
                <a:moveTo>
                  <a:pt x="0" y="0"/>
                </a:moveTo>
                <a:lnTo>
                  <a:pt x="131" y="135"/>
                </a:lnTo>
                <a:lnTo>
                  <a:pt x="131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71" name="Rectangle 115"/>
          <p:cNvSpPr>
            <a:spLocks noChangeArrowheads="1"/>
          </p:cNvSpPr>
          <p:nvPr/>
        </p:nvSpPr>
        <p:spPr bwMode="auto">
          <a:xfrm>
            <a:off x="1791431" y="4178516"/>
            <a:ext cx="221890" cy="228666"/>
          </a:xfrm>
          <a:prstGeom prst="rect">
            <a:avLst/>
          </a:prstGeom>
          <a:solidFill>
            <a:srgbClr val="E8707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72" name="Rectangle 116"/>
          <p:cNvSpPr>
            <a:spLocks noChangeArrowheads="1"/>
          </p:cNvSpPr>
          <p:nvPr/>
        </p:nvSpPr>
        <p:spPr bwMode="auto">
          <a:xfrm>
            <a:off x="1791431" y="4178516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73" name="Freeform 117"/>
          <p:cNvSpPr/>
          <p:nvPr/>
        </p:nvSpPr>
        <p:spPr bwMode="auto">
          <a:xfrm>
            <a:off x="2013320" y="4178516"/>
            <a:ext cx="216807" cy="228666"/>
          </a:xfrm>
          <a:custGeom>
            <a:avLst/>
            <a:gdLst>
              <a:gd name="T0" fmla="*/ 0 w 128"/>
              <a:gd name="T1" fmla="*/ 0 h 135"/>
              <a:gd name="T2" fmla="*/ 0 w 128"/>
              <a:gd name="T3" fmla="*/ 135 h 135"/>
              <a:gd name="T4" fmla="*/ 128 w 128"/>
              <a:gd name="T5" fmla="*/ 0 h 135"/>
              <a:gd name="T6" fmla="*/ 0 w 128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8" h="135">
                <a:moveTo>
                  <a:pt x="0" y="0"/>
                </a:moveTo>
                <a:lnTo>
                  <a:pt x="0" y="135"/>
                </a:lnTo>
                <a:lnTo>
                  <a:pt x="128" y="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74" name="Freeform 118"/>
          <p:cNvSpPr/>
          <p:nvPr/>
        </p:nvSpPr>
        <p:spPr bwMode="auto">
          <a:xfrm>
            <a:off x="2013320" y="4178516"/>
            <a:ext cx="216807" cy="228666"/>
          </a:xfrm>
          <a:custGeom>
            <a:avLst/>
            <a:gdLst>
              <a:gd name="T0" fmla="*/ 0 w 128"/>
              <a:gd name="T1" fmla="*/ 0 h 135"/>
              <a:gd name="T2" fmla="*/ 0 w 128"/>
              <a:gd name="T3" fmla="*/ 135 h 135"/>
              <a:gd name="T4" fmla="*/ 128 w 128"/>
              <a:gd name="T5" fmla="*/ 0 h 135"/>
              <a:gd name="T6" fmla="*/ 0 w 128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8" h="135">
                <a:moveTo>
                  <a:pt x="0" y="0"/>
                </a:moveTo>
                <a:lnTo>
                  <a:pt x="0" y="135"/>
                </a:lnTo>
                <a:lnTo>
                  <a:pt x="128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75" name="Freeform 119"/>
          <p:cNvSpPr/>
          <p:nvPr/>
        </p:nvSpPr>
        <p:spPr bwMode="auto">
          <a:xfrm>
            <a:off x="1791431" y="4407182"/>
            <a:ext cx="221890" cy="111792"/>
          </a:xfrm>
          <a:custGeom>
            <a:avLst/>
            <a:gdLst>
              <a:gd name="T0" fmla="*/ 64 w 131"/>
              <a:gd name="T1" fmla="*/ 0 h 66"/>
              <a:gd name="T2" fmla="*/ 0 w 131"/>
              <a:gd name="T3" fmla="*/ 0 h 66"/>
              <a:gd name="T4" fmla="*/ 64 w 131"/>
              <a:gd name="T5" fmla="*/ 66 h 66"/>
              <a:gd name="T6" fmla="*/ 131 w 131"/>
              <a:gd name="T7" fmla="*/ 0 h 66"/>
              <a:gd name="T8" fmla="*/ 64 w 131"/>
              <a:gd name="T9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66">
                <a:moveTo>
                  <a:pt x="64" y="0"/>
                </a:moveTo>
                <a:lnTo>
                  <a:pt x="0" y="0"/>
                </a:lnTo>
                <a:lnTo>
                  <a:pt x="64" y="66"/>
                </a:lnTo>
                <a:lnTo>
                  <a:pt x="131" y="0"/>
                </a:lnTo>
                <a:lnTo>
                  <a:pt x="6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76" name="Freeform 120"/>
          <p:cNvSpPr/>
          <p:nvPr/>
        </p:nvSpPr>
        <p:spPr bwMode="auto">
          <a:xfrm>
            <a:off x="1791431" y="4178516"/>
            <a:ext cx="221890" cy="228666"/>
          </a:xfrm>
          <a:custGeom>
            <a:avLst/>
            <a:gdLst>
              <a:gd name="T0" fmla="*/ 131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131 w 131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35">
                <a:moveTo>
                  <a:pt x="131" y="0"/>
                </a:moveTo>
                <a:lnTo>
                  <a:pt x="0" y="0"/>
                </a:lnTo>
                <a:lnTo>
                  <a:pt x="0" y="135"/>
                </a:lnTo>
                <a:lnTo>
                  <a:pt x="131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77" name="Freeform 121"/>
          <p:cNvSpPr/>
          <p:nvPr/>
        </p:nvSpPr>
        <p:spPr bwMode="auto">
          <a:xfrm>
            <a:off x="1791431" y="4178516"/>
            <a:ext cx="221890" cy="228666"/>
          </a:xfrm>
          <a:custGeom>
            <a:avLst/>
            <a:gdLst>
              <a:gd name="T0" fmla="*/ 131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131 w 131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35">
                <a:moveTo>
                  <a:pt x="131" y="0"/>
                </a:moveTo>
                <a:lnTo>
                  <a:pt x="0" y="0"/>
                </a:lnTo>
                <a:lnTo>
                  <a:pt x="0" y="135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78" name="Freeform 122"/>
          <p:cNvSpPr/>
          <p:nvPr/>
        </p:nvSpPr>
        <p:spPr bwMode="auto">
          <a:xfrm>
            <a:off x="2221659" y="1453164"/>
            <a:ext cx="221890" cy="228666"/>
          </a:xfrm>
          <a:custGeom>
            <a:avLst/>
            <a:gdLst>
              <a:gd name="T0" fmla="*/ 0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0 w 131"/>
              <a:gd name="T7" fmla="*/ 135 h 135"/>
              <a:gd name="T8" fmla="*/ 131 w 131"/>
              <a:gd name="T9" fmla="*/ 135 h 135"/>
              <a:gd name="T10" fmla="*/ 0 w 131"/>
              <a:gd name="T11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0" y="135"/>
                </a:lnTo>
                <a:lnTo>
                  <a:pt x="131" y="135"/>
                </a:lnTo>
                <a:lnTo>
                  <a:pt x="0" y="0"/>
                </a:lnTo>
                <a:close/>
              </a:path>
            </a:pathLst>
          </a:custGeom>
          <a:solidFill>
            <a:srgbClr val="BE30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79" name="Freeform 123"/>
          <p:cNvSpPr/>
          <p:nvPr/>
        </p:nvSpPr>
        <p:spPr bwMode="auto">
          <a:xfrm>
            <a:off x="2221659" y="1453164"/>
            <a:ext cx="221890" cy="228666"/>
          </a:xfrm>
          <a:custGeom>
            <a:avLst/>
            <a:gdLst>
              <a:gd name="T0" fmla="*/ 0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0 w 131"/>
              <a:gd name="T7" fmla="*/ 135 h 135"/>
              <a:gd name="T8" fmla="*/ 131 w 131"/>
              <a:gd name="T9" fmla="*/ 135 h 135"/>
              <a:gd name="T10" fmla="*/ 0 w 131"/>
              <a:gd name="T11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0" y="135"/>
                </a:lnTo>
                <a:lnTo>
                  <a:pt x="131" y="13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80" name="Freeform 124"/>
          <p:cNvSpPr/>
          <p:nvPr/>
        </p:nvSpPr>
        <p:spPr bwMode="auto">
          <a:xfrm>
            <a:off x="2221659" y="1681830"/>
            <a:ext cx="221890" cy="228666"/>
          </a:xfrm>
          <a:custGeom>
            <a:avLst/>
            <a:gdLst>
              <a:gd name="T0" fmla="*/ 0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131 w 131"/>
              <a:gd name="T7" fmla="*/ 135 h 135"/>
              <a:gd name="T8" fmla="*/ 0 w 131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131" y="135"/>
                </a:lnTo>
                <a:lnTo>
                  <a:pt x="0" y="0"/>
                </a:lnTo>
                <a:close/>
              </a:path>
            </a:pathLst>
          </a:custGeom>
          <a:solidFill>
            <a:srgbClr val="BE30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81" name="Freeform 125"/>
          <p:cNvSpPr/>
          <p:nvPr/>
        </p:nvSpPr>
        <p:spPr bwMode="auto">
          <a:xfrm>
            <a:off x="2221659" y="1681830"/>
            <a:ext cx="221890" cy="228666"/>
          </a:xfrm>
          <a:custGeom>
            <a:avLst/>
            <a:gdLst>
              <a:gd name="T0" fmla="*/ 0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131 w 131"/>
              <a:gd name="T7" fmla="*/ 135 h 135"/>
              <a:gd name="T8" fmla="*/ 0 w 131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131" y="13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82" name="Rectangle 126"/>
          <p:cNvSpPr>
            <a:spLocks noChangeArrowheads="1"/>
          </p:cNvSpPr>
          <p:nvPr/>
        </p:nvSpPr>
        <p:spPr bwMode="auto">
          <a:xfrm>
            <a:off x="2221659" y="1681831"/>
            <a:ext cx="1694" cy="1694"/>
          </a:xfrm>
          <a:prstGeom prst="rect">
            <a:avLst/>
          </a:prstGeom>
          <a:solidFill>
            <a:srgbClr val="AAC81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83" name="Freeform 127"/>
          <p:cNvSpPr/>
          <p:nvPr/>
        </p:nvSpPr>
        <p:spPr bwMode="auto">
          <a:xfrm>
            <a:off x="2221658" y="1681830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84" name="Rectangle 128"/>
          <p:cNvSpPr>
            <a:spLocks noChangeArrowheads="1"/>
          </p:cNvSpPr>
          <p:nvPr/>
        </p:nvSpPr>
        <p:spPr bwMode="auto">
          <a:xfrm>
            <a:off x="1786349" y="2198444"/>
            <a:ext cx="221890" cy="1694"/>
          </a:xfrm>
          <a:prstGeom prst="rect">
            <a:avLst/>
          </a:prstGeom>
          <a:solidFill>
            <a:srgbClr val="F7EE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85" name="Rectangle 129"/>
          <p:cNvSpPr>
            <a:spLocks noChangeArrowheads="1"/>
          </p:cNvSpPr>
          <p:nvPr/>
        </p:nvSpPr>
        <p:spPr bwMode="auto">
          <a:xfrm>
            <a:off x="1786349" y="2198444"/>
            <a:ext cx="221890" cy="1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86" name="Freeform 130"/>
          <p:cNvSpPr/>
          <p:nvPr/>
        </p:nvSpPr>
        <p:spPr bwMode="auto">
          <a:xfrm>
            <a:off x="1786349" y="2198444"/>
            <a:ext cx="221890" cy="228666"/>
          </a:xfrm>
          <a:custGeom>
            <a:avLst/>
            <a:gdLst>
              <a:gd name="T0" fmla="*/ 131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131 w 131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35">
                <a:moveTo>
                  <a:pt x="131" y="0"/>
                </a:moveTo>
                <a:lnTo>
                  <a:pt x="0" y="0"/>
                </a:lnTo>
                <a:lnTo>
                  <a:pt x="0" y="135"/>
                </a:lnTo>
                <a:lnTo>
                  <a:pt x="131" y="0"/>
                </a:lnTo>
                <a:close/>
              </a:path>
            </a:pathLst>
          </a:custGeom>
          <a:solidFill>
            <a:srgbClr val="FFB85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87" name="Freeform 131"/>
          <p:cNvSpPr/>
          <p:nvPr/>
        </p:nvSpPr>
        <p:spPr bwMode="auto">
          <a:xfrm>
            <a:off x="1786349" y="2198444"/>
            <a:ext cx="221890" cy="228666"/>
          </a:xfrm>
          <a:custGeom>
            <a:avLst/>
            <a:gdLst>
              <a:gd name="T0" fmla="*/ 131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131 w 131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35">
                <a:moveTo>
                  <a:pt x="131" y="0"/>
                </a:moveTo>
                <a:lnTo>
                  <a:pt x="0" y="0"/>
                </a:lnTo>
                <a:lnTo>
                  <a:pt x="0" y="135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88" name="Freeform 132"/>
          <p:cNvSpPr/>
          <p:nvPr/>
        </p:nvSpPr>
        <p:spPr bwMode="auto">
          <a:xfrm>
            <a:off x="1786349" y="2427109"/>
            <a:ext cx="221890" cy="230360"/>
          </a:xfrm>
          <a:custGeom>
            <a:avLst/>
            <a:gdLst>
              <a:gd name="T0" fmla="*/ 0 w 131"/>
              <a:gd name="T1" fmla="*/ 0 h 136"/>
              <a:gd name="T2" fmla="*/ 0 w 131"/>
              <a:gd name="T3" fmla="*/ 0 h 136"/>
              <a:gd name="T4" fmla="*/ 0 w 131"/>
              <a:gd name="T5" fmla="*/ 136 h 136"/>
              <a:gd name="T6" fmla="*/ 131 w 131"/>
              <a:gd name="T7" fmla="*/ 136 h 136"/>
              <a:gd name="T8" fmla="*/ 0 w 131"/>
              <a:gd name="T9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6">
                <a:moveTo>
                  <a:pt x="0" y="0"/>
                </a:moveTo>
                <a:lnTo>
                  <a:pt x="0" y="0"/>
                </a:lnTo>
                <a:lnTo>
                  <a:pt x="0" y="136"/>
                </a:lnTo>
                <a:lnTo>
                  <a:pt x="131" y="1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89" name="Freeform 133"/>
          <p:cNvSpPr/>
          <p:nvPr/>
        </p:nvSpPr>
        <p:spPr bwMode="auto">
          <a:xfrm>
            <a:off x="1786349" y="2427109"/>
            <a:ext cx="221890" cy="230360"/>
          </a:xfrm>
          <a:custGeom>
            <a:avLst/>
            <a:gdLst>
              <a:gd name="T0" fmla="*/ 0 w 131"/>
              <a:gd name="T1" fmla="*/ 0 h 136"/>
              <a:gd name="T2" fmla="*/ 0 w 131"/>
              <a:gd name="T3" fmla="*/ 0 h 136"/>
              <a:gd name="T4" fmla="*/ 0 w 131"/>
              <a:gd name="T5" fmla="*/ 136 h 136"/>
              <a:gd name="T6" fmla="*/ 131 w 131"/>
              <a:gd name="T7" fmla="*/ 136 h 136"/>
              <a:gd name="T8" fmla="*/ 0 w 131"/>
              <a:gd name="T9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6">
                <a:moveTo>
                  <a:pt x="0" y="0"/>
                </a:moveTo>
                <a:lnTo>
                  <a:pt x="0" y="0"/>
                </a:lnTo>
                <a:lnTo>
                  <a:pt x="0" y="136"/>
                </a:lnTo>
                <a:lnTo>
                  <a:pt x="131" y="13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90" name="Freeform 135"/>
          <p:cNvSpPr/>
          <p:nvPr/>
        </p:nvSpPr>
        <p:spPr bwMode="auto">
          <a:xfrm>
            <a:off x="2230127" y="2689650"/>
            <a:ext cx="238827" cy="223584"/>
          </a:xfrm>
          <a:custGeom>
            <a:avLst/>
            <a:gdLst>
              <a:gd name="T0" fmla="*/ 0 w 141"/>
              <a:gd name="T1" fmla="*/ 0 h 132"/>
              <a:gd name="T2" fmla="*/ 0 w 141"/>
              <a:gd name="T3" fmla="*/ 132 h 132"/>
              <a:gd name="T4" fmla="*/ 141 w 141"/>
              <a:gd name="T5" fmla="*/ 132 h 132"/>
              <a:gd name="T6" fmla="*/ 0 w 141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32">
                <a:moveTo>
                  <a:pt x="0" y="0"/>
                </a:moveTo>
                <a:lnTo>
                  <a:pt x="0" y="132"/>
                </a:lnTo>
                <a:lnTo>
                  <a:pt x="141" y="13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91" name="Freeform 136"/>
          <p:cNvSpPr/>
          <p:nvPr/>
        </p:nvSpPr>
        <p:spPr bwMode="auto">
          <a:xfrm>
            <a:off x="2013320" y="2945417"/>
            <a:ext cx="216807" cy="228666"/>
          </a:xfrm>
          <a:custGeom>
            <a:avLst/>
            <a:gdLst>
              <a:gd name="T0" fmla="*/ 0 w 128"/>
              <a:gd name="T1" fmla="*/ 0 h 135"/>
              <a:gd name="T2" fmla="*/ 0 w 128"/>
              <a:gd name="T3" fmla="*/ 0 h 135"/>
              <a:gd name="T4" fmla="*/ 0 w 128"/>
              <a:gd name="T5" fmla="*/ 135 h 135"/>
              <a:gd name="T6" fmla="*/ 128 w 128"/>
              <a:gd name="T7" fmla="*/ 135 h 135"/>
              <a:gd name="T8" fmla="*/ 0 w 128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128" y="135"/>
                </a:lnTo>
                <a:lnTo>
                  <a:pt x="0" y="0"/>
                </a:lnTo>
                <a:close/>
              </a:path>
            </a:pathLst>
          </a:custGeom>
          <a:solidFill>
            <a:srgbClr val="1783B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92" name="Freeform 137"/>
          <p:cNvSpPr/>
          <p:nvPr/>
        </p:nvSpPr>
        <p:spPr bwMode="auto">
          <a:xfrm>
            <a:off x="2013320" y="2945417"/>
            <a:ext cx="216807" cy="228666"/>
          </a:xfrm>
          <a:custGeom>
            <a:avLst/>
            <a:gdLst>
              <a:gd name="T0" fmla="*/ 0 w 128"/>
              <a:gd name="T1" fmla="*/ 0 h 135"/>
              <a:gd name="T2" fmla="*/ 0 w 128"/>
              <a:gd name="T3" fmla="*/ 0 h 135"/>
              <a:gd name="T4" fmla="*/ 0 w 128"/>
              <a:gd name="T5" fmla="*/ 135 h 135"/>
              <a:gd name="T6" fmla="*/ 128 w 128"/>
              <a:gd name="T7" fmla="*/ 135 h 135"/>
              <a:gd name="T8" fmla="*/ 0 w 128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128" y="13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93" name="Freeform 138"/>
          <p:cNvSpPr/>
          <p:nvPr/>
        </p:nvSpPr>
        <p:spPr bwMode="auto">
          <a:xfrm>
            <a:off x="2230127" y="3395973"/>
            <a:ext cx="5081" cy="3388"/>
          </a:xfrm>
          <a:custGeom>
            <a:avLst/>
            <a:gdLst>
              <a:gd name="T0" fmla="*/ 0 w 3"/>
              <a:gd name="T1" fmla="*/ 0 h 2"/>
              <a:gd name="T2" fmla="*/ 0 w 3"/>
              <a:gd name="T3" fmla="*/ 2 h 2"/>
              <a:gd name="T4" fmla="*/ 3 w 3"/>
              <a:gd name="T5" fmla="*/ 2 h 2"/>
              <a:gd name="T6" fmla="*/ 0 w 3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2">
                <a:moveTo>
                  <a:pt x="0" y="0"/>
                </a:moveTo>
                <a:lnTo>
                  <a:pt x="0" y="2"/>
                </a:lnTo>
                <a:lnTo>
                  <a:pt x="3" y="2"/>
                </a:lnTo>
                <a:lnTo>
                  <a:pt x="0" y="0"/>
                </a:lnTo>
                <a:close/>
              </a:path>
            </a:pathLst>
          </a:custGeom>
          <a:solidFill>
            <a:srgbClr val="FAF2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94" name="Freeform 139"/>
          <p:cNvSpPr/>
          <p:nvPr/>
        </p:nvSpPr>
        <p:spPr bwMode="auto">
          <a:xfrm>
            <a:off x="2230127" y="3395973"/>
            <a:ext cx="5081" cy="3388"/>
          </a:xfrm>
          <a:custGeom>
            <a:avLst/>
            <a:gdLst>
              <a:gd name="T0" fmla="*/ 0 w 3"/>
              <a:gd name="T1" fmla="*/ 0 h 2"/>
              <a:gd name="T2" fmla="*/ 0 w 3"/>
              <a:gd name="T3" fmla="*/ 2 h 2"/>
              <a:gd name="T4" fmla="*/ 3 w 3"/>
              <a:gd name="T5" fmla="*/ 2 h 2"/>
              <a:gd name="T6" fmla="*/ 0 w 3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2">
                <a:moveTo>
                  <a:pt x="0" y="0"/>
                </a:moveTo>
                <a:lnTo>
                  <a:pt x="0" y="2"/>
                </a:lnTo>
                <a:lnTo>
                  <a:pt x="3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95" name="Freeform 140"/>
          <p:cNvSpPr/>
          <p:nvPr/>
        </p:nvSpPr>
        <p:spPr bwMode="auto">
          <a:xfrm>
            <a:off x="2013320" y="3182552"/>
            <a:ext cx="216807" cy="216809"/>
          </a:xfrm>
          <a:custGeom>
            <a:avLst/>
            <a:gdLst>
              <a:gd name="T0" fmla="*/ 0 w 128"/>
              <a:gd name="T1" fmla="*/ 0 h 128"/>
              <a:gd name="T2" fmla="*/ 0 w 128"/>
              <a:gd name="T3" fmla="*/ 128 h 128"/>
              <a:gd name="T4" fmla="*/ 128 w 128"/>
              <a:gd name="T5" fmla="*/ 128 h 128"/>
              <a:gd name="T6" fmla="*/ 128 w 128"/>
              <a:gd name="T7" fmla="*/ 126 h 128"/>
              <a:gd name="T8" fmla="*/ 0 w 128"/>
              <a:gd name="T9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28">
                <a:moveTo>
                  <a:pt x="0" y="0"/>
                </a:moveTo>
                <a:lnTo>
                  <a:pt x="0" y="128"/>
                </a:lnTo>
                <a:lnTo>
                  <a:pt x="128" y="128"/>
                </a:lnTo>
                <a:lnTo>
                  <a:pt x="128" y="126"/>
                </a:lnTo>
                <a:lnTo>
                  <a:pt x="0" y="0"/>
                </a:lnTo>
                <a:close/>
              </a:path>
            </a:pathLst>
          </a:custGeom>
          <a:solidFill>
            <a:srgbClr val="1783B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96" name="Freeform 141"/>
          <p:cNvSpPr/>
          <p:nvPr/>
        </p:nvSpPr>
        <p:spPr bwMode="auto">
          <a:xfrm>
            <a:off x="2013320" y="3182552"/>
            <a:ext cx="216807" cy="216809"/>
          </a:xfrm>
          <a:custGeom>
            <a:avLst/>
            <a:gdLst>
              <a:gd name="T0" fmla="*/ 0 w 128"/>
              <a:gd name="T1" fmla="*/ 0 h 128"/>
              <a:gd name="T2" fmla="*/ 0 w 128"/>
              <a:gd name="T3" fmla="*/ 128 h 128"/>
              <a:gd name="T4" fmla="*/ 128 w 128"/>
              <a:gd name="T5" fmla="*/ 128 h 128"/>
              <a:gd name="T6" fmla="*/ 128 w 128"/>
              <a:gd name="T7" fmla="*/ 126 h 128"/>
              <a:gd name="T8" fmla="*/ 0 w 128"/>
              <a:gd name="T9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28">
                <a:moveTo>
                  <a:pt x="0" y="0"/>
                </a:moveTo>
                <a:lnTo>
                  <a:pt x="0" y="128"/>
                </a:lnTo>
                <a:lnTo>
                  <a:pt x="128" y="128"/>
                </a:lnTo>
                <a:lnTo>
                  <a:pt x="128" y="12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97" name="Rectangle 142"/>
          <p:cNvSpPr>
            <a:spLocks noChangeArrowheads="1"/>
          </p:cNvSpPr>
          <p:nvPr/>
        </p:nvSpPr>
        <p:spPr bwMode="auto">
          <a:xfrm>
            <a:off x="2008240" y="3399361"/>
            <a:ext cx="1694" cy="1694"/>
          </a:xfrm>
          <a:prstGeom prst="rect">
            <a:avLst/>
          </a:prstGeom>
          <a:solidFill>
            <a:srgbClr val="328F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98" name="Freeform 143"/>
          <p:cNvSpPr/>
          <p:nvPr/>
        </p:nvSpPr>
        <p:spPr bwMode="auto">
          <a:xfrm>
            <a:off x="2008239" y="339936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99" name="Freeform 144"/>
          <p:cNvSpPr/>
          <p:nvPr/>
        </p:nvSpPr>
        <p:spPr bwMode="auto">
          <a:xfrm>
            <a:off x="2013320" y="3434931"/>
            <a:ext cx="216807" cy="228666"/>
          </a:xfrm>
          <a:custGeom>
            <a:avLst/>
            <a:gdLst>
              <a:gd name="T0" fmla="*/ 0 w 128"/>
              <a:gd name="T1" fmla="*/ 0 h 135"/>
              <a:gd name="T2" fmla="*/ 0 w 128"/>
              <a:gd name="T3" fmla="*/ 0 h 135"/>
              <a:gd name="T4" fmla="*/ 0 w 128"/>
              <a:gd name="T5" fmla="*/ 135 h 135"/>
              <a:gd name="T6" fmla="*/ 128 w 128"/>
              <a:gd name="T7" fmla="*/ 135 h 135"/>
              <a:gd name="T8" fmla="*/ 0 w 128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128" y="135"/>
                </a:lnTo>
                <a:lnTo>
                  <a:pt x="0" y="0"/>
                </a:lnTo>
                <a:close/>
              </a:path>
            </a:pathLst>
          </a:custGeom>
          <a:solidFill>
            <a:srgbClr val="01ACB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00" name="Freeform 145"/>
          <p:cNvSpPr/>
          <p:nvPr/>
        </p:nvSpPr>
        <p:spPr bwMode="auto">
          <a:xfrm>
            <a:off x="2013320" y="3434931"/>
            <a:ext cx="216807" cy="228666"/>
          </a:xfrm>
          <a:custGeom>
            <a:avLst/>
            <a:gdLst>
              <a:gd name="T0" fmla="*/ 0 w 128"/>
              <a:gd name="T1" fmla="*/ 0 h 135"/>
              <a:gd name="T2" fmla="*/ 0 w 128"/>
              <a:gd name="T3" fmla="*/ 0 h 135"/>
              <a:gd name="T4" fmla="*/ 0 w 128"/>
              <a:gd name="T5" fmla="*/ 135 h 135"/>
              <a:gd name="T6" fmla="*/ 128 w 128"/>
              <a:gd name="T7" fmla="*/ 135 h 135"/>
              <a:gd name="T8" fmla="*/ 0 w 128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128" y="13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01" name="Freeform 146"/>
          <p:cNvSpPr/>
          <p:nvPr/>
        </p:nvSpPr>
        <p:spPr bwMode="auto">
          <a:xfrm>
            <a:off x="2013320" y="3921056"/>
            <a:ext cx="216807" cy="228666"/>
          </a:xfrm>
          <a:custGeom>
            <a:avLst/>
            <a:gdLst>
              <a:gd name="T0" fmla="*/ 0 w 128"/>
              <a:gd name="T1" fmla="*/ 0 h 135"/>
              <a:gd name="T2" fmla="*/ 0 w 128"/>
              <a:gd name="T3" fmla="*/ 0 h 135"/>
              <a:gd name="T4" fmla="*/ 0 w 128"/>
              <a:gd name="T5" fmla="*/ 135 h 135"/>
              <a:gd name="T6" fmla="*/ 128 w 128"/>
              <a:gd name="T7" fmla="*/ 135 h 135"/>
              <a:gd name="T8" fmla="*/ 0 w 128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128" y="135"/>
                </a:lnTo>
                <a:lnTo>
                  <a:pt x="0" y="0"/>
                </a:lnTo>
                <a:close/>
              </a:path>
            </a:pathLst>
          </a:custGeom>
          <a:solidFill>
            <a:srgbClr val="E8707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02" name="Freeform 147"/>
          <p:cNvSpPr/>
          <p:nvPr/>
        </p:nvSpPr>
        <p:spPr bwMode="auto">
          <a:xfrm>
            <a:off x="2013320" y="3921056"/>
            <a:ext cx="216807" cy="228666"/>
          </a:xfrm>
          <a:custGeom>
            <a:avLst/>
            <a:gdLst>
              <a:gd name="T0" fmla="*/ 0 w 128"/>
              <a:gd name="T1" fmla="*/ 0 h 135"/>
              <a:gd name="T2" fmla="*/ 0 w 128"/>
              <a:gd name="T3" fmla="*/ 0 h 135"/>
              <a:gd name="T4" fmla="*/ 0 w 128"/>
              <a:gd name="T5" fmla="*/ 135 h 135"/>
              <a:gd name="T6" fmla="*/ 128 w 128"/>
              <a:gd name="T7" fmla="*/ 135 h 135"/>
              <a:gd name="T8" fmla="*/ 0 w 128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128" y="13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03" name="Freeform 148"/>
          <p:cNvSpPr/>
          <p:nvPr/>
        </p:nvSpPr>
        <p:spPr bwMode="auto">
          <a:xfrm>
            <a:off x="2004851" y="1453164"/>
            <a:ext cx="216807" cy="228666"/>
          </a:xfrm>
          <a:custGeom>
            <a:avLst/>
            <a:gdLst>
              <a:gd name="T0" fmla="*/ 128 w 128"/>
              <a:gd name="T1" fmla="*/ 0 h 135"/>
              <a:gd name="T2" fmla="*/ 128 w 128"/>
              <a:gd name="T3" fmla="*/ 0 h 135"/>
              <a:gd name="T4" fmla="*/ 0 w 128"/>
              <a:gd name="T5" fmla="*/ 135 h 135"/>
              <a:gd name="T6" fmla="*/ 128 w 128"/>
              <a:gd name="T7" fmla="*/ 135 h 135"/>
              <a:gd name="T8" fmla="*/ 128 w 128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35">
                <a:moveTo>
                  <a:pt x="128" y="0"/>
                </a:moveTo>
                <a:lnTo>
                  <a:pt x="128" y="0"/>
                </a:lnTo>
                <a:lnTo>
                  <a:pt x="0" y="135"/>
                </a:lnTo>
                <a:lnTo>
                  <a:pt x="128" y="135"/>
                </a:lnTo>
                <a:lnTo>
                  <a:pt x="128" y="0"/>
                </a:lnTo>
                <a:close/>
              </a:path>
            </a:pathLst>
          </a:custGeom>
          <a:solidFill>
            <a:srgbClr val="7B25A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04" name="Freeform 149"/>
          <p:cNvSpPr/>
          <p:nvPr/>
        </p:nvSpPr>
        <p:spPr bwMode="auto">
          <a:xfrm>
            <a:off x="2004851" y="1453164"/>
            <a:ext cx="216807" cy="228666"/>
          </a:xfrm>
          <a:custGeom>
            <a:avLst/>
            <a:gdLst>
              <a:gd name="T0" fmla="*/ 128 w 128"/>
              <a:gd name="T1" fmla="*/ 0 h 135"/>
              <a:gd name="T2" fmla="*/ 128 w 128"/>
              <a:gd name="T3" fmla="*/ 0 h 135"/>
              <a:gd name="T4" fmla="*/ 0 w 128"/>
              <a:gd name="T5" fmla="*/ 135 h 135"/>
              <a:gd name="T6" fmla="*/ 128 w 128"/>
              <a:gd name="T7" fmla="*/ 135 h 135"/>
              <a:gd name="T8" fmla="*/ 128 w 128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35">
                <a:moveTo>
                  <a:pt x="128" y="0"/>
                </a:moveTo>
                <a:lnTo>
                  <a:pt x="128" y="0"/>
                </a:lnTo>
                <a:lnTo>
                  <a:pt x="0" y="135"/>
                </a:lnTo>
                <a:lnTo>
                  <a:pt x="128" y="135"/>
                </a:lnTo>
                <a:lnTo>
                  <a:pt x="12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05" name="Rectangle 150"/>
          <p:cNvSpPr>
            <a:spLocks noChangeArrowheads="1"/>
          </p:cNvSpPr>
          <p:nvPr/>
        </p:nvSpPr>
        <p:spPr bwMode="auto">
          <a:xfrm>
            <a:off x="2221659" y="1453164"/>
            <a:ext cx="1694" cy="228666"/>
          </a:xfrm>
          <a:prstGeom prst="rect">
            <a:avLst/>
          </a:prstGeom>
          <a:solidFill>
            <a:srgbClr val="AFBB1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06" name="Rectangle 151"/>
          <p:cNvSpPr>
            <a:spLocks noChangeArrowheads="1"/>
          </p:cNvSpPr>
          <p:nvPr/>
        </p:nvSpPr>
        <p:spPr bwMode="auto">
          <a:xfrm>
            <a:off x="2221659" y="1453164"/>
            <a:ext cx="1694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07" name="Freeform 152"/>
          <p:cNvSpPr/>
          <p:nvPr/>
        </p:nvSpPr>
        <p:spPr bwMode="auto">
          <a:xfrm>
            <a:off x="2004851" y="1681830"/>
            <a:ext cx="216807" cy="228666"/>
          </a:xfrm>
          <a:custGeom>
            <a:avLst/>
            <a:gdLst>
              <a:gd name="T0" fmla="*/ 128 w 128"/>
              <a:gd name="T1" fmla="*/ 0 h 135"/>
              <a:gd name="T2" fmla="*/ 0 w 128"/>
              <a:gd name="T3" fmla="*/ 0 h 135"/>
              <a:gd name="T4" fmla="*/ 128 w 128"/>
              <a:gd name="T5" fmla="*/ 135 h 135"/>
              <a:gd name="T6" fmla="*/ 128 w 128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8" h="135">
                <a:moveTo>
                  <a:pt x="128" y="0"/>
                </a:moveTo>
                <a:lnTo>
                  <a:pt x="0" y="0"/>
                </a:lnTo>
                <a:lnTo>
                  <a:pt x="128" y="135"/>
                </a:lnTo>
                <a:lnTo>
                  <a:pt x="128" y="0"/>
                </a:lnTo>
                <a:close/>
              </a:path>
            </a:pathLst>
          </a:custGeom>
          <a:solidFill>
            <a:srgbClr val="7B25A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08" name="Freeform 153"/>
          <p:cNvSpPr/>
          <p:nvPr/>
        </p:nvSpPr>
        <p:spPr bwMode="auto">
          <a:xfrm>
            <a:off x="2004851" y="1681830"/>
            <a:ext cx="216807" cy="228666"/>
          </a:xfrm>
          <a:custGeom>
            <a:avLst/>
            <a:gdLst>
              <a:gd name="T0" fmla="*/ 128 w 128"/>
              <a:gd name="T1" fmla="*/ 0 h 135"/>
              <a:gd name="T2" fmla="*/ 0 w 128"/>
              <a:gd name="T3" fmla="*/ 0 h 135"/>
              <a:gd name="T4" fmla="*/ 128 w 128"/>
              <a:gd name="T5" fmla="*/ 135 h 135"/>
              <a:gd name="T6" fmla="*/ 128 w 128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8" h="135">
                <a:moveTo>
                  <a:pt x="128" y="0"/>
                </a:moveTo>
                <a:lnTo>
                  <a:pt x="0" y="0"/>
                </a:lnTo>
                <a:lnTo>
                  <a:pt x="128" y="135"/>
                </a:lnTo>
                <a:lnTo>
                  <a:pt x="12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09" name="Freeform 154"/>
          <p:cNvSpPr/>
          <p:nvPr/>
        </p:nvSpPr>
        <p:spPr bwMode="auto">
          <a:xfrm>
            <a:off x="1791431" y="1942677"/>
            <a:ext cx="221890" cy="223584"/>
          </a:xfrm>
          <a:custGeom>
            <a:avLst/>
            <a:gdLst>
              <a:gd name="T0" fmla="*/ 131 w 131"/>
              <a:gd name="T1" fmla="*/ 0 h 132"/>
              <a:gd name="T2" fmla="*/ 131 w 131"/>
              <a:gd name="T3" fmla="*/ 0 h 132"/>
              <a:gd name="T4" fmla="*/ 0 w 131"/>
              <a:gd name="T5" fmla="*/ 132 h 132"/>
              <a:gd name="T6" fmla="*/ 131 w 131"/>
              <a:gd name="T7" fmla="*/ 132 h 132"/>
              <a:gd name="T8" fmla="*/ 128 w 131"/>
              <a:gd name="T9" fmla="*/ 132 h 132"/>
              <a:gd name="T10" fmla="*/ 131 w 131"/>
              <a:gd name="T11" fmla="*/ 132 h 132"/>
              <a:gd name="T12" fmla="*/ 131 w 131"/>
              <a:gd name="T13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1" h="132">
                <a:moveTo>
                  <a:pt x="131" y="0"/>
                </a:moveTo>
                <a:lnTo>
                  <a:pt x="131" y="0"/>
                </a:lnTo>
                <a:lnTo>
                  <a:pt x="0" y="132"/>
                </a:lnTo>
                <a:lnTo>
                  <a:pt x="131" y="132"/>
                </a:lnTo>
                <a:lnTo>
                  <a:pt x="128" y="132"/>
                </a:lnTo>
                <a:lnTo>
                  <a:pt x="131" y="132"/>
                </a:lnTo>
                <a:lnTo>
                  <a:pt x="131" y="0"/>
                </a:lnTo>
                <a:close/>
              </a:path>
            </a:pathLst>
          </a:custGeom>
          <a:solidFill>
            <a:srgbClr val="7B25A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10" name="Freeform 155"/>
          <p:cNvSpPr/>
          <p:nvPr/>
        </p:nvSpPr>
        <p:spPr bwMode="auto">
          <a:xfrm>
            <a:off x="1791431" y="1942677"/>
            <a:ext cx="221890" cy="223584"/>
          </a:xfrm>
          <a:custGeom>
            <a:avLst/>
            <a:gdLst>
              <a:gd name="T0" fmla="*/ 131 w 131"/>
              <a:gd name="T1" fmla="*/ 0 h 132"/>
              <a:gd name="T2" fmla="*/ 131 w 131"/>
              <a:gd name="T3" fmla="*/ 0 h 132"/>
              <a:gd name="T4" fmla="*/ 0 w 131"/>
              <a:gd name="T5" fmla="*/ 132 h 132"/>
              <a:gd name="T6" fmla="*/ 131 w 131"/>
              <a:gd name="T7" fmla="*/ 132 h 132"/>
              <a:gd name="T8" fmla="*/ 128 w 131"/>
              <a:gd name="T9" fmla="*/ 132 h 132"/>
              <a:gd name="T10" fmla="*/ 131 w 131"/>
              <a:gd name="T11" fmla="*/ 132 h 132"/>
              <a:gd name="T12" fmla="*/ 131 w 131"/>
              <a:gd name="T13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1" h="132">
                <a:moveTo>
                  <a:pt x="131" y="0"/>
                </a:moveTo>
                <a:lnTo>
                  <a:pt x="131" y="0"/>
                </a:lnTo>
                <a:lnTo>
                  <a:pt x="0" y="132"/>
                </a:lnTo>
                <a:lnTo>
                  <a:pt x="131" y="132"/>
                </a:lnTo>
                <a:lnTo>
                  <a:pt x="128" y="132"/>
                </a:lnTo>
                <a:lnTo>
                  <a:pt x="131" y="132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11" name="Freeform 156"/>
          <p:cNvSpPr/>
          <p:nvPr/>
        </p:nvSpPr>
        <p:spPr bwMode="auto">
          <a:xfrm>
            <a:off x="2013320" y="1942677"/>
            <a:ext cx="216807" cy="223584"/>
          </a:xfrm>
          <a:custGeom>
            <a:avLst/>
            <a:gdLst>
              <a:gd name="T0" fmla="*/ 128 w 128"/>
              <a:gd name="T1" fmla="*/ 0 h 132"/>
              <a:gd name="T2" fmla="*/ 128 w 128"/>
              <a:gd name="T3" fmla="*/ 0 h 132"/>
              <a:gd name="T4" fmla="*/ 0 w 128"/>
              <a:gd name="T5" fmla="*/ 132 h 132"/>
              <a:gd name="T6" fmla="*/ 0 w 128"/>
              <a:gd name="T7" fmla="*/ 132 h 132"/>
              <a:gd name="T8" fmla="*/ 128 w 128"/>
              <a:gd name="T9" fmla="*/ 132 h 132"/>
              <a:gd name="T10" fmla="*/ 128 w 128"/>
              <a:gd name="T11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" h="132">
                <a:moveTo>
                  <a:pt x="128" y="0"/>
                </a:moveTo>
                <a:lnTo>
                  <a:pt x="128" y="0"/>
                </a:lnTo>
                <a:lnTo>
                  <a:pt x="0" y="132"/>
                </a:lnTo>
                <a:lnTo>
                  <a:pt x="0" y="132"/>
                </a:lnTo>
                <a:lnTo>
                  <a:pt x="128" y="132"/>
                </a:lnTo>
                <a:lnTo>
                  <a:pt x="128" y="0"/>
                </a:lnTo>
                <a:close/>
              </a:path>
            </a:pathLst>
          </a:custGeom>
          <a:solidFill>
            <a:srgbClr val="7B25A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12" name="Freeform 157"/>
          <p:cNvSpPr/>
          <p:nvPr/>
        </p:nvSpPr>
        <p:spPr bwMode="auto">
          <a:xfrm>
            <a:off x="2013320" y="1942677"/>
            <a:ext cx="216807" cy="223584"/>
          </a:xfrm>
          <a:custGeom>
            <a:avLst/>
            <a:gdLst>
              <a:gd name="T0" fmla="*/ 128 w 128"/>
              <a:gd name="T1" fmla="*/ 0 h 132"/>
              <a:gd name="T2" fmla="*/ 128 w 128"/>
              <a:gd name="T3" fmla="*/ 0 h 132"/>
              <a:gd name="T4" fmla="*/ 0 w 128"/>
              <a:gd name="T5" fmla="*/ 132 h 132"/>
              <a:gd name="T6" fmla="*/ 0 w 128"/>
              <a:gd name="T7" fmla="*/ 132 h 132"/>
              <a:gd name="T8" fmla="*/ 128 w 128"/>
              <a:gd name="T9" fmla="*/ 132 h 132"/>
              <a:gd name="T10" fmla="*/ 128 w 128"/>
              <a:gd name="T11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" h="132">
                <a:moveTo>
                  <a:pt x="128" y="0"/>
                </a:moveTo>
                <a:lnTo>
                  <a:pt x="128" y="0"/>
                </a:lnTo>
                <a:lnTo>
                  <a:pt x="0" y="132"/>
                </a:lnTo>
                <a:lnTo>
                  <a:pt x="0" y="132"/>
                </a:lnTo>
                <a:lnTo>
                  <a:pt x="128" y="132"/>
                </a:lnTo>
                <a:lnTo>
                  <a:pt x="12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13" name="Freeform 158"/>
          <p:cNvSpPr/>
          <p:nvPr/>
        </p:nvSpPr>
        <p:spPr bwMode="auto">
          <a:xfrm>
            <a:off x="2008240" y="2166262"/>
            <a:ext cx="5081" cy="0"/>
          </a:xfrm>
          <a:custGeom>
            <a:avLst/>
            <a:gdLst>
              <a:gd name="T0" fmla="*/ 3 w 3"/>
              <a:gd name="T1" fmla="*/ 0 w 3"/>
              <a:gd name="T2" fmla="*/ 3 w 3"/>
              <a:gd name="T3" fmla="*/ 3 w 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3">
                <a:moveTo>
                  <a:pt x="3" y="0"/>
                </a:moveTo>
                <a:lnTo>
                  <a:pt x="0" y="0"/>
                </a:lnTo>
                <a:lnTo>
                  <a:pt x="3" y="0"/>
                </a:lnTo>
                <a:lnTo>
                  <a:pt x="3" y="0"/>
                </a:lnTo>
                <a:close/>
              </a:path>
            </a:pathLst>
          </a:custGeom>
          <a:solidFill>
            <a:srgbClr val="815B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14" name="Freeform 159"/>
          <p:cNvSpPr/>
          <p:nvPr/>
        </p:nvSpPr>
        <p:spPr bwMode="auto">
          <a:xfrm>
            <a:off x="2008240" y="2166262"/>
            <a:ext cx="5081" cy="0"/>
          </a:xfrm>
          <a:custGeom>
            <a:avLst/>
            <a:gdLst>
              <a:gd name="T0" fmla="*/ 3 w 3"/>
              <a:gd name="T1" fmla="*/ 0 w 3"/>
              <a:gd name="T2" fmla="*/ 3 w 3"/>
              <a:gd name="T3" fmla="*/ 3 w 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3">
                <a:moveTo>
                  <a:pt x="3" y="0"/>
                </a:moveTo>
                <a:lnTo>
                  <a:pt x="0" y="0"/>
                </a:lnTo>
                <a:lnTo>
                  <a:pt x="3" y="0"/>
                </a:lnTo>
                <a:lnTo>
                  <a:pt x="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15" name="Freeform 160"/>
          <p:cNvSpPr/>
          <p:nvPr/>
        </p:nvSpPr>
        <p:spPr bwMode="auto">
          <a:xfrm>
            <a:off x="2008240" y="2913235"/>
            <a:ext cx="5081" cy="0"/>
          </a:xfrm>
          <a:custGeom>
            <a:avLst/>
            <a:gdLst>
              <a:gd name="T0" fmla="*/ 3 w 3"/>
              <a:gd name="T1" fmla="*/ 0 w 3"/>
              <a:gd name="T2" fmla="*/ 3 w 3"/>
              <a:gd name="T3" fmla="*/ 3 w 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3">
                <a:moveTo>
                  <a:pt x="3" y="0"/>
                </a:moveTo>
                <a:lnTo>
                  <a:pt x="0" y="0"/>
                </a:lnTo>
                <a:lnTo>
                  <a:pt x="3" y="0"/>
                </a:lnTo>
                <a:lnTo>
                  <a:pt x="3" y="0"/>
                </a:lnTo>
                <a:close/>
              </a:path>
            </a:pathLst>
          </a:custGeom>
          <a:solidFill>
            <a:srgbClr val="9B75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16" name="Freeform 161"/>
          <p:cNvSpPr/>
          <p:nvPr/>
        </p:nvSpPr>
        <p:spPr bwMode="auto">
          <a:xfrm>
            <a:off x="2008240" y="2913235"/>
            <a:ext cx="5081" cy="0"/>
          </a:xfrm>
          <a:custGeom>
            <a:avLst/>
            <a:gdLst>
              <a:gd name="T0" fmla="*/ 3 w 3"/>
              <a:gd name="T1" fmla="*/ 0 w 3"/>
              <a:gd name="T2" fmla="*/ 3 w 3"/>
              <a:gd name="T3" fmla="*/ 3 w 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3">
                <a:moveTo>
                  <a:pt x="3" y="0"/>
                </a:moveTo>
                <a:lnTo>
                  <a:pt x="0" y="0"/>
                </a:lnTo>
                <a:lnTo>
                  <a:pt x="3" y="0"/>
                </a:lnTo>
                <a:lnTo>
                  <a:pt x="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17" name="Freeform 162"/>
          <p:cNvSpPr/>
          <p:nvPr/>
        </p:nvSpPr>
        <p:spPr bwMode="auto">
          <a:xfrm>
            <a:off x="2013320" y="2689650"/>
            <a:ext cx="216807" cy="223584"/>
          </a:xfrm>
          <a:custGeom>
            <a:avLst/>
            <a:gdLst>
              <a:gd name="T0" fmla="*/ 128 w 128"/>
              <a:gd name="T1" fmla="*/ 0 h 132"/>
              <a:gd name="T2" fmla="*/ 0 w 128"/>
              <a:gd name="T3" fmla="*/ 132 h 132"/>
              <a:gd name="T4" fmla="*/ 0 w 128"/>
              <a:gd name="T5" fmla="*/ 132 h 132"/>
              <a:gd name="T6" fmla="*/ 128 w 128"/>
              <a:gd name="T7" fmla="*/ 132 h 132"/>
              <a:gd name="T8" fmla="*/ 128 w 128"/>
              <a:gd name="T9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32">
                <a:moveTo>
                  <a:pt x="128" y="0"/>
                </a:moveTo>
                <a:lnTo>
                  <a:pt x="0" y="132"/>
                </a:lnTo>
                <a:lnTo>
                  <a:pt x="0" y="132"/>
                </a:lnTo>
                <a:lnTo>
                  <a:pt x="128" y="132"/>
                </a:lnTo>
                <a:lnTo>
                  <a:pt x="128" y="0"/>
                </a:lnTo>
                <a:close/>
              </a:path>
            </a:pathLst>
          </a:custGeom>
          <a:solidFill>
            <a:srgbClr val="01ACB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18" name="Freeform 163"/>
          <p:cNvSpPr/>
          <p:nvPr/>
        </p:nvSpPr>
        <p:spPr bwMode="auto">
          <a:xfrm>
            <a:off x="2013320" y="2689650"/>
            <a:ext cx="216807" cy="223584"/>
          </a:xfrm>
          <a:custGeom>
            <a:avLst/>
            <a:gdLst>
              <a:gd name="T0" fmla="*/ 128 w 128"/>
              <a:gd name="T1" fmla="*/ 0 h 132"/>
              <a:gd name="T2" fmla="*/ 0 w 128"/>
              <a:gd name="T3" fmla="*/ 132 h 132"/>
              <a:gd name="T4" fmla="*/ 0 w 128"/>
              <a:gd name="T5" fmla="*/ 132 h 132"/>
              <a:gd name="T6" fmla="*/ 128 w 128"/>
              <a:gd name="T7" fmla="*/ 132 h 132"/>
              <a:gd name="T8" fmla="*/ 128 w 128"/>
              <a:gd name="T9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32">
                <a:moveTo>
                  <a:pt x="128" y="0"/>
                </a:moveTo>
                <a:lnTo>
                  <a:pt x="0" y="132"/>
                </a:lnTo>
                <a:lnTo>
                  <a:pt x="0" y="132"/>
                </a:lnTo>
                <a:lnTo>
                  <a:pt x="128" y="132"/>
                </a:lnTo>
                <a:lnTo>
                  <a:pt x="12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19" name="Freeform 164"/>
          <p:cNvSpPr/>
          <p:nvPr/>
        </p:nvSpPr>
        <p:spPr bwMode="auto">
          <a:xfrm>
            <a:off x="1566154" y="2198444"/>
            <a:ext cx="220196" cy="228666"/>
          </a:xfrm>
          <a:custGeom>
            <a:avLst/>
            <a:gdLst>
              <a:gd name="T0" fmla="*/ 130 w 130"/>
              <a:gd name="T1" fmla="*/ 0 h 135"/>
              <a:gd name="T2" fmla="*/ 0 w 130"/>
              <a:gd name="T3" fmla="*/ 0 h 135"/>
              <a:gd name="T4" fmla="*/ 130 w 130"/>
              <a:gd name="T5" fmla="*/ 135 h 135"/>
              <a:gd name="T6" fmla="*/ 130 w 130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0" h="135">
                <a:moveTo>
                  <a:pt x="130" y="0"/>
                </a:moveTo>
                <a:lnTo>
                  <a:pt x="0" y="0"/>
                </a:lnTo>
                <a:lnTo>
                  <a:pt x="130" y="135"/>
                </a:lnTo>
                <a:lnTo>
                  <a:pt x="13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20" name="Freeform 165"/>
          <p:cNvSpPr/>
          <p:nvPr/>
        </p:nvSpPr>
        <p:spPr bwMode="auto">
          <a:xfrm>
            <a:off x="1566154" y="2198444"/>
            <a:ext cx="220196" cy="228666"/>
          </a:xfrm>
          <a:custGeom>
            <a:avLst/>
            <a:gdLst>
              <a:gd name="T0" fmla="*/ 130 w 130"/>
              <a:gd name="T1" fmla="*/ 0 h 135"/>
              <a:gd name="T2" fmla="*/ 0 w 130"/>
              <a:gd name="T3" fmla="*/ 0 h 135"/>
              <a:gd name="T4" fmla="*/ 130 w 130"/>
              <a:gd name="T5" fmla="*/ 135 h 135"/>
              <a:gd name="T6" fmla="*/ 130 w 130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0" h="135">
                <a:moveTo>
                  <a:pt x="130" y="0"/>
                </a:moveTo>
                <a:lnTo>
                  <a:pt x="0" y="0"/>
                </a:lnTo>
                <a:lnTo>
                  <a:pt x="130" y="135"/>
                </a:lnTo>
                <a:lnTo>
                  <a:pt x="13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21" name="Rectangle 166"/>
          <p:cNvSpPr>
            <a:spLocks noChangeArrowheads="1"/>
          </p:cNvSpPr>
          <p:nvPr/>
        </p:nvSpPr>
        <p:spPr bwMode="auto">
          <a:xfrm>
            <a:off x="1786349" y="2198444"/>
            <a:ext cx="1694" cy="228666"/>
          </a:xfrm>
          <a:prstGeom prst="rect">
            <a:avLst/>
          </a:prstGeom>
          <a:solidFill>
            <a:srgbClr val="AC8B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22" name="Rectangle 167"/>
          <p:cNvSpPr>
            <a:spLocks noChangeArrowheads="1"/>
          </p:cNvSpPr>
          <p:nvPr/>
        </p:nvSpPr>
        <p:spPr bwMode="auto">
          <a:xfrm>
            <a:off x="1786349" y="2198444"/>
            <a:ext cx="1694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23" name="Freeform 168"/>
          <p:cNvSpPr/>
          <p:nvPr/>
        </p:nvSpPr>
        <p:spPr bwMode="auto">
          <a:xfrm>
            <a:off x="1566154" y="2427109"/>
            <a:ext cx="220196" cy="230360"/>
          </a:xfrm>
          <a:custGeom>
            <a:avLst/>
            <a:gdLst>
              <a:gd name="T0" fmla="*/ 130 w 130"/>
              <a:gd name="T1" fmla="*/ 0 h 136"/>
              <a:gd name="T2" fmla="*/ 130 w 130"/>
              <a:gd name="T3" fmla="*/ 0 h 136"/>
              <a:gd name="T4" fmla="*/ 0 w 130"/>
              <a:gd name="T5" fmla="*/ 136 h 136"/>
              <a:gd name="T6" fmla="*/ 130 w 130"/>
              <a:gd name="T7" fmla="*/ 136 h 136"/>
              <a:gd name="T8" fmla="*/ 130 w 130"/>
              <a:gd name="T9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" h="136">
                <a:moveTo>
                  <a:pt x="130" y="0"/>
                </a:moveTo>
                <a:lnTo>
                  <a:pt x="130" y="0"/>
                </a:lnTo>
                <a:lnTo>
                  <a:pt x="0" y="136"/>
                </a:lnTo>
                <a:lnTo>
                  <a:pt x="130" y="136"/>
                </a:lnTo>
                <a:lnTo>
                  <a:pt x="13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24" name="Freeform 169"/>
          <p:cNvSpPr/>
          <p:nvPr/>
        </p:nvSpPr>
        <p:spPr bwMode="auto">
          <a:xfrm>
            <a:off x="1566154" y="2427109"/>
            <a:ext cx="220196" cy="230360"/>
          </a:xfrm>
          <a:custGeom>
            <a:avLst/>
            <a:gdLst>
              <a:gd name="T0" fmla="*/ 130 w 130"/>
              <a:gd name="T1" fmla="*/ 0 h 136"/>
              <a:gd name="T2" fmla="*/ 130 w 130"/>
              <a:gd name="T3" fmla="*/ 0 h 136"/>
              <a:gd name="T4" fmla="*/ 0 w 130"/>
              <a:gd name="T5" fmla="*/ 136 h 136"/>
              <a:gd name="T6" fmla="*/ 130 w 130"/>
              <a:gd name="T7" fmla="*/ 136 h 136"/>
              <a:gd name="T8" fmla="*/ 130 w 130"/>
              <a:gd name="T9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" h="136">
                <a:moveTo>
                  <a:pt x="130" y="0"/>
                </a:moveTo>
                <a:lnTo>
                  <a:pt x="130" y="0"/>
                </a:lnTo>
                <a:lnTo>
                  <a:pt x="0" y="136"/>
                </a:lnTo>
                <a:lnTo>
                  <a:pt x="130" y="136"/>
                </a:lnTo>
                <a:lnTo>
                  <a:pt x="13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25" name="Freeform 170"/>
          <p:cNvSpPr/>
          <p:nvPr/>
        </p:nvSpPr>
        <p:spPr bwMode="auto">
          <a:xfrm>
            <a:off x="1791431" y="2689650"/>
            <a:ext cx="221890" cy="223584"/>
          </a:xfrm>
          <a:custGeom>
            <a:avLst/>
            <a:gdLst>
              <a:gd name="T0" fmla="*/ 131 w 131"/>
              <a:gd name="T1" fmla="*/ 0 h 132"/>
              <a:gd name="T2" fmla="*/ 0 w 131"/>
              <a:gd name="T3" fmla="*/ 0 h 132"/>
              <a:gd name="T4" fmla="*/ 131 w 131"/>
              <a:gd name="T5" fmla="*/ 132 h 132"/>
              <a:gd name="T6" fmla="*/ 131 w 131"/>
              <a:gd name="T7" fmla="*/ 132 h 132"/>
              <a:gd name="T8" fmla="*/ 131 w 131"/>
              <a:gd name="T9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2">
                <a:moveTo>
                  <a:pt x="131" y="0"/>
                </a:moveTo>
                <a:lnTo>
                  <a:pt x="0" y="0"/>
                </a:lnTo>
                <a:lnTo>
                  <a:pt x="131" y="132"/>
                </a:lnTo>
                <a:lnTo>
                  <a:pt x="131" y="132"/>
                </a:lnTo>
                <a:lnTo>
                  <a:pt x="131" y="0"/>
                </a:lnTo>
                <a:close/>
              </a:path>
            </a:pathLst>
          </a:custGeom>
          <a:solidFill>
            <a:srgbClr val="01ACB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26" name="Freeform 171"/>
          <p:cNvSpPr/>
          <p:nvPr/>
        </p:nvSpPr>
        <p:spPr bwMode="auto">
          <a:xfrm>
            <a:off x="1791431" y="2689650"/>
            <a:ext cx="221890" cy="223584"/>
          </a:xfrm>
          <a:custGeom>
            <a:avLst/>
            <a:gdLst>
              <a:gd name="T0" fmla="*/ 131 w 131"/>
              <a:gd name="T1" fmla="*/ 0 h 132"/>
              <a:gd name="T2" fmla="*/ 0 w 131"/>
              <a:gd name="T3" fmla="*/ 0 h 132"/>
              <a:gd name="T4" fmla="*/ 131 w 131"/>
              <a:gd name="T5" fmla="*/ 132 h 132"/>
              <a:gd name="T6" fmla="*/ 131 w 131"/>
              <a:gd name="T7" fmla="*/ 132 h 132"/>
              <a:gd name="T8" fmla="*/ 131 w 131"/>
              <a:gd name="T9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2">
                <a:moveTo>
                  <a:pt x="131" y="0"/>
                </a:moveTo>
                <a:lnTo>
                  <a:pt x="0" y="0"/>
                </a:lnTo>
                <a:lnTo>
                  <a:pt x="131" y="132"/>
                </a:lnTo>
                <a:lnTo>
                  <a:pt x="131" y="132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27" name="Rectangle 172"/>
          <p:cNvSpPr>
            <a:spLocks noChangeArrowheads="1"/>
          </p:cNvSpPr>
          <p:nvPr/>
        </p:nvSpPr>
        <p:spPr bwMode="auto">
          <a:xfrm>
            <a:off x="2013320" y="2913235"/>
            <a:ext cx="1694" cy="1694"/>
          </a:xfrm>
          <a:prstGeom prst="rect">
            <a:avLst/>
          </a:prstGeom>
          <a:solidFill>
            <a:srgbClr val="916A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28" name="Freeform 173"/>
          <p:cNvSpPr/>
          <p:nvPr/>
        </p:nvSpPr>
        <p:spPr bwMode="auto">
          <a:xfrm>
            <a:off x="2013320" y="2913235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29" name="Freeform 174"/>
          <p:cNvSpPr/>
          <p:nvPr/>
        </p:nvSpPr>
        <p:spPr bwMode="auto">
          <a:xfrm>
            <a:off x="1791431" y="2945417"/>
            <a:ext cx="221890" cy="228666"/>
          </a:xfrm>
          <a:custGeom>
            <a:avLst/>
            <a:gdLst>
              <a:gd name="T0" fmla="*/ 131 w 131"/>
              <a:gd name="T1" fmla="*/ 0 h 135"/>
              <a:gd name="T2" fmla="*/ 131 w 131"/>
              <a:gd name="T3" fmla="*/ 0 h 135"/>
              <a:gd name="T4" fmla="*/ 0 w 131"/>
              <a:gd name="T5" fmla="*/ 135 h 135"/>
              <a:gd name="T6" fmla="*/ 131 w 131"/>
              <a:gd name="T7" fmla="*/ 135 h 135"/>
              <a:gd name="T8" fmla="*/ 131 w 131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5">
                <a:moveTo>
                  <a:pt x="131" y="0"/>
                </a:moveTo>
                <a:lnTo>
                  <a:pt x="131" y="0"/>
                </a:lnTo>
                <a:lnTo>
                  <a:pt x="0" y="135"/>
                </a:lnTo>
                <a:lnTo>
                  <a:pt x="131" y="135"/>
                </a:lnTo>
                <a:lnTo>
                  <a:pt x="131" y="0"/>
                </a:lnTo>
                <a:close/>
              </a:path>
            </a:pathLst>
          </a:custGeom>
          <a:solidFill>
            <a:srgbClr val="01ACB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30" name="Freeform 175"/>
          <p:cNvSpPr/>
          <p:nvPr/>
        </p:nvSpPr>
        <p:spPr bwMode="auto">
          <a:xfrm>
            <a:off x="1791431" y="2945417"/>
            <a:ext cx="221890" cy="228666"/>
          </a:xfrm>
          <a:custGeom>
            <a:avLst/>
            <a:gdLst>
              <a:gd name="T0" fmla="*/ 131 w 131"/>
              <a:gd name="T1" fmla="*/ 0 h 135"/>
              <a:gd name="T2" fmla="*/ 131 w 131"/>
              <a:gd name="T3" fmla="*/ 0 h 135"/>
              <a:gd name="T4" fmla="*/ 0 w 131"/>
              <a:gd name="T5" fmla="*/ 135 h 135"/>
              <a:gd name="T6" fmla="*/ 131 w 131"/>
              <a:gd name="T7" fmla="*/ 135 h 135"/>
              <a:gd name="T8" fmla="*/ 131 w 131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5">
                <a:moveTo>
                  <a:pt x="131" y="0"/>
                </a:moveTo>
                <a:lnTo>
                  <a:pt x="131" y="0"/>
                </a:lnTo>
                <a:lnTo>
                  <a:pt x="0" y="135"/>
                </a:lnTo>
                <a:lnTo>
                  <a:pt x="131" y="135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31" name="Freeform 176"/>
          <p:cNvSpPr/>
          <p:nvPr/>
        </p:nvSpPr>
        <p:spPr bwMode="auto">
          <a:xfrm>
            <a:off x="1791431" y="3174082"/>
            <a:ext cx="221890" cy="225278"/>
          </a:xfrm>
          <a:custGeom>
            <a:avLst/>
            <a:gdLst>
              <a:gd name="T0" fmla="*/ 131 w 131"/>
              <a:gd name="T1" fmla="*/ 0 h 133"/>
              <a:gd name="T2" fmla="*/ 0 w 131"/>
              <a:gd name="T3" fmla="*/ 0 h 133"/>
              <a:gd name="T4" fmla="*/ 128 w 131"/>
              <a:gd name="T5" fmla="*/ 133 h 133"/>
              <a:gd name="T6" fmla="*/ 128 w 131"/>
              <a:gd name="T7" fmla="*/ 3 h 133"/>
              <a:gd name="T8" fmla="*/ 131 w 131"/>
              <a:gd name="T9" fmla="*/ 5 h 133"/>
              <a:gd name="T10" fmla="*/ 131 w 131"/>
              <a:gd name="T11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" h="133">
                <a:moveTo>
                  <a:pt x="131" y="0"/>
                </a:moveTo>
                <a:lnTo>
                  <a:pt x="0" y="0"/>
                </a:lnTo>
                <a:lnTo>
                  <a:pt x="128" y="133"/>
                </a:lnTo>
                <a:lnTo>
                  <a:pt x="128" y="3"/>
                </a:lnTo>
                <a:lnTo>
                  <a:pt x="131" y="5"/>
                </a:lnTo>
                <a:lnTo>
                  <a:pt x="131" y="0"/>
                </a:lnTo>
                <a:close/>
              </a:path>
            </a:pathLst>
          </a:custGeom>
          <a:solidFill>
            <a:srgbClr val="1783B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32" name="Freeform 177"/>
          <p:cNvSpPr/>
          <p:nvPr/>
        </p:nvSpPr>
        <p:spPr bwMode="auto">
          <a:xfrm>
            <a:off x="1791431" y="3174082"/>
            <a:ext cx="221890" cy="225278"/>
          </a:xfrm>
          <a:custGeom>
            <a:avLst/>
            <a:gdLst>
              <a:gd name="T0" fmla="*/ 131 w 131"/>
              <a:gd name="T1" fmla="*/ 0 h 133"/>
              <a:gd name="T2" fmla="*/ 0 w 131"/>
              <a:gd name="T3" fmla="*/ 0 h 133"/>
              <a:gd name="T4" fmla="*/ 128 w 131"/>
              <a:gd name="T5" fmla="*/ 133 h 133"/>
              <a:gd name="T6" fmla="*/ 128 w 131"/>
              <a:gd name="T7" fmla="*/ 3 h 133"/>
              <a:gd name="T8" fmla="*/ 131 w 131"/>
              <a:gd name="T9" fmla="*/ 5 h 133"/>
              <a:gd name="T10" fmla="*/ 131 w 131"/>
              <a:gd name="T11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" h="133">
                <a:moveTo>
                  <a:pt x="131" y="0"/>
                </a:moveTo>
                <a:lnTo>
                  <a:pt x="0" y="0"/>
                </a:lnTo>
                <a:lnTo>
                  <a:pt x="128" y="133"/>
                </a:lnTo>
                <a:lnTo>
                  <a:pt x="128" y="3"/>
                </a:lnTo>
                <a:lnTo>
                  <a:pt x="131" y="5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33" name="Freeform 178"/>
          <p:cNvSpPr/>
          <p:nvPr/>
        </p:nvSpPr>
        <p:spPr bwMode="auto">
          <a:xfrm>
            <a:off x="2008240" y="3399361"/>
            <a:ext cx="5081" cy="3388"/>
          </a:xfrm>
          <a:custGeom>
            <a:avLst/>
            <a:gdLst>
              <a:gd name="T0" fmla="*/ 3 w 3"/>
              <a:gd name="T1" fmla="*/ 0 h 2"/>
              <a:gd name="T2" fmla="*/ 0 w 3"/>
              <a:gd name="T3" fmla="*/ 0 h 2"/>
              <a:gd name="T4" fmla="*/ 3 w 3"/>
              <a:gd name="T5" fmla="*/ 2 h 2"/>
              <a:gd name="T6" fmla="*/ 3 w 3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2">
                <a:moveTo>
                  <a:pt x="3" y="0"/>
                </a:moveTo>
                <a:lnTo>
                  <a:pt x="0" y="0"/>
                </a:lnTo>
                <a:lnTo>
                  <a:pt x="3" y="2"/>
                </a:lnTo>
                <a:lnTo>
                  <a:pt x="3" y="0"/>
                </a:lnTo>
                <a:close/>
              </a:path>
            </a:pathLst>
          </a:custGeom>
          <a:solidFill>
            <a:srgbClr val="3089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34" name="Freeform 179"/>
          <p:cNvSpPr/>
          <p:nvPr/>
        </p:nvSpPr>
        <p:spPr bwMode="auto">
          <a:xfrm>
            <a:off x="2008240" y="3399361"/>
            <a:ext cx="5081" cy="3388"/>
          </a:xfrm>
          <a:custGeom>
            <a:avLst/>
            <a:gdLst>
              <a:gd name="T0" fmla="*/ 3 w 3"/>
              <a:gd name="T1" fmla="*/ 0 h 2"/>
              <a:gd name="T2" fmla="*/ 0 w 3"/>
              <a:gd name="T3" fmla="*/ 0 h 2"/>
              <a:gd name="T4" fmla="*/ 3 w 3"/>
              <a:gd name="T5" fmla="*/ 2 h 2"/>
              <a:gd name="T6" fmla="*/ 3 w 3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2">
                <a:moveTo>
                  <a:pt x="3" y="0"/>
                </a:moveTo>
                <a:lnTo>
                  <a:pt x="0" y="0"/>
                </a:lnTo>
                <a:lnTo>
                  <a:pt x="3" y="2"/>
                </a:lnTo>
                <a:lnTo>
                  <a:pt x="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35" name="Freeform 180"/>
          <p:cNvSpPr/>
          <p:nvPr/>
        </p:nvSpPr>
        <p:spPr bwMode="auto">
          <a:xfrm>
            <a:off x="2008240" y="3179165"/>
            <a:ext cx="5081" cy="220196"/>
          </a:xfrm>
          <a:custGeom>
            <a:avLst/>
            <a:gdLst>
              <a:gd name="T0" fmla="*/ 0 w 3"/>
              <a:gd name="T1" fmla="*/ 0 h 130"/>
              <a:gd name="T2" fmla="*/ 0 w 3"/>
              <a:gd name="T3" fmla="*/ 130 h 130"/>
              <a:gd name="T4" fmla="*/ 0 w 3"/>
              <a:gd name="T5" fmla="*/ 130 h 130"/>
              <a:gd name="T6" fmla="*/ 3 w 3"/>
              <a:gd name="T7" fmla="*/ 130 h 130"/>
              <a:gd name="T8" fmla="*/ 3 w 3"/>
              <a:gd name="T9" fmla="*/ 2 h 130"/>
              <a:gd name="T10" fmla="*/ 0 w 3"/>
              <a:gd name="T11" fmla="*/ 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130">
                <a:moveTo>
                  <a:pt x="0" y="0"/>
                </a:moveTo>
                <a:lnTo>
                  <a:pt x="0" y="130"/>
                </a:lnTo>
                <a:lnTo>
                  <a:pt x="0" y="130"/>
                </a:lnTo>
                <a:lnTo>
                  <a:pt x="3" y="130"/>
                </a:lnTo>
                <a:lnTo>
                  <a:pt x="3" y="2"/>
                </a:lnTo>
                <a:lnTo>
                  <a:pt x="0" y="0"/>
                </a:lnTo>
                <a:close/>
              </a:path>
            </a:pathLst>
          </a:custGeom>
          <a:solidFill>
            <a:srgbClr val="2F82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36" name="Freeform 181"/>
          <p:cNvSpPr/>
          <p:nvPr/>
        </p:nvSpPr>
        <p:spPr bwMode="auto">
          <a:xfrm>
            <a:off x="2008240" y="3179165"/>
            <a:ext cx="5081" cy="220196"/>
          </a:xfrm>
          <a:custGeom>
            <a:avLst/>
            <a:gdLst>
              <a:gd name="T0" fmla="*/ 0 w 3"/>
              <a:gd name="T1" fmla="*/ 0 h 130"/>
              <a:gd name="T2" fmla="*/ 0 w 3"/>
              <a:gd name="T3" fmla="*/ 130 h 130"/>
              <a:gd name="T4" fmla="*/ 0 w 3"/>
              <a:gd name="T5" fmla="*/ 130 h 130"/>
              <a:gd name="T6" fmla="*/ 3 w 3"/>
              <a:gd name="T7" fmla="*/ 130 h 130"/>
              <a:gd name="T8" fmla="*/ 3 w 3"/>
              <a:gd name="T9" fmla="*/ 2 h 130"/>
              <a:gd name="T10" fmla="*/ 0 w 3"/>
              <a:gd name="T11" fmla="*/ 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130">
                <a:moveTo>
                  <a:pt x="0" y="0"/>
                </a:moveTo>
                <a:lnTo>
                  <a:pt x="0" y="130"/>
                </a:lnTo>
                <a:lnTo>
                  <a:pt x="0" y="130"/>
                </a:lnTo>
                <a:lnTo>
                  <a:pt x="3" y="130"/>
                </a:lnTo>
                <a:lnTo>
                  <a:pt x="3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37" name="Freeform 182"/>
          <p:cNvSpPr/>
          <p:nvPr/>
        </p:nvSpPr>
        <p:spPr bwMode="auto">
          <a:xfrm>
            <a:off x="1791431" y="3434931"/>
            <a:ext cx="221890" cy="228666"/>
          </a:xfrm>
          <a:custGeom>
            <a:avLst/>
            <a:gdLst>
              <a:gd name="T0" fmla="*/ 131 w 131"/>
              <a:gd name="T1" fmla="*/ 0 h 135"/>
              <a:gd name="T2" fmla="*/ 131 w 131"/>
              <a:gd name="T3" fmla="*/ 0 h 135"/>
              <a:gd name="T4" fmla="*/ 0 w 131"/>
              <a:gd name="T5" fmla="*/ 135 h 135"/>
              <a:gd name="T6" fmla="*/ 131 w 131"/>
              <a:gd name="T7" fmla="*/ 135 h 135"/>
              <a:gd name="T8" fmla="*/ 131 w 131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5">
                <a:moveTo>
                  <a:pt x="131" y="0"/>
                </a:moveTo>
                <a:lnTo>
                  <a:pt x="131" y="0"/>
                </a:lnTo>
                <a:lnTo>
                  <a:pt x="0" y="135"/>
                </a:lnTo>
                <a:lnTo>
                  <a:pt x="131" y="135"/>
                </a:lnTo>
                <a:lnTo>
                  <a:pt x="131" y="0"/>
                </a:lnTo>
                <a:close/>
              </a:path>
            </a:pathLst>
          </a:custGeom>
          <a:solidFill>
            <a:srgbClr val="1783B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38" name="Freeform 183"/>
          <p:cNvSpPr/>
          <p:nvPr/>
        </p:nvSpPr>
        <p:spPr bwMode="auto">
          <a:xfrm>
            <a:off x="1791431" y="3434931"/>
            <a:ext cx="221890" cy="228666"/>
          </a:xfrm>
          <a:custGeom>
            <a:avLst/>
            <a:gdLst>
              <a:gd name="T0" fmla="*/ 131 w 131"/>
              <a:gd name="T1" fmla="*/ 0 h 135"/>
              <a:gd name="T2" fmla="*/ 131 w 131"/>
              <a:gd name="T3" fmla="*/ 0 h 135"/>
              <a:gd name="T4" fmla="*/ 0 w 131"/>
              <a:gd name="T5" fmla="*/ 135 h 135"/>
              <a:gd name="T6" fmla="*/ 131 w 131"/>
              <a:gd name="T7" fmla="*/ 135 h 135"/>
              <a:gd name="T8" fmla="*/ 131 w 131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5">
                <a:moveTo>
                  <a:pt x="131" y="0"/>
                </a:moveTo>
                <a:lnTo>
                  <a:pt x="131" y="0"/>
                </a:lnTo>
                <a:lnTo>
                  <a:pt x="0" y="135"/>
                </a:lnTo>
                <a:lnTo>
                  <a:pt x="131" y="135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39" name="Freeform 184"/>
          <p:cNvSpPr/>
          <p:nvPr/>
        </p:nvSpPr>
        <p:spPr bwMode="auto">
          <a:xfrm>
            <a:off x="1791431" y="3921056"/>
            <a:ext cx="221890" cy="228666"/>
          </a:xfrm>
          <a:custGeom>
            <a:avLst/>
            <a:gdLst>
              <a:gd name="T0" fmla="*/ 131 w 131"/>
              <a:gd name="T1" fmla="*/ 0 h 135"/>
              <a:gd name="T2" fmla="*/ 131 w 131"/>
              <a:gd name="T3" fmla="*/ 0 h 135"/>
              <a:gd name="T4" fmla="*/ 0 w 131"/>
              <a:gd name="T5" fmla="*/ 135 h 135"/>
              <a:gd name="T6" fmla="*/ 131 w 131"/>
              <a:gd name="T7" fmla="*/ 135 h 135"/>
              <a:gd name="T8" fmla="*/ 131 w 131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5">
                <a:moveTo>
                  <a:pt x="131" y="0"/>
                </a:moveTo>
                <a:lnTo>
                  <a:pt x="131" y="0"/>
                </a:lnTo>
                <a:lnTo>
                  <a:pt x="0" y="135"/>
                </a:lnTo>
                <a:lnTo>
                  <a:pt x="131" y="135"/>
                </a:lnTo>
                <a:lnTo>
                  <a:pt x="131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40" name="Freeform 185"/>
          <p:cNvSpPr/>
          <p:nvPr/>
        </p:nvSpPr>
        <p:spPr bwMode="auto">
          <a:xfrm>
            <a:off x="1791431" y="3921056"/>
            <a:ext cx="221890" cy="228666"/>
          </a:xfrm>
          <a:custGeom>
            <a:avLst/>
            <a:gdLst>
              <a:gd name="T0" fmla="*/ 131 w 131"/>
              <a:gd name="T1" fmla="*/ 0 h 135"/>
              <a:gd name="T2" fmla="*/ 131 w 131"/>
              <a:gd name="T3" fmla="*/ 0 h 135"/>
              <a:gd name="T4" fmla="*/ 0 w 131"/>
              <a:gd name="T5" fmla="*/ 135 h 135"/>
              <a:gd name="T6" fmla="*/ 131 w 131"/>
              <a:gd name="T7" fmla="*/ 135 h 135"/>
              <a:gd name="T8" fmla="*/ 131 w 131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5">
                <a:moveTo>
                  <a:pt x="131" y="0"/>
                </a:moveTo>
                <a:lnTo>
                  <a:pt x="131" y="0"/>
                </a:lnTo>
                <a:lnTo>
                  <a:pt x="0" y="135"/>
                </a:lnTo>
                <a:lnTo>
                  <a:pt x="131" y="135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41" name="Freeform 186"/>
          <p:cNvSpPr/>
          <p:nvPr/>
        </p:nvSpPr>
        <p:spPr bwMode="auto">
          <a:xfrm>
            <a:off x="1782961" y="1453164"/>
            <a:ext cx="221890" cy="228666"/>
          </a:xfrm>
          <a:custGeom>
            <a:avLst/>
            <a:gdLst>
              <a:gd name="T0" fmla="*/ 0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0 w 131"/>
              <a:gd name="T7" fmla="*/ 135 h 135"/>
              <a:gd name="T8" fmla="*/ 0 w 131"/>
              <a:gd name="T9" fmla="*/ 135 h 135"/>
              <a:gd name="T10" fmla="*/ 131 w 131"/>
              <a:gd name="T11" fmla="*/ 135 h 135"/>
              <a:gd name="T12" fmla="*/ 0 w 131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1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0" y="135"/>
                </a:lnTo>
                <a:lnTo>
                  <a:pt x="0" y="135"/>
                </a:lnTo>
                <a:lnTo>
                  <a:pt x="131" y="135"/>
                </a:lnTo>
                <a:lnTo>
                  <a:pt x="0" y="0"/>
                </a:lnTo>
                <a:close/>
              </a:path>
            </a:pathLst>
          </a:custGeom>
          <a:solidFill>
            <a:srgbClr val="BE30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42" name="Freeform 187"/>
          <p:cNvSpPr/>
          <p:nvPr/>
        </p:nvSpPr>
        <p:spPr bwMode="auto">
          <a:xfrm>
            <a:off x="1782961" y="1453164"/>
            <a:ext cx="221890" cy="228666"/>
          </a:xfrm>
          <a:custGeom>
            <a:avLst/>
            <a:gdLst>
              <a:gd name="T0" fmla="*/ 0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0 w 131"/>
              <a:gd name="T7" fmla="*/ 135 h 135"/>
              <a:gd name="T8" fmla="*/ 0 w 131"/>
              <a:gd name="T9" fmla="*/ 135 h 135"/>
              <a:gd name="T10" fmla="*/ 131 w 131"/>
              <a:gd name="T11" fmla="*/ 135 h 135"/>
              <a:gd name="T12" fmla="*/ 0 w 131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1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0" y="135"/>
                </a:lnTo>
                <a:lnTo>
                  <a:pt x="0" y="135"/>
                </a:lnTo>
                <a:lnTo>
                  <a:pt x="131" y="13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43" name="Freeform 188"/>
          <p:cNvSpPr/>
          <p:nvPr/>
        </p:nvSpPr>
        <p:spPr bwMode="auto">
          <a:xfrm>
            <a:off x="1572929" y="1453165"/>
            <a:ext cx="165993" cy="172769"/>
          </a:xfrm>
          <a:custGeom>
            <a:avLst/>
            <a:gdLst>
              <a:gd name="T0" fmla="*/ 0 w 98"/>
              <a:gd name="T1" fmla="*/ 0 h 102"/>
              <a:gd name="T2" fmla="*/ 0 w 98"/>
              <a:gd name="T3" fmla="*/ 0 h 102"/>
              <a:gd name="T4" fmla="*/ 0 w 98"/>
              <a:gd name="T5" fmla="*/ 102 h 102"/>
              <a:gd name="T6" fmla="*/ 98 w 98"/>
              <a:gd name="T7" fmla="*/ 102 h 102"/>
              <a:gd name="T8" fmla="*/ 0 w 98"/>
              <a:gd name="T9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" h="102">
                <a:moveTo>
                  <a:pt x="0" y="0"/>
                </a:moveTo>
                <a:lnTo>
                  <a:pt x="0" y="0"/>
                </a:lnTo>
                <a:lnTo>
                  <a:pt x="0" y="102"/>
                </a:lnTo>
                <a:lnTo>
                  <a:pt x="98" y="102"/>
                </a:lnTo>
                <a:lnTo>
                  <a:pt x="0" y="0"/>
                </a:lnTo>
                <a:close/>
              </a:path>
            </a:pathLst>
          </a:custGeom>
          <a:solidFill>
            <a:srgbClr val="BE30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44" name="Freeform 189"/>
          <p:cNvSpPr/>
          <p:nvPr/>
        </p:nvSpPr>
        <p:spPr bwMode="auto">
          <a:xfrm>
            <a:off x="1572929" y="1453165"/>
            <a:ext cx="165993" cy="172769"/>
          </a:xfrm>
          <a:custGeom>
            <a:avLst/>
            <a:gdLst>
              <a:gd name="T0" fmla="*/ 0 w 98"/>
              <a:gd name="T1" fmla="*/ 0 h 102"/>
              <a:gd name="T2" fmla="*/ 0 w 98"/>
              <a:gd name="T3" fmla="*/ 0 h 102"/>
              <a:gd name="T4" fmla="*/ 0 w 98"/>
              <a:gd name="T5" fmla="*/ 102 h 102"/>
              <a:gd name="T6" fmla="*/ 98 w 98"/>
              <a:gd name="T7" fmla="*/ 102 h 102"/>
              <a:gd name="T8" fmla="*/ 0 w 98"/>
              <a:gd name="T9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" h="102">
                <a:moveTo>
                  <a:pt x="0" y="0"/>
                </a:moveTo>
                <a:lnTo>
                  <a:pt x="0" y="0"/>
                </a:lnTo>
                <a:lnTo>
                  <a:pt x="0" y="102"/>
                </a:lnTo>
                <a:lnTo>
                  <a:pt x="98" y="10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45" name="Freeform 190"/>
          <p:cNvSpPr/>
          <p:nvPr/>
        </p:nvSpPr>
        <p:spPr bwMode="auto">
          <a:xfrm>
            <a:off x="1782961" y="1681830"/>
            <a:ext cx="221890" cy="228666"/>
          </a:xfrm>
          <a:custGeom>
            <a:avLst/>
            <a:gdLst>
              <a:gd name="T0" fmla="*/ 0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131 w 131"/>
              <a:gd name="T7" fmla="*/ 135 h 135"/>
              <a:gd name="T8" fmla="*/ 0 w 131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131" y="135"/>
                </a:lnTo>
                <a:lnTo>
                  <a:pt x="0" y="0"/>
                </a:lnTo>
                <a:close/>
              </a:path>
            </a:pathLst>
          </a:custGeom>
          <a:solidFill>
            <a:srgbClr val="BE30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46" name="Freeform 191"/>
          <p:cNvSpPr/>
          <p:nvPr/>
        </p:nvSpPr>
        <p:spPr bwMode="auto">
          <a:xfrm>
            <a:off x="1782961" y="1681830"/>
            <a:ext cx="221890" cy="228666"/>
          </a:xfrm>
          <a:custGeom>
            <a:avLst/>
            <a:gdLst>
              <a:gd name="T0" fmla="*/ 0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131 w 131"/>
              <a:gd name="T7" fmla="*/ 135 h 135"/>
              <a:gd name="T8" fmla="*/ 0 w 131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131" y="13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47" name="Freeform 194"/>
          <p:cNvSpPr/>
          <p:nvPr/>
        </p:nvSpPr>
        <p:spPr bwMode="auto">
          <a:xfrm>
            <a:off x="1569542" y="1942677"/>
            <a:ext cx="221890" cy="223584"/>
          </a:xfrm>
          <a:custGeom>
            <a:avLst/>
            <a:gdLst>
              <a:gd name="T0" fmla="*/ 131 w 131"/>
              <a:gd name="T1" fmla="*/ 0 h 132"/>
              <a:gd name="T2" fmla="*/ 0 w 131"/>
              <a:gd name="T3" fmla="*/ 0 h 132"/>
              <a:gd name="T4" fmla="*/ 131 w 131"/>
              <a:gd name="T5" fmla="*/ 132 h 132"/>
              <a:gd name="T6" fmla="*/ 131 w 131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32">
                <a:moveTo>
                  <a:pt x="131" y="0"/>
                </a:moveTo>
                <a:lnTo>
                  <a:pt x="0" y="0"/>
                </a:lnTo>
                <a:lnTo>
                  <a:pt x="131" y="132"/>
                </a:lnTo>
                <a:lnTo>
                  <a:pt x="131" y="0"/>
                </a:lnTo>
                <a:close/>
              </a:path>
            </a:pathLst>
          </a:custGeom>
          <a:solidFill>
            <a:srgbClr val="7B25A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48" name="Freeform 195"/>
          <p:cNvSpPr/>
          <p:nvPr/>
        </p:nvSpPr>
        <p:spPr bwMode="auto">
          <a:xfrm>
            <a:off x="1569542" y="1942677"/>
            <a:ext cx="221890" cy="223584"/>
          </a:xfrm>
          <a:custGeom>
            <a:avLst/>
            <a:gdLst>
              <a:gd name="T0" fmla="*/ 131 w 131"/>
              <a:gd name="T1" fmla="*/ 0 h 132"/>
              <a:gd name="T2" fmla="*/ 0 w 131"/>
              <a:gd name="T3" fmla="*/ 0 h 132"/>
              <a:gd name="T4" fmla="*/ 131 w 131"/>
              <a:gd name="T5" fmla="*/ 132 h 132"/>
              <a:gd name="T6" fmla="*/ 131 w 131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32">
                <a:moveTo>
                  <a:pt x="131" y="0"/>
                </a:moveTo>
                <a:lnTo>
                  <a:pt x="0" y="0"/>
                </a:lnTo>
                <a:lnTo>
                  <a:pt x="131" y="132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49" name="Freeform 196"/>
          <p:cNvSpPr/>
          <p:nvPr/>
        </p:nvSpPr>
        <p:spPr bwMode="auto">
          <a:xfrm>
            <a:off x="1347653" y="2198444"/>
            <a:ext cx="218502" cy="228666"/>
          </a:xfrm>
          <a:custGeom>
            <a:avLst/>
            <a:gdLst>
              <a:gd name="T0" fmla="*/ 129 w 129"/>
              <a:gd name="T1" fmla="*/ 0 h 135"/>
              <a:gd name="T2" fmla="*/ 0 w 129"/>
              <a:gd name="T3" fmla="*/ 0 h 135"/>
              <a:gd name="T4" fmla="*/ 0 w 129"/>
              <a:gd name="T5" fmla="*/ 135 h 135"/>
              <a:gd name="T6" fmla="*/ 129 w 129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9" h="135">
                <a:moveTo>
                  <a:pt x="129" y="0"/>
                </a:moveTo>
                <a:lnTo>
                  <a:pt x="0" y="0"/>
                </a:lnTo>
                <a:lnTo>
                  <a:pt x="0" y="135"/>
                </a:lnTo>
                <a:lnTo>
                  <a:pt x="129" y="0"/>
                </a:lnTo>
                <a:close/>
              </a:path>
            </a:pathLst>
          </a:custGeom>
          <a:solidFill>
            <a:srgbClr val="FFB85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50" name="Freeform 197"/>
          <p:cNvSpPr/>
          <p:nvPr/>
        </p:nvSpPr>
        <p:spPr bwMode="auto">
          <a:xfrm>
            <a:off x="1347653" y="2198444"/>
            <a:ext cx="218502" cy="228666"/>
          </a:xfrm>
          <a:custGeom>
            <a:avLst/>
            <a:gdLst>
              <a:gd name="T0" fmla="*/ 129 w 129"/>
              <a:gd name="T1" fmla="*/ 0 h 135"/>
              <a:gd name="T2" fmla="*/ 0 w 129"/>
              <a:gd name="T3" fmla="*/ 0 h 135"/>
              <a:gd name="T4" fmla="*/ 0 w 129"/>
              <a:gd name="T5" fmla="*/ 135 h 135"/>
              <a:gd name="T6" fmla="*/ 129 w 129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9" h="135">
                <a:moveTo>
                  <a:pt x="129" y="0"/>
                </a:moveTo>
                <a:lnTo>
                  <a:pt x="0" y="0"/>
                </a:lnTo>
                <a:lnTo>
                  <a:pt x="0" y="135"/>
                </a:lnTo>
                <a:lnTo>
                  <a:pt x="12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51" name="Freeform 198"/>
          <p:cNvSpPr/>
          <p:nvPr/>
        </p:nvSpPr>
        <p:spPr bwMode="auto">
          <a:xfrm>
            <a:off x="1569542" y="3174083"/>
            <a:ext cx="221890" cy="228666"/>
          </a:xfrm>
          <a:custGeom>
            <a:avLst/>
            <a:gdLst>
              <a:gd name="T0" fmla="*/ 131 w 131"/>
              <a:gd name="T1" fmla="*/ 0 h 135"/>
              <a:gd name="T2" fmla="*/ 131 w 131"/>
              <a:gd name="T3" fmla="*/ 0 h 135"/>
              <a:gd name="T4" fmla="*/ 0 w 131"/>
              <a:gd name="T5" fmla="*/ 135 h 135"/>
              <a:gd name="T6" fmla="*/ 131 w 131"/>
              <a:gd name="T7" fmla="*/ 135 h 135"/>
              <a:gd name="T8" fmla="*/ 131 w 131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5">
                <a:moveTo>
                  <a:pt x="131" y="0"/>
                </a:moveTo>
                <a:lnTo>
                  <a:pt x="131" y="0"/>
                </a:lnTo>
                <a:lnTo>
                  <a:pt x="0" y="135"/>
                </a:lnTo>
                <a:lnTo>
                  <a:pt x="131" y="135"/>
                </a:lnTo>
                <a:lnTo>
                  <a:pt x="131" y="0"/>
                </a:lnTo>
                <a:close/>
              </a:path>
            </a:pathLst>
          </a:custGeom>
          <a:solidFill>
            <a:srgbClr val="01ACB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52" name="Freeform 199"/>
          <p:cNvSpPr/>
          <p:nvPr/>
        </p:nvSpPr>
        <p:spPr bwMode="auto">
          <a:xfrm>
            <a:off x="1569542" y="3174083"/>
            <a:ext cx="221890" cy="228666"/>
          </a:xfrm>
          <a:custGeom>
            <a:avLst/>
            <a:gdLst>
              <a:gd name="T0" fmla="*/ 131 w 131"/>
              <a:gd name="T1" fmla="*/ 0 h 135"/>
              <a:gd name="T2" fmla="*/ 131 w 131"/>
              <a:gd name="T3" fmla="*/ 0 h 135"/>
              <a:gd name="T4" fmla="*/ 0 w 131"/>
              <a:gd name="T5" fmla="*/ 135 h 135"/>
              <a:gd name="T6" fmla="*/ 131 w 131"/>
              <a:gd name="T7" fmla="*/ 135 h 135"/>
              <a:gd name="T8" fmla="*/ 131 w 131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5">
                <a:moveTo>
                  <a:pt x="131" y="0"/>
                </a:moveTo>
                <a:lnTo>
                  <a:pt x="131" y="0"/>
                </a:lnTo>
                <a:lnTo>
                  <a:pt x="0" y="135"/>
                </a:lnTo>
                <a:lnTo>
                  <a:pt x="131" y="135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53" name="Freeform 200"/>
          <p:cNvSpPr/>
          <p:nvPr/>
        </p:nvSpPr>
        <p:spPr bwMode="auto">
          <a:xfrm>
            <a:off x="1569542" y="3434931"/>
            <a:ext cx="221890" cy="228666"/>
          </a:xfrm>
          <a:custGeom>
            <a:avLst/>
            <a:gdLst>
              <a:gd name="T0" fmla="*/ 0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131 w 131"/>
              <a:gd name="T7" fmla="*/ 135 h 135"/>
              <a:gd name="T8" fmla="*/ 0 w 131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131" y="135"/>
                </a:lnTo>
                <a:lnTo>
                  <a:pt x="0" y="0"/>
                </a:lnTo>
                <a:close/>
              </a:path>
            </a:pathLst>
          </a:custGeom>
          <a:solidFill>
            <a:srgbClr val="01ACB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54" name="Freeform 201"/>
          <p:cNvSpPr/>
          <p:nvPr/>
        </p:nvSpPr>
        <p:spPr bwMode="auto">
          <a:xfrm>
            <a:off x="1569542" y="3434931"/>
            <a:ext cx="221890" cy="228666"/>
          </a:xfrm>
          <a:custGeom>
            <a:avLst/>
            <a:gdLst>
              <a:gd name="T0" fmla="*/ 0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131 w 131"/>
              <a:gd name="T7" fmla="*/ 135 h 135"/>
              <a:gd name="T8" fmla="*/ 0 w 131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131" y="13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55" name="Freeform 202"/>
          <p:cNvSpPr/>
          <p:nvPr/>
        </p:nvSpPr>
        <p:spPr bwMode="auto">
          <a:xfrm>
            <a:off x="1569542" y="3712717"/>
            <a:ext cx="221890" cy="208340"/>
          </a:xfrm>
          <a:custGeom>
            <a:avLst/>
            <a:gdLst>
              <a:gd name="T0" fmla="*/ 0 w 131"/>
              <a:gd name="T1" fmla="*/ 0 h 123"/>
              <a:gd name="T2" fmla="*/ 0 w 131"/>
              <a:gd name="T3" fmla="*/ 123 h 123"/>
              <a:gd name="T4" fmla="*/ 131 w 131"/>
              <a:gd name="T5" fmla="*/ 123 h 123"/>
              <a:gd name="T6" fmla="*/ 0 w 131"/>
              <a:gd name="T7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23">
                <a:moveTo>
                  <a:pt x="0" y="0"/>
                </a:moveTo>
                <a:lnTo>
                  <a:pt x="0" y="123"/>
                </a:lnTo>
                <a:lnTo>
                  <a:pt x="131" y="123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56" name="Freeform 203"/>
          <p:cNvSpPr/>
          <p:nvPr/>
        </p:nvSpPr>
        <p:spPr bwMode="auto">
          <a:xfrm>
            <a:off x="1569542" y="3712717"/>
            <a:ext cx="221890" cy="208340"/>
          </a:xfrm>
          <a:custGeom>
            <a:avLst/>
            <a:gdLst>
              <a:gd name="T0" fmla="*/ 0 w 131"/>
              <a:gd name="T1" fmla="*/ 0 h 123"/>
              <a:gd name="T2" fmla="*/ 0 w 131"/>
              <a:gd name="T3" fmla="*/ 123 h 123"/>
              <a:gd name="T4" fmla="*/ 131 w 131"/>
              <a:gd name="T5" fmla="*/ 123 h 123"/>
              <a:gd name="T6" fmla="*/ 0 w 131"/>
              <a:gd name="T7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23">
                <a:moveTo>
                  <a:pt x="0" y="0"/>
                </a:moveTo>
                <a:lnTo>
                  <a:pt x="0" y="123"/>
                </a:lnTo>
                <a:lnTo>
                  <a:pt x="131" y="12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57" name="Freeform 204"/>
          <p:cNvSpPr/>
          <p:nvPr/>
        </p:nvSpPr>
        <p:spPr bwMode="auto">
          <a:xfrm>
            <a:off x="1569542" y="3936301"/>
            <a:ext cx="221890" cy="213422"/>
          </a:xfrm>
          <a:custGeom>
            <a:avLst/>
            <a:gdLst>
              <a:gd name="T0" fmla="*/ 131 w 131"/>
              <a:gd name="T1" fmla="*/ 0 h 126"/>
              <a:gd name="T2" fmla="*/ 0 w 131"/>
              <a:gd name="T3" fmla="*/ 126 h 126"/>
              <a:gd name="T4" fmla="*/ 131 w 131"/>
              <a:gd name="T5" fmla="*/ 126 h 126"/>
              <a:gd name="T6" fmla="*/ 131 w 131"/>
              <a:gd name="T7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26">
                <a:moveTo>
                  <a:pt x="131" y="0"/>
                </a:moveTo>
                <a:lnTo>
                  <a:pt x="0" y="126"/>
                </a:lnTo>
                <a:lnTo>
                  <a:pt x="131" y="126"/>
                </a:lnTo>
                <a:lnTo>
                  <a:pt x="131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58" name="Freeform 205"/>
          <p:cNvSpPr/>
          <p:nvPr/>
        </p:nvSpPr>
        <p:spPr bwMode="auto">
          <a:xfrm>
            <a:off x="1569542" y="3936301"/>
            <a:ext cx="221890" cy="213422"/>
          </a:xfrm>
          <a:custGeom>
            <a:avLst/>
            <a:gdLst>
              <a:gd name="T0" fmla="*/ 131 w 131"/>
              <a:gd name="T1" fmla="*/ 0 h 126"/>
              <a:gd name="T2" fmla="*/ 0 w 131"/>
              <a:gd name="T3" fmla="*/ 126 h 126"/>
              <a:gd name="T4" fmla="*/ 131 w 131"/>
              <a:gd name="T5" fmla="*/ 126 h 126"/>
              <a:gd name="T6" fmla="*/ 131 w 131"/>
              <a:gd name="T7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26">
                <a:moveTo>
                  <a:pt x="131" y="0"/>
                </a:moveTo>
                <a:lnTo>
                  <a:pt x="0" y="126"/>
                </a:lnTo>
                <a:lnTo>
                  <a:pt x="131" y="126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grpSp>
        <p:nvGrpSpPr>
          <p:cNvPr id="459" name="组合 458"/>
          <p:cNvGrpSpPr>
            <a:grpSpLocks noChangeAspect="1"/>
          </p:cNvGrpSpPr>
          <p:nvPr/>
        </p:nvGrpSpPr>
        <p:grpSpPr>
          <a:xfrm>
            <a:off x="2284447" y="2271912"/>
            <a:ext cx="211007" cy="351679"/>
            <a:chOff x="6414995" y="3384645"/>
            <a:chExt cx="160211" cy="267020"/>
          </a:xfrm>
          <a:solidFill>
            <a:srgbClr val="FFB850"/>
          </a:solidFill>
        </p:grpSpPr>
        <p:sp>
          <p:nvSpPr>
            <p:cNvPr id="460" name="Freeform 699"/>
            <p:cNvSpPr>
              <a:spLocks noEditPoints="1"/>
            </p:cNvSpPr>
            <p:nvPr/>
          </p:nvSpPr>
          <p:spPr bwMode="auto">
            <a:xfrm>
              <a:off x="6414995" y="3384645"/>
              <a:ext cx="160211" cy="244133"/>
            </a:xfrm>
            <a:custGeom>
              <a:avLst/>
              <a:gdLst>
                <a:gd name="T0" fmla="*/ 29 w 33"/>
                <a:gd name="T1" fmla="*/ 28 h 51"/>
                <a:gd name="T2" fmla="*/ 33 w 33"/>
                <a:gd name="T3" fmla="*/ 17 h 51"/>
                <a:gd name="T4" fmla="*/ 16 w 33"/>
                <a:gd name="T5" fmla="*/ 0 h 51"/>
                <a:gd name="T6" fmla="*/ 0 w 33"/>
                <a:gd name="T7" fmla="*/ 17 h 51"/>
                <a:gd name="T8" fmla="*/ 4 w 33"/>
                <a:gd name="T9" fmla="*/ 28 h 51"/>
                <a:gd name="T10" fmla="*/ 4 w 33"/>
                <a:gd name="T11" fmla="*/ 28 h 51"/>
                <a:gd name="T12" fmla="*/ 9 w 33"/>
                <a:gd name="T13" fmla="*/ 40 h 51"/>
                <a:gd name="T14" fmla="*/ 8 w 33"/>
                <a:gd name="T15" fmla="*/ 42 h 51"/>
                <a:gd name="T16" fmla="*/ 9 w 33"/>
                <a:gd name="T17" fmla="*/ 43 h 51"/>
                <a:gd name="T18" fmla="*/ 8 w 33"/>
                <a:gd name="T19" fmla="*/ 45 h 51"/>
                <a:gd name="T20" fmla="*/ 9 w 33"/>
                <a:gd name="T21" fmla="*/ 47 h 51"/>
                <a:gd name="T22" fmla="*/ 8 w 33"/>
                <a:gd name="T23" fmla="*/ 49 h 51"/>
                <a:gd name="T24" fmla="*/ 11 w 33"/>
                <a:gd name="T25" fmla="*/ 51 h 51"/>
                <a:gd name="T26" fmla="*/ 22 w 33"/>
                <a:gd name="T27" fmla="*/ 51 h 51"/>
                <a:gd name="T28" fmla="*/ 25 w 33"/>
                <a:gd name="T29" fmla="*/ 49 h 51"/>
                <a:gd name="T30" fmla="*/ 24 w 33"/>
                <a:gd name="T31" fmla="*/ 47 h 51"/>
                <a:gd name="T32" fmla="*/ 25 w 33"/>
                <a:gd name="T33" fmla="*/ 45 h 51"/>
                <a:gd name="T34" fmla="*/ 24 w 33"/>
                <a:gd name="T35" fmla="*/ 43 h 51"/>
                <a:gd name="T36" fmla="*/ 25 w 33"/>
                <a:gd name="T37" fmla="*/ 42 h 51"/>
                <a:gd name="T38" fmla="*/ 24 w 33"/>
                <a:gd name="T39" fmla="*/ 40 h 51"/>
                <a:gd name="T40" fmla="*/ 29 w 33"/>
                <a:gd name="T41" fmla="*/ 28 h 51"/>
                <a:gd name="T42" fmla="*/ 17 w 33"/>
                <a:gd name="T43" fmla="*/ 39 h 51"/>
                <a:gd name="T44" fmla="*/ 16 w 33"/>
                <a:gd name="T45" fmla="*/ 39 h 51"/>
                <a:gd name="T46" fmla="*/ 16 w 33"/>
                <a:gd name="T47" fmla="*/ 31 h 51"/>
                <a:gd name="T48" fmla="*/ 16 w 33"/>
                <a:gd name="T49" fmla="*/ 31 h 51"/>
                <a:gd name="T50" fmla="*/ 17 w 33"/>
                <a:gd name="T51" fmla="*/ 31 h 51"/>
                <a:gd name="T52" fmla="*/ 17 w 33"/>
                <a:gd name="T53" fmla="*/ 31 h 51"/>
                <a:gd name="T54" fmla="*/ 17 w 33"/>
                <a:gd name="T55" fmla="*/ 39 h 51"/>
                <a:gd name="T56" fmla="*/ 27 w 33"/>
                <a:gd name="T57" fmla="*/ 27 h 51"/>
                <a:gd name="T58" fmla="*/ 27 w 33"/>
                <a:gd name="T59" fmla="*/ 27 h 51"/>
                <a:gd name="T60" fmla="*/ 21 w 33"/>
                <a:gd name="T61" fmla="*/ 39 h 51"/>
                <a:gd name="T62" fmla="*/ 19 w 33"/>
                <a:gd name="T63" fmla="*/ 39 h 51"/>
                <a:gd name="T64" fmla="*/ 19 w 33"/>
                <a:gd name="T65" fmla="*/ 31 h 51"/>
                <a:gd name="T66" fmla="*/ 19 w 33"/>
                <a:gd name="T67" fmla="*/ 31 h 51"/>
                <a:gd name="T68" fmla="*/ 23 w 33"/>
                <a:gd name="T69" fmla="*/ 18 h 51"/>
                <a:gd name="T70" fmla="*/ 23 w 33"/>
                <a:gd name="T71" fmla="*/ 18 h 51"/>
                <a:gd name="T72" fmla="*/ 22 w 33"/>
                <a:gd name="T73" fmla="*/ 18 h 51"/>
                <a:gd name="T74" fmla="*/ 19 w 33"/>
                <a:gd name="T75" fmla="*/ 27 h 51"/>
                <a:gd name="T76" fmla="*/ 19 w 33"/>
                <a:gd name="T77" fmla="*/ 22 h 51"/>
                <a:gd name="T78" fmla="*/ 19 w 33"/>
                <a:gd name="T79" fmla="*/ 21 h 51"/>
                <a:gd name="T80" fmla="*/ 18 w 33"/>
                <a:gd name="T81" fmla="*/ 22 h 51"/>
                <a:gd name="T82" fmla="*/ 18 w 33"/>
                <a:gd name="T83" fmla="*/ 29 h 51"/>
                <a:gd name="T84" fmla="*/ 16 w 33"/>
                <a:gd name="T85" fmla="*/ 28 h 51"/>
                <a:gd name="T86" fmla="*/ 14 w 33"/>
                <a:gd name="T87" fmla="*/ 29 h 51"/>
                <a:gd name="T88" fmla="*/ 14 w 33"/>
                <a:gd name="T89" fmla="*/ 22 h 51"/>
                <a:gd name="T90" fmla="*/ 14 w 33"/>
                <a:gd name="T91" fmla="*/ 21 h 51"/>
                <a:gd name="T92" fmla="*/ 13 w 33"/>
                <a:gd name="T93" fmla="*/ 22 h 51"/>
                <a:gd name="T94" fmla="*/ 13 w 33"/>
                <a:gd name="T95" fmla="*/ 27 h 51"/>
                <a:gd name="T96" fmla="*/ 10 w 33"/>
                <a:gd name="T97" fmla="*/ 18 h 51"/>
                <a:gd name="T98" fmla="*/ 10 w 33"/>
                <a:gd name="T99" fmla="*/ 18 h 51"/>
                <a:gd name="T100" fmla="*/ 9 w 33"/>
                <a:gd name="T101" fmla="*/ 18 h 51"/>
                <a:gd name="T102" fmla="*/ 13 w 33"/>
                <a:gd name="T103" fmla="*/ 31 h 51"/>
                <a:gd name="T104" fmla="*/ 13 w 33"/>
                <a:gd name="T105" fmla="*/ 31 h 51"/>
                <a:gd name="T106" fmla="*/ 13 w 33"/>
                <a:gd name="T107" fmla="*/ 39 h 51"/>
                <a:gd name="T108" fmla="*/ 11 w 33"/>
                <a:gd name="T109" fmla="*/ 39 h 51"/>
                <a:gd name="T110" fmla="*/ 6 w 33"/>
                <a:gd name="T111" fmla="*/ 27 h 51"/>
                <a:gd name="T112" fmla="*/ 6 w 33"/>
                <a:gd name="T113" fmla="*/ 27 h 51"/>
                <a:gd name="T114" fmla="*/ 6 w 33"/>
                <a:gd name="T115" fmla="*/ 26 h 51"/>
                <a:gd name="T116" fmla="*/ 2 w 33"/>
                <a:gd name="T117" fmla="*/ 17 h 51"/>
                <a:gd name="T118" fmla="*/ 16 w 33"/>
                <a:gd name="T119" fmla="*/ 3 h 51"/>
                <a:gd name="T120" fmla="*/ 31 w 33"/>
                <a:gd name="T121" fmla="*/ 17 h 51"/>
                <a:gd name="T122" fmla="*/ 27 w 33"/>
                <a:gd name="T123" fmla="*/ 26 h 51"/>
                <a:gd name="T124" fmla="*/ 27 w 33"/>
                <a:gd name="T125" fmla="*/ 2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" h="51">
                  <a:moveTo>
                    <a:pt x="29" y="28"/>
                  </a:moveTo>
                  <a:cubicBezTo>
                    <a:pt x="31" y="25"/>
                    <a:pt x="33" y="21"/>
                    <a:pt x="33" y="17"/>
                  </a:cubicBezTo>
                  <a:cubicBezTo>
                    <a:pt x="33" y="8"/>
                    <a:pt x="26" y="0"/>
                    <a:pt x="16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21"/>
                    <a:pt x="1" y="25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9" y="34"/>
                    <a:pt x="9" y="40"/>
                  </a:cubicBezTo>
                  <a:cubicBezTo>
                    <a:pt x="8" y="40"/>
                    <a:pt x="8" y="41"/>
                    <a:pt x="8" y="42"/>
                  </a:cubicBezTo>
                  <a:cubicBezTo>
                    <a:pt x="8" y="42"/>
                    <a:pt x="8" y="43"/>
                    <a:pt x="9" y="43"/>
                  </a:cubicBezTo>
                  <a:cubicBezTo>
                    <a:pt x="8" y="44"/>
                    <a:pt x="8" y="45"/>
                    <a:pt x="8" y="45"/>
                  </a:cubicBezTo>
                  <a:cubicBezTo>
                    <a:pt x="8" y="46"/>
                    <a:pt x="8" y="47"/>
                    <a:pt x="9" y="47"/>
                  </a:cubicBezTo>
                  <a:cubicBezTo>
                    <a:pt x="8" y="48"/>
                    <a:pt x="8" y="48"/>
                    <a:pt x="8" y="49"/>
                  </a:cubicBezTo>
                  <a:cubicBezTo>
                    <a:pt x="8" y="50"/>
                    <a:pt x="9" y="51"/>
                    <a:pt x="11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5" y="50"/>
                    <a:pt x="25" y="49"/>
                  </a:cubicBezTo>
                  <a:cubicBezTo>
                    <a:pt x="25" y="48"/>
                    <a:pt x="24" y="48"/>
                    <a:pt x="24" y="47"/>
                  </a:cubicBezTo>
                  <a:cubicBezTo>
                    <a:pt x="24" y="47"/>
                    <a:pt x="25" y="46"/>
                    <a:pt x="25" y="45"/>
                  </a:cubicBezTo>
                  <a:cubicBezTo>
                    <a:pt x="25" y="45"/>
                    <a:pt x="24" y="44"/>
                    <a:pt x="24" y="43"/>
                  </a:cubicBezTo>
                  <a:cubicBezTo>
                    <a:pt x="24" y="43"/>
                    <a:pt x="25" y="42"/>
                    <a:pt x="25" y="42"/>
                  </a:cubicBezTo>
                  <a:cubicBezTo>
                    <a:pt x="25" y="41"/>
                    <a:pt x="24" y="40"/>
                    <a:pt x="24" y="40"/>
                  </a:cubicBezTo>
                  <a:cubicBezTo>
                    <a:pt x="24" y="34"/>
                    <a:pt x="29" y="28"/>
                    <a:pt x="29" y="28"/>
                  </a:cubicBezTo>
                  <a:close/>
                  <a:moveTo>
                    <a:pt x="17" y="39"/>
                  </a:moveTo>
                  <a:cubicBezTo>
                    <a:pt x="16" y="39"/>
                    <a:pt x="16" y="39"/>
                    <a:pt x="16" y="39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7" y="31"/>
                    <a:pt x="17" y="31"/>
                  </a:cubicBezTo>
                  <a:lnTo>
                    <a:pt x="17" y="39"/>
                  </a:lnTo>
                  <a:close/>
                  <a:moveTo>
                    <a:pt x="27" y="27"/>
                  </a:moveTo>
                  <a:cubicBezTo>
                    <a:pt x="27" y="27"/>
                    <a:pt x="27" y="27"/>
                    <a:pt x="27" y="27"/>
                  </a:cubicBezTo>
                  <a:cubicBezTo>
                    <a:pt x="27" y="27"/>
                    <a:pt x="22" y="33"/>
                    <a:pt x="21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4" y="18"/>
                    <a:pt x="23" y="18"/>
                    <a:pt x="23" y="18"/>
                  </a:cubicBezTo>
                  <a:cubicBezTo>
                    <a:pt x="23" y="17"/>
                    <a:pt x="22" y="18"/>
                    <a:pt x="22" y="18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1"/>
                    <a:pt x="19" y="21"/>
                  </a:cubicBezTo>
                  <a:cubicBezTo>
                    <a:pt x="18" y="21"/>
                    <a:pt x="18" y="22"/>
                    <a:pt x="18" y="22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8"/>
                    <a:pt x="17" y="28"/>
                    <a:pt x="16" y="28"/>
                  </a:cubicBezTo>
                  <a:cubicBezTo>
                    <a:pt x="16" y="28"/>
                    <a:pt x="15" y="28"/>
                    <a:pt x="14" y="29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3" y="22"/>
                    <a:pt x="13" y="22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7"/>
                    <a:pt x="10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3"/>
                    <a:pt x="6" y="27"/>
                    <a:pt x="6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3" y="24"/>
                    <a:pt x="2" y="20"/>
                    <a:pt x="2" y="17"/>
                  </a:cubicBezTo>
                  <a:cubicBezTo>
                    <a:pt x="2" y="9"/>
                    <a:pt x="8" y="3"/>
                    <a:pt x="16" y="3"/>
                  </a:cubicBezTo>
                  <a:cubicBezTo>
                    <a:pt x="24" y="3"/>
                    <a:pt x="31" y="9"/>
                    <a:pt x="31" y="17"/>
                  </a:cubicBezTo>
                  <a:cubicBezTo>
                    <a:pt x="31" y="20"/>
                    <a:pt x="29" y="24"/>
                    <a:pt x="27" y="26"/>
                  </a:cubicBezTo>
                  <a:lnTo>
                    <a:pt x="27" y="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461" name="Freeform 700"/>
            <p:cNvSpPr/>
            <p:nvPr/>
          </p:nvSpPr>
          <p:spPr bwMode="auto">
            <a:xfrm>
              <a:off x="6472213" y="3632592"/>
              <a:ext cx="45775" cy="19073"/>
            </a:xfrm>
            <a:custGeom>
              <a:avLst/>
              <a:gdLst>
                <a:gd name="T0" fmla="*/ 4 w 9"/>
                <a:gd name="T1" fmla="*/ 4 h 4"/>
                <a:gd name="T2" fmla="*/ 5 w 9"/>
                <a:gd name="T3" fmla="*/ 4 h 4"/>
                <a:gd name="T4" fmla="*/ 9 w 9"/>
                <a:gd name="T5" fmla="*/ 0 h 4"/>
                <a:gd name="T6" fmla="*/ 0 w 9"/>
                <a:gd name="T7" fmla="*/ 0 h 4"/>
                <a:gd name="T8" fmla="*/ 4 w 9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4" y="4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7" y="4"/>
                    <a:pt x="9" y="2"/>
                    <a:pt x="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4"/>
                    <a:pt x="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462" name="Freeform 701"/>
            <p:cNvSpPr/>
            <p:nvPr/>
          </p:nvSpPr>
          <p:spPr bwMode="auto">
            <a:xfrm>
              <a:off x="6487471" y="3485732"/>
              <a:ext cx="15258" cy="9537"/>
            </a:xfrm>
            <a:custGeom>
              <a:avLst/>
              <a:gdLst>
                <a:gd name="T0" fmla="*/ 2 w 3"/>
                <a:gd name="T1" fmla="*/ 0 h 2"/>
                <a:gd name="T2" fmla="*/ 0 w 3"/>
                <a:gd name="T3" fmla="*/ 0 h 2"/>
                <a:gd name="T4" fmla="*/ 0 w 3"/>
                <a:gd name="T5" fmla="*/ 1 h 2"/>
                <a:gd name="T6" fmla="*/ 0 w 3"/>
                <a:gd name="T7" fmla="*/ 2 h 2"/>
                <a:gd name="T8" fmla="*/ 2 w 3"/>
                <a:gd name="T9" fmla="*/ 2 h 2"/>
                <a:gd name="T10" fmla="*/ 3 w 3"/>
                <a:gd name="T11" fmla="*/ 1 h 2"/>
                <a:gd name="T12" fmla="*/ 2 w 3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463" name="Freeform 702"/>
            <p:cNvSpPr/>
            <p:nvPr/>
          </p:nvSpPr>
          <p:spPr bwMode="auto">
            <a:xfrm>
              <a:off x="6468399" y="3470473"/>
              <a:ext cx="53404" cy="0"/>
            </a:xfrm>
            <a:custGeom>
              <a:avLst/>
              <a:gdLst>
                <a:gd name="T0" fmla="*/ 10 w 11"/>
                <a:gd name="T1" fmla="*/ 0 w 11"/>
                <a:gd name="T2" fmla="*/ 0 w 11"/>
                <a:gd name="T3" fmla="*/ 0 w 11"/>
                <a:gd name="T4" fmla="*/ 10 w 11"/>
                <a:gd name="T5" fmla="*/ 11 w 11"/>
                <a:gd name="T6" fmla="*/ 10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11">
                  <a:moveTo>
                    <a:pt x="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  <p:sp>
        <p:nvSpPr>
          <p:cNvPr id="464" name="椭圆 463"/>
          <p:cNvSpPr/>
          <p:nvPr/>
        </p:nvSpPr>
        <p:spPr>
          <a:xfrm>
            <a:off x="887188" y="4463078"/>
            <a:ext cx="2069954" cy="392966"/>
          </a:xfrm>
          <a:prstGeom prst="ellipse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19000">
                <a:schemeClr val="bg1">
                  <a:lumMod val="6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465" name="Freeform 13"/>
          <p:cNvSpPr>
            <a:spLocks noChangeAspect="1" noEditPoints="1"/>
          </p:cNvSpPr>
          <p:nvPr/>
        </p:nvSpPr>
        <p:spPr bwMode="auto">
          <a:xfrm>
            <a:off x="2250058" y="3740520"/>
            <a:ext cx="389576" cy="351679"/>
          </a:xfrm>
          <a:custGeom>
            <a:avLst/>
            <a:gdLst>
              <a:gd name="T0" fmla="*/ 52 w 106"/>
              <a:gd name="T1" fmla="*/ 61 h 95"/>
              <a:gd name="T2" fmla="*/ 37 w 106"/>
              <a:gd name="T3" fmla="*/ 72 h 95"/>
              <a:gd name="T4" fmla="*/ 37 w 106"/>
              <a:gd name="T5" fmla="*/ 56 h 95"/>
              <a:gd name="T6" fmla="*/ 20 w 106"/>
              <a:gd name="T7" fmla="*/ 31 h 95"/>
              <a:gd name="T8" fmla="*/ 0 w 106"/>
              <a:gd name="T9" fmla="*/ 55 h 95"/>
              <a:gd name="T10" fmla="*/ 40 w 106"/>
              <a:gd name="T11" fmla="*/ 82 h 95"/>
              <a:gd name="T12" fmla="*/ 53 w 106"/>
              <a:gd name="T13" fmla="*/ 81 h 95"/>
              <a:gd name="T14" fmla="*/ 67 w 106"/>
              <a:gd name="T15" fmla="*/ 95 h 95"/>
              <a:gd name="T16" fmla="*/ 63 w 106"/>
              <a:gd name="T17" fmla="*/ 78 h 95"/>
              <a:gd name="T18" fmla="*/ 80 w 106"/>
              <a:gd name="T19" fmla="*/ 60 h 95"/>
              <a:gd name="T20" fmla="*/ 64 w 106"/>
              <a:gd name="T21" fmla="*/ 62 h 95"/>
              <a:gd name="T22" fmla="*/ 52 w 106"/>
              <a:gd name="T23" fmla="*/ 61 h 95"/>
              <a:gd name="T24" fmla="*/ 66 w 106"/>
              <a:gd name="T25" fmla="*/ 0 h 95"/>
              <a:gd name="T26" fmla="*/ 26 w 106"/>
              <a:gd name="T27" fmla="*/ 27 h 95"/>
              <a:gd name="T28" fmla="*/ 43 w 106"/>
              <a:gd name="T29" fmla="*/ 50 h 95"/>
              <a:gd name="T30" fmla="*/ 43 w 106"/>
              <a:gd name="T31" fmla="*/ 61 h 95"/>
              <a:gd name="T32" fmla="*/ 54 w 106"/>
              <a:gd name="T33" fmla="*/ 53 h 95"/>
              <a:gd name="T34" fmla="*/ 66 w 106"/>
              <a:gd name="T35" fmla="*/ 55 h 95"/>
              <a:gd name="T36" fmla="*/ 106 w 106"/>
              <a:gd name="T37" fmla="*/ 27 h 95"/>
              <a:gd name="T38" fmla="*/ 66 w 106"/>
              <a:gd name="T39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6" h="95">
                <a:moveTo>
                  <a:pt x="52" y="61"/>
                </a:moveTo>
                <a:cubicBezTo>
                  <a:pt x="50" y="62"/>
                  <a:pt x="37" y="72"/>
                  <a:pt x="37" y="72"/>
                </a:cubicBezTo>
                <a:cubicBezTo>
                  <a:pt x="37" y="72"/>
                  <a:pt x="37" y="59"/>
                  <a:pt x="37" y="56"/>
                </a:cubicBezTo>
                <a:cubicBezTo>
                  <a:pt x="26" y="50"/>
                  <a:pt x="20" y="41"/>
                  <a:pt x="20" y="31"/>
                </a:cubicBezTo>
                <a:cubicBezTo>
                  <a:pt x="8" y="36"/>
                  <a:pt x="0" y="45"/>
                  <a:pt x="0" y="55"/>
                </a:cubicBezTo>
                <a:cubicBezTo>
                  <a:pt x="0" y="70"/>
                  <a:pt x="18" y="82"/>
                  <a:pt x="40" y="82"/>
                </a:cubicBezTo>
                <a:cubicBezTo>
                  <a:pt x="45" y="82"/>
                  <a:pt x="49" y="82"/>
                  <a:pt x="53" y="81"/>
                </a:cubicBezTo>
                <a:cubicBezTo>
                  <a:pt x="67" y="95"/>
                  <a:pt x="67" y="95"/>
                  <a:pt x="67" y="95"/>
                </a:cubicBezTo>
                <a:cubicBezTo>
                  <a:pt x="63" y="78"/>
                  <a:pt x="63" y="78"/>
                  <a:pt x="63" y="78"/>
                </a:cubicBezTo>
                <a:cubicBezTo>
                  <a:pt x="72" y="74"/>
                  <a:pt x="78" y="67"/>
                  <a:pt x="80" y="60"/>
                </a:cubicBezTo>
                <a:cubicBezTo>
                  <a:pt x="75" y="61"/>
                  <a:pt x="69" y="62"/>
                  <a:pt x="64" y="62"/>
                </a:cubicBezTo>
                <a:cubicBezTo>
                  <a:pt x="60" y="62"/>
                  <a:pt x="56" y="62"/>
                  <a:pt x="52" y="61"/>
                </a:cubicBezTo>
                <a:close/>
                <a:moveTo>
                  <a:pt x="66" y="0"/>
                </a:moveTo>
                <a:cubicBezTo>
                  <a:pt x="44" y="0"/>
                  <a:pt x="26" y="12"/>
                  <a:pt x="26" y="27"/>
                </a:cubicBezTo>
                <a:cubicBezTo>
                  <a:pt x="26" y="36"/>
                  <a:pt x="33" y="45"/>
                  <a:pt x="43" y="50"/>
                </a:cubicBezTo>
                <a:cubicBezTo>
                  <a:pt x="43" y="61"/>
                  <a:pt x="43" y="61"/>
                  <a:pt x="43" y="61"/>
                </a:cubicBezTo>
                <a:cubicBezTo>
                  <a:pt x="54" y="53"/>
                  <a:pt x="54" y="53"/>
                  <a:pt x="54" y="53"/>
                </a:cubicBezTo>
                <a:cubicBezTo>
                  <a:pt x="57" y="54"/>
                  <a:pt x="62" y="55"/>
                  <a:pt x="66" y="55"/>
                </a:cubicBezTo>
                <a:cubicBezTo>
                  <a:pt x="88" y="55"/>
                  <a:pt x="106" y="42"/>
                  <a:pt x="106" y="27"/>
                </a:cubicBezTo>
                <a:cubicBezTo>
                  <a:pt x="106" y="12"/>
                  <a:pt x="88" y="0"/>
                  <a:pt x="66" y="0"/>
                </a:cubicBezTo>
                <a:close/>
              </a:path>
            </a:pathLst>
          </a:custGeom>
          <a:solidFill>
            <a:srgbClr val="E87071">
              <a:alpha val="89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66" name="文本框 711"/>
          <p:cNvSpPr txBox="1"/>
          <p:nvPr/>
        </p:nvSpPr>
        <p:spPr>
          <a:xfrm>
            <a:off x="2820163" y="2082362"/>
            <a:ext cx="5724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>
                <a:solidFill>
                  <a:srgbClr val="01ACBE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演</a:t>
            </a:r>
            <a:r>
              <a:rPr lang="zh-CN" altLang="en-US" sz="4800" dirty="0" smtClean="0">
                <a:solidFill>
                  <a:srgbClr val="C0000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示</a:t>
            </a:r>
            <a:r>
              <a:rPr lang="zh-CN" altLang="en-US" sz="4800" dirty="0" smtClean="0">
                <a:solidFill>
                  <a:schemeClr val="accent2">
                    <a:lumMod val="50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完</a:t>
            </a:r>
            <a:r>
              <a:rPr lang="zh-CN" altLang="en-US" sz="4800" dirty="0" smtClean="0">
                <a:solidFill>
                  <a:schemeClr val="accent3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毕</a:t>
            </a:r>
            <a:r>
              <a:rPr lang="zh-CN" altLang="en-US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，</a:t>
            </a:r>
            <a:r>
              <a:rPr lang="zh-CN" altLang="en-US" sz="4800" dirty="0" smtClean="0">
                <a:solidFill>
                  <a:schemeClr val="accent4">
                    <a:lumMod val="75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谢</a:t>
            </a:r>
            <a:r>
              <a:rPr lang="zh-CN" altLang="en-US" sz="4800" dirty="0" smtClean="0">
                <a:solidFill>
                  <a:srgbClr val="7030A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谢</a:t>
            </a:r>
            <a:r>
              <a:rPr lang="zh-CN" altLang="en-US" sz="4800" dirty="0" smtClean="0">
                <a:solidFill>
                  <a:schemeClr val="accent4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观</a:t>
            </a:r>
            <a:r>
              <a:rPr lang="zh-CN" altLang="en-US" sz="4800" dirty="0" smtClean="0">
                <a:solidFill>
                  <a:srgbClr val="00B05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看</a:t>
            </a:r>
            <a:endParaRPr lang="zh-CN" altLang="en-US" sz="4800" dirty="0" smtClean="0">
              <a:solidFill>
                <a:srgbClr val="00B050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cxnSp>
        <p:nvCxnSpPr>
          <p:cNvPr id="469" name="直接连接符 468"/>
          <p:cNvCxnSpPr/>
          <p:nvPr/>
        </p:nvCxnSpPr>
        <p:spPr>
          <a:xfrm>
            <a:off x="3006909" y="3030837"/>
            <a:ext cx="53512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Freeform 158"/>
          <p:cNvSpPr/>
          <p:nvPr/>
        </p:nvSpPr>
        <p:spPr bwMode="auto">
          <a:xfrm>
            <a:off x="3763249" y="3124172"/>
            <a:ext cx="4292" cy="0"/>
          </a:xfrm>
          <a:custGeom>
            <a:avLst/>
            <a:gdLst>
              <a:gd name="T0" fmla="*/ 3 w 3"/>
              <a:gd name="T1" fmla="*/ 0 w 3"/>
              <a:gd name="T2" fmla="*/ 3 w 3"/>
              <a:gd name="T3" fmla="*/ 3 w 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3">
                <a:moveTo>
                  <a:pt x="3" y="0"/>
                </a:moveTo>
                <a:lnTo>
                  <a:pt x="0" y="0"/>
                </a:lnTo>
                <a:lnTo>
                  <a:pt x="3" y="0"/>
                </a:lnTo>
                <a:lnTo>
                  <a:pt x="3" y="0"/>
                </a:lnTo>
                <a:close/>
              </a:path>
            </a:pathLst>
          </a:custGeom>
          <a:solidFill>
            <a:srgbClr val="815B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78" name="Freeform 159"/>
          <p:cNvSpPr/>
          <p:nvPr/>
        </p:nvSpPr>
        <p:spPr bwMode="auto">
          <a:xfrm>
            <a:off x="3763249" y="3124172"/>
            <a:ext cx="4292" cy="0"/>
          </a:xfrm>
          <a:custGeom>
            <a:avLst/>
            <a:gdLst>
              <a:gd name="T0" fmla="*/ 3 w 3"/>
              <a:gd name="T1" fmla="*/ 0 w 3"/>
              <a:gd name="T2" fmla="*/ 3 w 3"/>
              <a:gd name="T3" fmla="*/ 3 w 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3">
                <a:moveTo>
                  <a:pt x="3" y="0"/>
                </a:moveTo>
                <a:lnTo>
                  <a:pt x="0" y="0"/>
                </a:lnTo>
                <a:lnTo>
                  <a:pt x="3" y="0"/>
                </a:lnTo>
                <a:lnTo>
                  <a:pt x="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81" name="Rectangle 59"/>
          <p:cNvSpPr>
            <a:spLocks noChangeArrowheads="1"/>
          </p:cNvSpPr>
          <p:nvPr/>
        </p:nvSpPr>
        <p:spPr bwMode="auto">
          <a:xfrm>
            <a:off x="8896351" y="1486862"/>
            <a:ext cx="245669" cy="263355"/>
          </a:xfrm>
          <a:prstGeom prst="rect">
            <a:avLst/>
          </a:prstGeom>
          <a:solidFill>
            <a:srgbClr val="BE30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82" name="Rectangle 60"/>
          <p:cNvSpPr>
            <a:spLocks noChangeArrowheads="1"/>
          </p:cNvSpPr>
          <p:nvPr/>
        </p:nvSpPr>
        <p:spPr bwMode="auto">
          <a:xfrm>
            <a:off x="8896351" y="1486862"/>
            <a:ext cx="245669" cy="263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83" name="Freeform 194"/>
          <p:cNvSpPr/>
          <p:nvPr/>
        </p:nvSpPr>
        <p:spPr bwMode="auto">
          <a:xfrm>
            <a:off x="8896351" y="1486862"/>
            <a:ext cx="245669" cy="263355"/>
          </a:xfrm>
          <a:custGeom>
            <a:avLst/>
            <a:gdLst>
              <a:gd name="T0" fmla="*/ 131 w 131"/>
              <a:gd name="T1" fmla="*/ 0 h 132"/>
              <a:gd name="T2" fmla="*/ 0 w 131"/>
              <a:gd name="T3" fmla="*/ 0 h 132"/>
              <a:gd name="T4" fmla="*/ 131 w 131"/>
              <a:gd name="T5" fmla="*/ 132 h 132"/>
              <a:gd name="T6" fmla="*/ 131 w 131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32">
                <a:moveTo>
                  <a:pt x="131" y="0"/>
                </a:moveTo>
                <a:lnTo>
                  <a:pt x="0" y="0"/>
                </a:lnTo>
                <a:lnTo>
                  <a:pt x="131" y="132"/>
                </a:lnTo>
                <a:lnTo>
                  <a:pt x="131" y="0"/>
                </a:lnTo>
                <a:close/>
              </a:path>
            </a:pathLst>
          </a:custGeom>
          <a:solidFill>
            <a:srgbClr val="7B25A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84" name="Freeform 195"/>
          <p:cNvSpPr/>
          <p:nvPr/>
        </p:nvSpPr>
        <p:spPr bwMode="auto">
          <a:xfrm>
            <a:off x="8896351" y="1486862"/>
            <a:ext cx="245669" cy="263355"/>
          </a:xfrm>
          <a:custGeom>
            <a:avLst/>
            <a:gdLst>
              <a:gd name="T0" fmla="*/ 131 w 131"/>
              <a:gd name="T1" fmla="*/ 0 h 132"/>
              <a:gd name="T2" fmla="*/ 0 w 131"/>
              <a:gd name="T3" fmla="*/ 0 h 132"/>
              <a:gd name="T4" fmla="*/ 131 w 131"/>
              <a:gd name="T5" fmla="*/ 132 h 132"/>
              <a:gd name="T6" fmla="*/ 131 w 131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32">
                <a:moveTo>
                  <a:pt x="131" y="0"/>
                </a:moveTo>
                <a:lnTo>
                  <a:pt x="0" y="0"/>
                </a:lnTo>
                <a:lnTo>
                  <a:pt x="131" y="132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85" name="Rectangle 57"/>
          <p:cNvSpPr>
            <a:spLocks noChangeArrowheads="1"/>
          </p:cNvSpPr>
          <p:nvPr/>
        </p:nvSpPr>
        <p:spPr bwMode="auto">
          <a:xfrm>
            <a:off x="8896351" y="2273829"/>
            <a:ext cx="245669" cy="269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86" name="Rectangle 58"/>
          <p:cNvSpPr>
            <a:spLocks noChangeArrowheads="1"/>
          </p:cNvSpPr>
          <p:nvPr/>
        </p:nvSpPr>
        <p:spPr bwMode="auto">
          <a:xfrm>
            <a:off x="8896351" y="2273829"/>
            <a:ext cx="245669" cy="269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87" name="Freeform 124"/>
          <p:cNvSpPr/>
          <p:nvPr/>
        </p:nvSpPr>
        <p:spPr bwMode="auto">
          <a:xfrm>
            <a:off x="8896351" y="2273829"/>
            <a:ext cx="245669" cy="269341"/>
          </a:xfrm>
          <a:custGeom>
            <a:avLst/>
            <a:gdLst>
              <a:gd name="T0" fmla="*/ 0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131 w 131"/>
              <a:gd name="T7" fmla="*/ 135 h 135"/>
              <a:gd name="T8" fmla="*/ 0 w 131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131" y="135"/>
                </a:lnTo>
                <a:lnTo>
                  <a:pt x="0" y="0"/>
                </a:lnTo>
                <a:close/>
              </a:path>
            </a:pathLst>
          </a:custGeom>
          <a:solidFill>
            <a:srgbClr val="E8707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88" name="Freeform 125"/>
          <p:cNvSpPr/>
          <p:nvPr/>
        </p:nvSpPr>
        <p:spPr bwMode="auto">
          <a:xfrm>
            <a:off x="8896351" y="2273829"/>
            <a:ext cx="245669" cy="269341"/>
          </a:xfrm>
          <a:custGeom>
            <a:avLst/>
            <a:gdLst>
              <a:gd name="T0" fmla="*/ 0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131 w 131"/>
              <a:gd name="T7" fmla="*/ 135 h 135"/>
              <a:gd name="T8" fmla="*/ 0 w 131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131" y="13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89" name="Rectangle 126"/>
          <p:cNvSpPr>
            <a:spLocks noChangeArrowheads="1"/>
          </p:cNvSpPr>
          <p:nvPr/>
        </p:nvSpPr>
        <p:spPr bwMode="auto">
          <a:xfrm>
            <a:off x="8896351" y="2273829"/>
            <a:ext cx="245669" cy="1996"/>
          </a:xfrm>
          <a:prstGeom prst="rect">
            <a:avLst/>
          </a:prstGeom>
          <a:solidFill>
            <a:srgbClr val="AAC81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90" name="Freeform 127"/>
          <p:cNvSpPr/>
          <p:nvPr/>
        </p:nvSpPr>
        <p:spPr bwMode="auto">
          <a:xfrm>
            <a:off x="8896351" y="2273828"/>
            <a:ext cx="245669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91" name="Rectangle 111"/>
          <p:cNvSpPr>
            <a:spLocks noChangeArrowheads="1"/>
          </p:cNvSpPr>
          <p:nvPr/>
        </p:nvSpPr>
        <p:spPr bwMode="auto">
          <a:xfrm>
            <a:off x="8896351" y="2012306"/>
            <a:ext cx="245669" cy="269341"/>
          </a:xfrm>
          <a:prstGeom prst="rect">
            <a:avLst/>
          </a:prstGeom>
          <a:solidFill>
            <a:srgbClr val="01ACB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92" name="Rectangle 112"/>
          <p:cNvSpPr>
            <a:spLocks noChangeArrowheads="1"/>
          </p:cNvSpPr>
          <p:nvPr/>
        </p:nvSpPr>
        <p:spPr bwMode="auto">
          <a:xfrm>
            <a:off x="8896351" y="2012306"/>
            <a:ext cx="245669" cy="269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93" name="Freeform 146"/>
          <p:cNvSpPr/>
          <p:nvPr/>
        </p:nvSpPr>
        <p:spPr bwMode="auto">
          <a:xfrm>
            <a:off x="8896351" y="2012306"/>
            <a:ext cx="245669" cy="269341"/>
          </a:xfrm>
          <a:custGeom>
            <a:avLst/>
            <a:gdLst>
              <a:gd name="T0" fmla="*/ 0 w 128"/>
              <a:gd name="T1" fmla="*/ 0 h 135"/>
              <a:gd name="T2" fmla="*/ 0 w 128"/>
              <a:gd name="T3" fmla="*/ 0 h 135"/>
              <a:gd name="T4" fmla="*/ 0 w 128"/>
              <a:gd name="T5" fmla="*/ 135 h 135"/>
              <a:gd name="T6" fmla="*/ 128 w 128"/>
              <a:gd name="T7" fmla="*/ 135 h 135"/>
              <a:gd name="T8" fmla="*/ 0 w 128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128" y="13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94" name="Freeform 147"/>
          <p:cNvSpPr/>
          <p:nvPr/>
        </p:nvSpPr>
        <p:spPr bwMode="auto">
          <a:xfrm>
            <a:off x="8896351" y="2012306"/>
            <a:ext cx="245669" cy="269341"/>
          </a:xfrm>
          <a:custGeom>
            <a:avLst/>
            <a:gdLst>
              <a:gd name="T0" fmla="*/ 0 w 128"/>
              <a:gd name="T1" fmla="*/ 0 h 135"/>
              <a:gd name="T2" fmla="*/ 0 w 128"/>
              <a:gd name="T3" fmla="*/ 0 h 135"/>
              <a:gd name="T4" fmla="*/ 0 w 128"/>
              <a:gd name="T5" fmla="*/ 135 h 135"/>
              <a:gd name="T6" fmla="*/ 128 w 128"/>
              <a:gd name="T7" fmla="*/ 135 h 135"/>
              <a:gd name="T8" fmla="*/ 0 w 128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128" y="13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95" name="Rectangle 93"/>
          <p:cNvSpPr>
            <a:spLocks noChangeArrowheads="1"/>
          </p:cNvSpPr>
          <p:nvPr/>
        </p:nvSpPr>
        <p:spPr bwMode="auto">
          <a:xfrm>
            <a:off x="8896351" y="1743234"/>
            <a:ext cx="245669" cy="269341"/>
          </a:xfrm>
          <a:prstGeom prst="rect">
            <a:avLst/>
          </a:prstGeom>
          <a:solidFill>
            <a:srgbClr val="FFB85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96" name="Rectangle 94"/>
          <p:cNvSpPr>
            <a:spLocks noChangeArrowheads="1"/>
          </p:cNvSpPr>
          <p:nvPr/>
        </p:nvSpPr>
        <p:spPr bwMode="auto">
          <a:xfrm>
            <a:off x="8896351" y="1743234"/>
            <a:ext cx="245669" cy="269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97" name="Freeform 138"/>
          <p:cNvSpPr/>
          <p:nvPr/>
        </p:nvSpPr>
        <p:spPr bwMode="auto">
          <a:xfrm>
            <a:off x="8896351" y="2004595"/>
            <a:ext cx="245669" cy="3991"/>
          </a:xfrm>
          <a:custGeom>
            <a:avLst/>
            <a:gdLst>
              <a:gd name="T0" fmla="*/ 0 w 3"/>
              <a:gd name="T1" fmla="*/ 0 h 2"/>
              <a:gd name="T2" fmla="*/ 0 w 3"/>
              <a:gd name="T3" fmla="*/ 2 h 2"/>
              <a:gd name="T4" fmla="*/ 3 w 3"/>
              <a:gd name="T5" fmla="*/ 2 h 2"/>
              <a:gd name="T6" fmla="*/ 0 w 3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2">
                <a:moveTo>
                  <a:pt x="0" y="0"/>
                </a:moveTo>
                <a:lnTo>
                  <a:pt x="0" y="2"/>
                </a:lnTo>
                <a:lnTo>
                  <a:pt x="3" y="2"/>
                </a:lnTo>
                <a:lnTo>
                  <a:pt x="0" y="0"/>
                </a:lnTo>
                <a:close/>
              </a:path>
            </a:pathLst>
          </a:custGeom>
          <a:solidFill>
            <a:srgbClr val="FAF2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98" name="Freeform 139"/>
          <p:cNvSpPr/>
          <p:nvPr/>
        </p:nvSpPr>
        <p:spPr bwMode="auto">
          <a:xfrm>
            <a:off x="8896351" y="2004595"/>
            <a:ext cx="245669" cy="3991"/>
          </a:xfrm>
          <a:custGeom>
            <a:avLst/>
            <a:gdLst>
              <a:gd name="T0" fmla="*/ 0 w 3"/>
              <a:gd name="T1" fmla="*/ 0 h 2"/>
              <a:gd name="T2" fmla="*/ 0 w 3"/>
              <a:gd name="T3" fmla="*/ 2 h 2"/>
              <a:gd name="T4" fmla="*/ 3 w 3"/>
              <a:gd name="T5" fmla="*/ 2 h 2"/>
              <a:gd name="T6" fmla="*/ 0 w 3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2">
                <a:moveTo>
                  <a:pt x="0" y="0"/>
                </a:moveTo>
                <a:lnTo>
                  <a:pt x="0" y="2"/>
                </a:lnTo>
                <a:lnTo>
                  <a:pt x="3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99" name="Freeform 140"/>
          <p:cNvSpPr/>
          <p:nvPr/>
        </p:nvSpPr>
        <p:spPr bwMode="auto">
          <a:xfrm>
            <a:off x="8896351" y="1753210"/>
            <a:ext cx="245669" cy="255374"/>
          </a:xfrm>
          <a:custGeom>
            <a:avLst/>
            <a:gdLst>
              <a:gd name="T0" fmla="*/ 0 w 128"/>
              <a:gd name="T1" fmla="*/ 0 h 128"/>
              <a:gd name="T2" fmla="*/ 0 w 128"/>
              <a:gd name="T3" fmla="*/ 128 h 128"/>
              <a:gd name="T4" fmla="*/ 128 w 128"/>
              <a:gd name="T5" fmla="*/ 128 h 128"/>
              <a:gd name="T6" fmla="*/ 128 w 128"/>
              <a:gd name="T7" fmla="*/ 126 h 128"/>
              <a:gd name="T8" fmla="*/ 0 w 128"/>
              <a:gd name="T9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28">
                <a:moveTo>
                  <a:pt x="0" y="0"/>
                </a:moveTo>
                <a:lnTo>
                  <a:pt x="0" y="128"/>
                </a:lnTo>
                <a:lnTo>
                  <a:pt x="128" y="128"/>
                </a:lnTo>
                <a:lnTo>
                  <a:pt x="128" y="1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00" name="Freeform 141"/>
          <p:cNvSpPr/>
          <p:nvPr/>
        </p:nvSpPr>
        <p:spPr bwMode="auto">
          <a:xfrm>
            <a:off x="8896351" y="1753210"/>
            <a:ext cx="245669" cy="255374"/>
          </a:xfrm>
          <a:custGeom>
            <a:avLst/>
            <a:gdLst>
              <a:gd name="T0" fmla="*/ 0 w 128"/>
              <a:gd name="T1" fmla="*/ 0 h 128"/>
              <a:gd name="T2" fmla="*/ 0 w 128"/>
              <a:gd name="T3" fmla="*/ 128 h 128"/>
              <a:gd name="T4" fmla="*/ 128 w 128"/>
              <a:gd name="T5" fmla="*/ 128 h 128"/>
              <a:gd name="T6" fmla="*/ 128 w 128"/>
              <a:gd name="T7" fmla="*/ 126 h 128"/>
              <a:gd name="T8" fmla="*/ 0 w 128"/>
              <a:gd name="T9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28">
                <a:moveTo>
                  <a:pt x="0" y="0"/>
                </a:moveTo>
                <a:lnTo>
                  <a:pt x="0" y="128"/>
                </a:lnTo>
                <a:lnTo>
                  <a:pt x="128" y="128"/>
                </a:lnTo>
                <a:lnTo>
                  <a:pt x="128" y="12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01" name="Rectangle 142"/>
          <p:cNvSpPr>
            <a:spLocks noChangeArrowheads="1"/>
          </p:cNvSpPr>
          <p:nvPr/>
        </p:nvSpPr>
        <p:spPr bwMode="auto">
          <a:xfrm>
            <a:off x="8896351" y="2008584"/>
            <a:ext cx="245669" cy="1996"/>
          </a:xfrm>
          <a:prstGeom prst="rect">
            <a:avLst/>
          </a:prstGeom>
          <a:solidFill>
            <a:srgbClr val="328F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02" name="Freeform 143"/>
          <p:cNvSpPr/>
          <p:nvPr/>
        </p:nvSpPr>
        <p:spPr bwMode="auto">
          <a:xfrm>
            <a:off x="8896351" y="2008584"/>
            <a:ext cx="245669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03" name="Freeform 178"/>
          <p:cNvSpPr/>
          <p:nvPr/>
        </p:nvSpPr>
        <p:spPr bwMode="auto">
          <a:xfrm>
            <a:off x="8896351" y="2008584"/>
            <a:ext cx="245669" cy="3991"/>
          </a:xfrm>
          <a:custGeom>
            <a:avLst/>
            <a:gdLst>
              <a:gd name="T0" fmla="*/ 3 w 3"/>
              <a:gd name="T1" fmla="*/ 0 h 2"/>
              <a:gd name="T2" fmla="*/ 0 w 3"/>
              <a:gd name="T3" fmla="*/ 0 h 2"/>
              <a:gd name="T4" fmla="*/ 3 w 3"/>
              <a:gd name="T5" fmla="*/ 2 h 2"/>
              <a:gd name="T6" fmla="*/ 3 w 3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2">
                <a:moveTo>
                  <a:pt x="3" y="0"/>
                </a:moveTo>
                <a:lnTo>
                  <a:pt x="0" y="0"/>
                </a:lnTo>
                <a:lnTo>
                  <a:pt x="3" y="2"/>
                </a:lnTo>
                <a:lnTo>
                  <a:pt x="3" y="0"/>
                </a:lnTo>
                <a:close/>
              </a:path>
            </a:pathLst>
          </a:custGeom>
          <a:solidFill>
            <a:srgbClr val="3089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04" name="Freeform 179"/>
          <p:cNvSpPr/>
          <p:nvPr/>
        </p:nvSpPr>
        <p:spPr bwMode="auto">
          <a:xfrm>
            <a:off x="8896351" y="2008584"/>
            <a:ext cx="245669" cy="3991"/>
          </a:xfrm>
          <a:custGeom>
            <a:avLst/>
            <a:gdLst>
              <a:gd name="T0" fmla="*/ 3 w 3"/>
              <a:gd name="T1" fmla="*/ 0 h 2"/>
              <a:gd name="T2" fmla="*/ 0 w 3"/>
              <a:gd name="T3" fmla="*/ 0 h 2"/>
              <a:gd name="T4" fmla="*/ 3 w 3"/>
              <a:gd name="T5" fmla="*/ 2 h 2"/>
              <a:gd name="T6" fmla="*/ 3 w 3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2">
                <a:moveTo>
                  <a:pt x="3" y="0"/>
                </a:moveTo>
                <a:lnTo>
                  <a:pt x="0" y="0"/>
                </a:lnTo>
                <a:lnTo>
                  <a:pt x="3" y="2"/>
                </a:lnTo>
                <a:lnTo>
                  <a:pt x="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05" name="Freeform 181"/>
          <p:cNvSpPr/>
          <p:nvPr/>
        </p:nvSpPr>
        <p:spPr bwMode="auto">
          <a:xfrm>
            <a:off x="8896351" y="1749220"/>
            <a:ext cx="245669" cy="259364"/>
          </a:xfrm>
          <a:custGeom>
            <a:avLst/>
            <a:gdLst>
              <a:gd name="T0" fmla="*/ 0 w 3"/>
              <a:gd name="T1" fmla="*/ 0 h 130"/>
              <a:gd name="T2" fmla="*/ 0 w 3"/>
              <a:gd name="T3" fmla="*/ 130 h 130"/>
              <a:gd name="T4" fmla="*/ 0 w 3"/>
              <a:gd name="T5" fmla="*/ 130 h 130"/>
              <a:gd name="T6" fmla="*/ 3 w 3"/>
              <a:gd name="T7" fmla="*/ 130 h 130"/>
              <a:gd name="T8" fmla="*/ 3 w 3"/>
              <a:gd name="T9" fmla="*/ 2 h 130"/>
              <a:gd name="T10" fmla="*/ 0 w 3"/>
              <a:gd name="T11" fmla="*/ 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130">
                <a:moveTo>
                  <a:pt x="0" y="0"/>
                </a:moveTo>
                <a:lnTo>
                  <a:pt x="0" y="130"/>
                </a:lnTo>
                <a:lnTo>
                  <a:pt x="0" y="130"/>
                </a:lnTo>
                <a:lnTo>
                  <a:pt x="3" y="130"/>
                </a:lnTo>
                <a:lnTo>
                  <a:pt x="3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06" name="Rectangle 69"/>
          <p:cNvSpPr>
            <a:spLocks noChangeArrowheads="1"/>
          </p:cNvSpPr>
          <p:nvPr/>
        </p:nvSpPr>
        <p:spPr bwMode="auto">
          <a:xfrm>
            <a:off x="8896351" y="1241529"/>
            <a:ext cx="245669" cy="269341"/>
          </a:xfrm>
          <a:prstGeom prst="rect">
            <a:avLst/>
          </a:prstGeom>
          <a:solidFill>
            <a:srgbClr val="E8707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07" name="Rectangle 70"/>
          <p:cNvSpPr>
            <a:spLocks noChangeArrowheads="1"/>
          </p:cNvSpPr>
          <p:nvPr/>
        </p:nvSpPr>
        <p:spPr bwMode="auto">
          <a:xfrm>
            <a:off x="8896351" y="1241529"/>
            <a:ext cx="245669" cy="269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08" name="Rectangle 128"/>
          <p:cNvSpPr>
            <a:spLocks noChangeArrowheads="1"/>
          </p:cNvSpPr>
          <p:nvPr/>
        </p:nvSpPr>
        <p:spPr bwMode="auto">
          <a:xfrm>
            <a:off x="8896351" y="1241529"/>
            <a:ext cx="245669" cy="1996"/>
          </a:xfrm>
          <a:prstGeom prst="rect">
            <a:avLst/>
          </a:prstGeom>
          <a:solidFill>
            <a:srgbClr val="F7EE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09" name="Rectangle 129"/>
          <p:cNvSpPr>
            <a:spLocks noChangeArrowheads="1"/>
          </p:cNvSpPr>
          <p:nvPr/>
        </p:nvSpPr>
        <p:spPr bwMode="auto">
          <a:xfrm>
            <a:off x="8896351" y="1241529"/>
            <a:ext cx="245669" cy="1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10" name="Freeform 130"/>
          <p:cNvSpPr/>
          <p:nvPr/>
        </p:nvSpPr>
        <p:spPr bwMode="auto">
          <a:xfrm>
            <a:off x="8896351" y="1241529"/>
            <a:ext cx="245669" cy="269341"/>
          </a:xfrm>
          <a:custGeom>
            <a:avLst/>
            <a:gdLst>
              <a:gd name="T0" fmla="*/ 131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131 w 131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35">
                <a:moveTo>
                  <a:pt x="131" y="0"/>
                </a:moveTo>
                <a:lnTo>
                  <a:pt x="0" y="0"/>
                </a:lnTo>
                <a:lnTo>
                  <a:pt x="0" y="135"/>
                </a:lnTo>
                <a:lnTo>
                  <a:pt x="131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11" name="Freeform 131"/>
          <p:cNvSpPr/>
          <p:nvPr/>
        </p:nvSpPr>
        <p:spPr bwMode="auto">
          <a:xfrm>
            <a:off x="8896351" y="1241529"/>
            <a:ext cx="245669" cy="269341"/>
          </a:xfrm>
          <a:custGeom>
            <a:avLst/>
            <a:gdLst>
              <a:gd name="T0" fmla="*/ 131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131 w 131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35">
                <a:moveTo>
                  <a:pt x="131" y="0"/>
                </a:moveTo>
                <a:lnTo>
                  <a:pt x="0" y="0"/>
                </a:lnTo>
                <a:lnTo>
                  <a:pt x="0" y="135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12" name="Freeform 158"/>
          <p:cNvSpPr/>
          <p:nvPr/>
        </p:nvSpPr>
        <p:spPr bwMode="auto">
          <a:xfrm>
            <a:off x="8896351" y="1203622"/>
            <a:ext cx="245669" cy="0"/>
          </a:xfrm>
          <a:custGeom>
            <a:avLst/>
            <a:gdLst>
              <a:gd name="T0" fmla="*/ 3 w 3"/>
              <a:gd name="T1" fmla="*/ 0 w 3"/>
              <a:gd name="T2" fmla="*/ 3 w 3"/>
              <a:gd name="T3" fmla="*/ 3 w 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3">
                <a:moveTo>
                  <a:pt x="3" y="0"/>
                </a:moveTo>
                <a:lnTo>
                  <a:pt x="0" y="0"/>
                </a:lnTo>
                <a:lnTo>
                  <a:pt x="3" y="0"/>
                </a:lnTo>
                <a:lnTo>
                  <a:pt x="3" y="0"/>
                </a:lnTo>
                <a:close/>
              </a:path>
            </a:pathLst>
          </a:custGeom>
          <a:solidFill>
            <a:srgbClr val="815B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13" name="Freeform 159"/>
          <p:cNvSpPr/>
          <p:nvPr/>
        </p:nvSpPr>
        <p:spPr bwMode="auto">
          <a:xfrm>
            <a:off x="8896351" y="1203622"/>
            <a:ext cx="245669" cy="0"/>
          </a:xfrm>
          <a:custGeom>
            <a:avLst/>
            <a:gdLst>
              <a:gd name="T0" fmla="*/ 3 w 3"/>
              <a:gd name="T1" fmla="*/ 0 w 3"/>
              <a:gd name="T2" fmla="*/ 3 w 3"/>
              <a:gd name="T3" fmla="*/ 3 w 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3">
                <a:moveTo>
                  <a:pt x="3" y="0"/>
                </a:moveTo>
                <a:lnTo>
                  <a:pt x="0" y="0"/>
                </a:lnTo>
                <a:lnTo>
                  <a:pt x="3" y="0"/>
                </a:lnTo>
                <a:lnTo>
                  <a:pt x="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14" name="Rectangle 167"/>
          <p:cNvSpPr>
            <a:spLocks noChangeArrowheads="1"/>
          </p:cNvSpPr>
          <p:nvPr/>
        </p:nvSpPr>
        <p:spPr bwMode="auto">
          <a:xfrm>
            <a:off x="8896351" y="1241529"/>
            <a:ext cx="245669" cy="269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15" name="Rectangle 59"/>
          <p:cNvSpPr>
            <a:spLocks noChangeArrowheads="1"/>
          </p:cNvSpPr>
          <p:nvPr/>
        </p:nvSpPr>
        <p:spPr bwMode="auto">
          <a:xfrm>
            <a:off x="8896351" y="2792109"/>
            <a:ext cx="245669" cy="26335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16" name="Rectangle 60"/>
          <p:cNvSpPr>
            <a:spLocks noChangeArrowheads="1"/>
          </p:cNvSpPr>
          <p:nvPr/>
        </p:nvSpPr>
        <p:spPr bwMode="auto">
          <a:xfrm>
            <a:off x="8896351" y="2792109"/>
            <a:ext cx="245669" cy="263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17" name="Freeform 194"/>
          <p:cNvSpPr/>
          <p:nvPr/>
        </p:nvSpPr>
        <p:spPr bwMode="auto">
          <a:xfrm>
            <a:off x="8896351" y="2792109"/>
            <a:ext cx="245669" cy="263355"/>
          </a:xfrm>
          <a:custGeom>
            <a:avLst/>
            <a:gdLst>
              <a:gd name="T0" fmla="*/ 131 w 131"/>
              <a:gd name="T1" fmla="*/ 0 h 132"/>
              <a:gd name="T2" fmla="*/ 0 w 131"/>
              <a:gd name="T3" fmla="*/ 0 h 132"/>
              <a:gd name="T4" fmla="*/ 131 w 131"/>
              <a:gd name="T5" fmla="*/ 132 h 132"/>
              <a:gd name="T6" fmla="*/ 131 w 131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32">
                <a:moveTo>
                  <a:pt x="131" y="0"/>
                </a:moveTo>
                <a:lnTo>
                  <a:pt x="0" y="0"/>
                </a:lnTo>
                <a:lnTo>
                  <a:pt x="131" y="132"/>
                </a:lnTo>
                <a:lnTo>
                  <a:pt x="131" y="0"/>
                </a:lnTo>
                <a:close/>
              </a:path>
            </a:pathLst>
          </a:custGeom>
          <a:solidFill>
            <a:srgbClr val="E8707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18" name="Freeform 195"/>
          <p:cNvSpPr/>
          <p:nvPr/>
        </p:nvSpPr>
        <p:spPr bwMode="auto">
          <a:xfrm>
            <a:off x="8896351" y="2792109"/>
            <a:ext cx="245669" cy="263355"/>
          </a:xfrm>
          <a:custGeom>
            <a:avLst/>
            <a:gdLst>
              <a:gd name="T0" fmla="*/ 131 w 131"/>
              <a:gd name="T1" fmla="*/ 0 h 132"/>
              <a:gd name="T2" fmla="*/ 0 w 131"/>
              <a:gd name="T3" fmla="*/ 0 h 132"/>
              <a:gd name="T4" fmla="*/ 131 w 131"/>
              <a:gd name="T5" fmla="*/ 132 h 132"/>
              <a:gd name="T6" fmla="*/ 131 w 131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32">
                <a:moveTo>
                  <a:pt x="131" y="0"/>
                </a:moveTo>
                <a:lnTo>
                  <a:pt x="0" y="0"/>
                </a:lnTo>
                <a:lnTo>
                  <a:pt x="131" y="132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19" name="Rectangle 69"/>
          <p:cNvSpPr>
            <a:spLocks noChangeArrowheads="1"/>
          </p:cNvSpPr>
          <p:nvPr/>
        </p:nvSpPr>
        <p:spPr bwMode="auto">
          <a:xfrm>
            <a:off x="8896351" y="2546775"/>
            <a:ext cx="245669" cy="269341"/>
          </a:xfrm>
          <a:prstGeom prst="rect">
            <a:avLst/>
          </a:prstGeom>
          <a:solidFill>
            <a:srgbClr val="01ACB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20" name="Rectangle 70"/>
          <p:cNvSpPr>
            <a:spLocks noChangeArrowheads="1"/>
          </p:cNvSpPr>
          <p:nvPr/>
        </p:nvSpPr>
        <p:spPr bwMode="auto">
          <a:xfrm>
            <a:off x="8896351" y="2546775"/>
            <a:ext cx="245669" cy="269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21" name="Rectangle 128"/>
          <p:cNvSpPr>
            <a:spLocks noChangeArrowheads="1"/>
          </p:cNvSpPr>
          <p:nvPr/>
        </p:nvSpPr>
        <p:spPr bwMode="auto">
          <a:xfrm>
            <a:off x="8896351" y="2546775"/>
            <a:ext cx="245669" cy="1996"/>
          </a:xfrm>
          <a:prstGeom prst="rect">
            <a:avLst/>
          </a:prstGeom>
          <a:solidFill>
            <a:srgbClr val="F7EE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22" name="Rectangle 129"/>
          <p:cNvSpPr>
            <a:spLocks noChangeArrowheads="1"/>
          </p:cNvSpPr>
          <p:nvPr/>
        </p:nvSpPr>
        <p:spPr bwMode="auto">
          <a:xfrm>
            <a:off x="8896351" y="2546775"/>
            <a:ext cx="245669" cy="1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23" name="Freeform 130"/>
          <p:cNvSpPr/>
          <p:nvPr/>
        </p:nvSpPr>
        <p:spPr bwMode="auto">
          <a:xfrm>
            <a:off x="8896351" y="2546775"/>
            <a:ext cx="245669" cy="269341"/>
          </a:xfrm>
          <a:custGeom>
            <a:avLst/>
            <a:gdLst>
              <a:gd name="T0" fmla="*/ 131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131 w 131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35">
                <a:moveTo>
                  <a:pt x="131" y="0"/>
                </a:moveTo>
                <a:lnTo>
                  <a:pt x="0" y="0"/>
                </a:lnTo>
                <a:lnTo>
                  <a:pt x="0" y="135"/>
                </a:lnTo>
                <a:lnTo>
                  <a:pt x="131" y="0"/>
                </a:lnTo>
                <a:close/>
              </a:path>
            </a:pathLst>
          </a:custGeom>
          <a:solidFill>
            <a:srgbClr val="1783B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24" name="Freeform 131"/>
          <p:cNvSpPr/>
          <p:nvPr/>
        </p:nvSpPr>
        <p:spPr bwMode="auto">
          <a:xfrm>
            <a:off x="8896351" y="2546775"/>
            <a:ext cx="245669" cy="269341"/>
          </a:xfrm>
          <a:custGeom>
            <a:avLst/>
            <a:gdLst>
              <a:gd name="T0" fmla="*/ 131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131 w 131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35">
                <a:moveTo>
                  <a:pt x="131" y="0"/>
                </a:moveTo>
                <a:lnTo>
                  <a:pt x="0" y="0"/>
                </a:lnTo>
                <a:lnTo>
                  <a:pt x="0" y="135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25" name="Freeform 158"/>
          <p:cNvSpPr/>
          <p:nvPr/>
        </p:nvSpPr>
        <p:spPr bwMode="auto">
          <a:xfrm>
            <a:off x="8896351" y="2508869"/>
            <a:ext cx="245669" cy="0"/>
          </a:xfrm>
          <a:custGeom>
            <a:avLst/>
            <a:gdLst>
              <a:gd name="T0" fmla="*/ 3 w 3"/>
              <a:gd name="T1" fmla="*/ 0 w 3"/>
              <a:gd name="T2" fmla="*/ 3 w 3"/>
              <a:gd name="T3" fmla="*/ 3 w 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3">
                <a:moveTo>
                  <a:pt x="3" y="0"/>
                </a:moveTo>
                <a:lnTo>
                  <a:pt x="0" y="0"/>
                </a:lnTo>
                <a:lnTo>
                  <a:pt x="3" y="0"/>
                </a:lnTo>
                <a:lnTo>
                  <a:pt x="3" y="0"/>
                </a:lnTo>
                <a:close/>
              </a:path>
            </a:pathLst>
          </a:custGeom>
          <a:solidFill>
            <a:srgbClr val="815B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26" name="Freeform 159"/>
          <p:cNvSpPr/>
          <p:nvPr/>
        </p:nvSpPr>
        <p:spPr bwMode="auto">
          <a:xfrm>
            <a:off x="8896351" y="2508869"/>
            <a:ext cx="245669" cy="0"/>
          </a:xfrm>
          <a:custGeom>
            <a:avLst/>
            <a:gdLst>
              <a:gd name="T0" fmla="*/ 3 w 3"/>
              <a:gd name="T1" fmla="*/ 0 w 3"/>
              <a:gd name="T2" fmla="*/ 3 w 3"/>
              <a:gd name="T3" fmla="*/ 3 w 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3">
                <a:moveTo>
                  <a:pt x="3" y="0"/>
                </a:moveTo>
                <a:lnTo>
                  <a:pt x="0" y="0"/>
                </a:lnTo>
                <a:lnTo>
                  <a:pt x="3" y="0"/>
                </a:lnTo>
                <a:lnTo>
                  <a:pt x="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27" name="Rectangle 167"/>
          <p:cNvSpPr>
            <a:spLocks noChangeArrowheads="1"/>
          </p:cNvSpPr>
          <p:nvPr/>
        </p:nvSpPr>
        <p:spPr bwMode="auto">
          <a:xfrm>
            <a:off x="8896351" y="2546775"/>
            <a:ext cx="245669" cy="269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0">
        <p14:vortex dir="r"/>
      </p:transition>
    </mc:Choice>
    <mc:Fallback>
      <p:transition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7" dur="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8" dur="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1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2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5" dur="500" fill="hold"/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6" dur="500" fill="hold"/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9" dur="500" fill="hold"/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0" dur="500" fill="hold"/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3" dur="500" fill="hold"/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4" dur="500" fill="hold"/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7" dur="500" fill="hold"/>
                                            <p:tgtEl>
                                              <p:spTgt spid="2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8" dur="500" fill="hold"/>
                                            <p:tgtEl>
                                              <p:spTgt spid="2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1" dur="500" fill="hold"/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2" dur="500" fill="hold"/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5" dur="500" fill="hold"/>
                                            <p:tgtEl>
                                              <p:spTgt spid="2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6" dur="500" fill="hold"/>
                                            <p:tgtEl>
                                              <p:spTgt spid="2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9" dur="500" fill="hold"/>
                                            <p:tgtEl>
                                              <p:spTgt spid="2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0" dur="500" fill="hold"/>
                                            <p:tgtEl>
                                              <p:spTgt spid="2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3" dur="500" fill="hold"/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4" dur="500" fill="hold"/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7" dur="500" fill="hold"/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8" dur="500" fill="hold"/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1" dur="500" fill="hold"/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2" dur="500" fill="hold"/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5" dur="500" fill="hold"/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6" dur="500" fill="hold"/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9" dur="500" fill="hold"/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0" dur="500" fill="hold"/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3" dur="500" fill="hold"/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4" dur="500" fill="hold"/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7" dur="500" fill="hold"/>
                                            <p:tgtEl>
                                              <p:spTgt spid="2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8" dur="500" fill="hold"/>
                                            <p:tgtEl>
                                              <p:spTgt spid="2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71" dur="500" fill="hold"/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72" dur="500" fill="hold"/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75" dur="500" fill="hold"/>
                                            <p:tgtEl>
                                              <p:spTgt spid="2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76" dur="500" fill="hold"/>
                                            <p:tgtEl>
                                              <p:spTgt spid="2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79" dur="500" fill="hold"/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80" dur="500" fill="hold"/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83" dur="5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84" dur="5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87" dur="500" fill="hold"/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88" dur="500" fill="hold"/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91" dur="500" fill="hold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92" dur="500" fill="hold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95" dur="5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96" dur="5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99" dur="500" fill="hold"/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00" dur="500" fill="hold"/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03" dur="500" fill="hold"/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04" dur="500" fill="hold"/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07" dur="500" fill="hold"/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08" dur="500" fill="hold"/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11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12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15" dur="500" fill="hold"/>
                                            <p:tgtEl>
                                              <p:spTgt spid="3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16" dur="500" fill="hold"/>
                                            <p:tgtEl>
                                              <p:spTgt spid="3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19" dur="500" fill="hold"/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20" dur="500" fill="hold"/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23" dur="5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24" dur="5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2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27" dur="500" fill="hold"/>
                                            <p:tgtEl>
                                              <p:spTgt spid="3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28" dur="500" fill="hold"/>
                                            <p:tgtEl>
                                              <p:spTgt spid="3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31" dur="500" fill="hold"/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32" dur="500" fill="hold"/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3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35" dur="500" fill="hold"/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36" dur="500" fill="hold"/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39" dur="500" fill="hold"/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40" dur="500" fill="hold"/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4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43" dur="500" fill="hold"/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44" dur="500" fill="hold"/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9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47" dur="500" fill="hold"/>
                                            <p:tgtEl>
                                              <p:spTgt spid="3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48" dur="500" fill="hold"/>
                                            <p:tgtEl>
                                              <p:spTgt spid="3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9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4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51" dur="500" fill="hold"/>
                                            <p:tgtEl>
                                              <p:spTgt spid="3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52" dur="500" fill="hold"/>
                                            <p:tgtEl>
                                              <p:spTgt spid="3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9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55" dur="500" fill="hold"/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56" dur="500" fill="hold"/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" presetClass="entr" presetSubtype="9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5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59" dur="500" fill="hold"/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60" dur="500" fill="hold"/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1" presetID="2" presetClass="entr" presetSubtype="9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63" dur="500" fill="hold"/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64" dur="500" fill="hold"/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2" presetClass="entr" presetSubtype="9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6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67" dur="500" fill="hold"/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68" dur="500" fill="hold"/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9" presetID="2" presetClass="entr" presetSubtype="9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71" dur="500" fill="hold"/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72" dur="500" fill="hold"/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3" presetID="2" presetClass="entr" presetSubtype="9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7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75" dur="500" fill="hold"/>
                                            <p:tgtEl>
                                              <p:spTgt spid="3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76" dur="500" fill="hold"/>
                                            <p:tgtEl>
                                              <p:spTgt spid="3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7" presetID="2" presetClass="entr" presetSubtype="9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79" dur="500" fill="hold"/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80" dur="500" fill="hold"/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1" presetID="2" presetClass="entr" presetSubtype="9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8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83" dur="500" fill="hold"/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84" dur="500" fill="hold"/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5" presetID="2" presetClass="entr" presetSubtype="9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87" dur="500" fill="hold"/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88" dur="500" fill="hold"/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9" presetID="2" presetClass="entr" presetSubtype="9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8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91" dur="500" fill="hold"/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92" dur="500" fill="hold"/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3" presetID="2" presetClass="entr" presetSubtype="9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95" dur="500" fill="hold"/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96" dur="500" fill="hold"/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7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9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99" dur="500" fill="hold"/>
                                            <p:tgtEl>
                                              <p:spTgt spid="3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00" dur="500" fill="hold"/>
                                            <p:tgtEl>
                                              <p:spTgt spid="3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1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03" dur="500" fill="hold"/>
                                            <p:tgtEl>
                                              <p:spTgt spid="3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04" dur="500" fill="hold"/>
                                            <p:tgtEl>
                                              <p:spTgt spid="3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5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0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07" dur="500" fill="hold"/>
                                            <p:tgtEl>
                                              <p:spTgt spid="3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08" dur="500" fill="hold"/>
                                            <p:tgtEl>
                                              <p:spTgt spid="3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9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11" dur="500" fill="hold"/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12" dur="500" fill="hold"/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3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1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15" dur="500" fill="hold"/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16" dur="500" fill="hold"/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7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19" dur="500" fill="hold"/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20" dur="500" fill="hold"/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1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2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23" dur="500" fill="hold"/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24" dur="500" fill="hold"/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5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27" dur="500" fill="hold"/>
                                            <p:tgtEl>
                                              <p:spTgt spid="3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28" dur="500" fill="hold"/>
                                            <p:tgtEl>
                                              <p:spTgt spid="3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9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2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31" dur="500" fill="hold"/>
                                            <p:tgtEl>
                                              <p:spTgt spid="3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32" dur="500" fill="hold"/>
                                            <p:tgtEl>
                                              <p:spTgt spid="3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3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35" dur="500" fill="hold"/>
                                            <p:tgtEl>
                                              <p:spTgt spid="3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36" dur="500" fill="hold"/>
                                            <p:tgtEl>
                                              <p:spTgt spid="3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7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3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39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40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1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43" dur="500" fill="hold"/>
                                            <p:tgtEl>
                                              <p:spTgt spid="3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44" dur="500" fill="hold"/>
                                            <p:tgtEl>
                                              <p:spTgt spid="3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5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4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47" dur="500" fill="hold"/>
                                            <p:tgtEl>
                                              <p:spTgt spid="3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48" dur="500" fill="hold"/>
                                            <p:tgtEl>
                                              <p:spTgt spid="3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9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51" dur="500" fill="hold"/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52" dur="500" fill="hold"/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3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5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55" dur="500" fill="hold"/>
                                            <p:tgtEl>
                                              <p:spTgt spid="3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56" dur="500" fill="hold"/>
                                            <p:tgtEl>
                                              <p:spTgt spid="3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7" presetID="2" presetClass="entr" presetSubtype="9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59" dur="500" fill="hold"/>
                                            <p:tgtEl>
                                              <p:spTgt spid="3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60" dur="500" fill="hold"/>
                                            <p:tgtEl>
                                              <p:spTgt spid="3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1" presetID="2" presetClass="entr" presetSubtype="9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6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63" dur="500" fill="hold"/>
                                            <p:tgtEl>
                                              <p:spTgt spid="3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64" dur="500" fill="hold"/>
                                            <p:tgtEl>
                                              <p:spTgt spid="3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5" presetID="2" presetClass="entr" presetSubtype="9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67" dur="500" fill="hold"/>
                                            <p:tgtEl>
                                              <p:spTgt spid="3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68" dur="500" fill="hold"/>
                                            <p:tgtEl>
                                              <p:spTgt spid="3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9" presetID="2" presetClass="entr" presetSubtype="9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6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71" dur="500" fill="hold"/>
                                            <p:tgtEl>
                                              <p:spTgt spid="3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72" dur="500" fill="hold"/>
                                            <p:tgtEl>
                                              <p:spTgt spid="3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3" presetID="2" presetClass="entr" presetSubtype="9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75" dur="500" fill="hold"/>
                                            <p:tgtEl>
                                              <p:spTgt spid="3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76" dur="500" fill="hold"/>
                                            <p:tgtEl>
                                              <p:spTgt spid="3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7" presetID="2" presetClass="entr" presetSubtype="9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7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79" dur="500" fill="hold"/>
                                            <p:tgtEl>
                                              <p:spTgt spid="3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80" dur="500" fill="hold"/>
                                            <p:tgtEl>
                                              <p:spTgt spid="3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1" presetID="2" presetClass="entr" presetSubtype="9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83" dur="500" fill="hold"/>
                                            <p:tgtEl>
                                              <p:spTgt spid="3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84" dur="500" fill="hold"/>
                                            <p:tgtEl>
                                              <p:spTgt spid="3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5" presetID="2" presetClass="entr" presetSubtype="9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8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87" dur="500" fill="hold"/>
                                            <p:tgtEl>
                                              <p:spTgt spid="3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88" dur="500" fill="hold"/>
                                            <p:tgtEl>
                                              <p:spTgt spid="3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9" presetID="2" presetClass="entr" presetSubtype="9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91" dur="500" fill="hold"/>
                                            <p:tgtEl>
                                              <p:spTgt spid="3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92" dur="500" fill="hold"/>
                                            <p:tgtEl>
                                              <p:spTgt spid="3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3" presetID="2" presetClass="entr" presetSubtype="9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9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95" dur="500" fill="hold"/>
                                            <p:tgtEl>
                                              <p:spTgt spid="3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96" dur="500" fill="hold"/>
                                            <p:tgtEl>
                                              <p:spTgt spid="3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7" presetID="2" presetClass="entr" presetSubtype="9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99" dur="500" fill="hold"/>
                                            <p:tgtEl>
                                              <p:spTgt spid="3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00" dur="500" fill="hold"/>
                                            <p:tgtEl>
                                              <p:spTgt spid="3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1" presetID="2" presetClass="entr" presetSubtype="9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0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03" dur="500" fill="hold"/>
                                            <p:tgtEl>
                                              <p:spTgt spid="3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04" dur="500" fill="hold"/>
                                            <p:tgtEl>
                                              <p:spTgt spid="3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5" presetID="2" presetClass="entr" presetSubtype="9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07" dur="500" fill="hold"/>
                                            <p:tgtEl>
                                              <p:spTgt spid="3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08" dur="500" fill="hold"/>
                                            <p:tgtEl>
                                              <p:spTgt spid="3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9" presetID="2" presetClass="entr" presetSubtype="9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0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11" dur="500" fill="hold"/>
                                            <p:tgtEl>
                                              <p:spTgt spid="3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12" dur="500" fill="hold"/>
                                            <p:tgtEl>
                                              <p:spTgt spid="3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3" presetID="2" presetClass="entr" presetSubtype="9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15" dur="500" fill="hold"/>
                                            <p:tgtEl>
                                              <p:spTgt spid="3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16" dur="500" fill="hold"/>
                                            <p:tgtEl>
                                              <p:spTgt spid="3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7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19" dur="500" fill="hold"/>
                                            <p:tgtEl>
                                              <p:spTgt spid="3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20" dur="500" fill="hold"/>
                                            <p:tgtEl>
                                              <p:spTgt spid="3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1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23" dur="500" fill="hold"/>
                                            <p:tgtEl>
                                              <p:spTgt spid="3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24" dur="500" fill="hold"/>
                                            <p:tgtEl>
                                              <p:spTgt spid="3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5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2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27" dur="500" fill="hold"/>
                                            <p:tgtEl>
                                              <p:spTgt spid="3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28" dur="500" fill="hold"/>
                                            <p:tgtEl>
                                              <p:spTgt spid="3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9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31" dur="500" fill="hold"/>
                                            <p:tgtEl>
                                              <p:spTgt spid="3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32" dur="500" fill="hold"/>
                                            <p:tgtEl>
                                              <p:spTgt spid="3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3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3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35" dur="500" fill="hold"/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36" dur="500" fill="hold"/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7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39" dur="500" fill="hold"/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40" dur="500" fill="hold"/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1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4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43" dur="500" fill="hold"/>
                                            <p:tgtEl>
                                              <p:spTgt spid="3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44" dur="500" fill="hold"/>
                                            <p:tgtEl>
                                              <p:spTgt spid="3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5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47" dur="500" fill="hold"/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48" dur="500" fill="hold"/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9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4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51" dur="500" fill="hold"/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52" dur="500" fill="hold"/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3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55" dur="500" fill="hold"/>
                                            <p:tgtEl>
                                              <p:spTgt spid="3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56" dur="500" fill="hold"/>
                                            <p:tgtEl>
                                              <p:spTgt spid="3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7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5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59" dur="500" fill="hold"/>
                                            <p:tgtEl>
                                              <p:spTgt spid="3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60" dur="500" fill="hold"/>
                                            <p:tgtEl>
                                              <p:spTgt spid="3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1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63" dur="500" fill="hold"/>
                                            <p:tgtEl>
                                              <p:spTgt spid="3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64" dur="500" fill="hold"/>
                                            <p:tgtEl>
                                              <p:spTgt spid="3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5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6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67" dur="500" fill="hold"/>
                                            <p:tgtEl>
                                              <p:spTgt spid="3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68" dur="500" fill="hold"/>
                                            <p:tgtEl>
                                              <p:spTgt spid="3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9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71" dur="500" fill="hold"/>
                                            <p:tgtEl>
                                              <p:spTgt spid="3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72" dur="500" fill="hold"/>
                                            <p:tgtEl>
                                              <p:spTgt spid="3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3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7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75" dur="500" fill="hold"/>
                                            <p:tgtEl>
                                              <p:spTgt spid="3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76" dur="500" fill="hold"/>
                                            <p:tgtEl>
                                              <p:spTgt spid="3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7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79" dur="500" fill="hold"/>
                                            <p:tgtEl>
                                              <p:spTgt spid="3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80" dur="500" fill="hold"/>
                                            <p:tgtEl>
                                              <p:spTgt spid="3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1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8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83" dur="500" fill="hold"/>
                                            <p:tgtEl>
                                              <p:spTgt spid="3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84" dur="500" fill="hold"/>
                                            <p:tgtEl>
                                              <p:spTgt spid="3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5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87" dur="500" fill="hold"/>
                                            <p:tgtEl>
                                              <p:spTgt spid="3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88" dur="500" fill="hold"/>
                                            <p:tgtEl>
                                              <p:spTgt spid="3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9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8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91" dur="500" fill="hold"/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92" dur="500" fill="hold"/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3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95" dur="500" fill="hold"/>
                                            <p:tgtEl>
                                              <p:spTgt spid="3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96" dur="500" fill="hold"/>
                                            <p:tgtEl>
                                              <p:spTgt spid="3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7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9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99" dur="500" fill="hold"/>
                                            <p:tgtEl>
                                              <p:spTgt spid="3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00" dur="500" fill="hold"/>
                                            <p:tgtEl>
                                              <p:spTgt spid="3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1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03" dur="500" fill="hold"/>
                                            <p:tgtEl>
                                              <p:spTgt spid="3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04" dur="500" fill="hold"/>
                                            <p:tgtEl>
                                              <p:spTgt spid="3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5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0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07" dur="500" fill="hold"/>
                                            <p:tgtEl>
                                              <p:spTgt spid="3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08" dur="500" fill="hold"/>
                                            <p:tgtEl>
                                              <p:spTgt spid="3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9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11" dur="500" fill="hold"/>
                                            <p:tgtEl>
                                              <p:spTgt spid="3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12" dur="500" fill="hold"/>
                                            <p:tgtEl>
                                              <p:spTgt spid="3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3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15" dur="500" fill="hold"/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16" dur="500" fill="hold"/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7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19" dur="500" fill="hold"/>
                                            <p:tgtEl>
                                              <p:spTgt spid="3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20" dur="500" fill="hold"/>
                                            <p:tgtEl>
                                              <p:spTgt spid="3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1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23" dur="500" fill="hold"/>
                                            <p:tgtEl>
                                              <p:spTgt spid="3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24" dur="500" fill="hold"/>
                                            <p:tgtEl>
                                              <p:spTgt spid="3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5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2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27" dur="500" fill="hold"/>
                                            <p:tgtEl>
                                              <p:spTgt spid="3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28" dur="500" fill="hold"/>
                                            <p:tgtEl>
                                              <p:spTgt spid="3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9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31" dur="500" fill="hold"/>
                                            <p:tgtEl>
                                              <p:spTgt spid="3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32" dur="500" fill="hold"/>
                                            <p:tgtEl>
                                              <p:spTgt spid="3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3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3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35" dur="500" fill="hold"/>
                                            <p:tgtEl>
                                              <p:spTgt spid="3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36" dur="500" fill="hold"/>
                                            <p:tgtEl>
                                              <p:spTgt spid="3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7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39" dur="500" fill="hold"/>
                                            <p:tgtEl>
                                              <p:spTgt spid="3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40" dur="500" fill="hold"/>
                                            <p:tgtEl>
                                              <p:spTgt spid="3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1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4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43" dur="500" fill="hold"/>
                                            <p:tgtEl>
                                              <p:spTgt spid="3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44" dur="500" fill="hold"/>
                                            <p:tgtEl>
                                              <p:spTgt spid="3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5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47" dur="500" fill="hold"/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48" dur="500" fill="hold"/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9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4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51" dur="500" fill="hold"/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52" dur="500" fill="hold"/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3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55" dur="50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56" dur="50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7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5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59" dur="500" fill="hold"/>
                                            <p:tgtEl>
                                              <p:spTgt spid="3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60" dur="500" fill="hold"/>
                                            <p:tgtEl>
                                              <p:spTgt spid="3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1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63" dur="500" fill="hold"/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64" dur="500" fill="hold"/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5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6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67" dur="500" fill="hold"/>
                                            <p:tgtEl>
                                              <p:spTgt spid="3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68" dur="500" fill="hold"/>
                                            <p:tgtEl>
                                              <p:spTgt spid="3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9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6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71" dur="500" fill="hold"/>
                                            <p:tgtEl>
                                              <p:spTgt spid="3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72" dur="500" fill="hold"/>
                                            <p:tgtEl>
                                              <p:spTgt spid="3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3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75" dur="500" fill="hold"/>
                                            <p:tgtEl>
                                              <p:spTgt spid="3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76" dur="500" fill="hold"/>
                                            <p:tgtEl>
                                              <p:spTgt spid="3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7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7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79" dur="500" fill="hold"/>
                                            <p:tgtEl>
                                              <p:spTgt spid="3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80" dur="500" fill="hold"/>
                                            <p:tgtEl>
                                              <p:spTgt spid="3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1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83" dur="500" fill="hold"/>
                                            <p:tgtEl>
                                              <p:spTgt spid="3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84" dur="500" fill="hold"/>
                                            <p:tgtEl>
                                              <p:spTgt spid="3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5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8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87" dur="500" fill="hold"/>
                                            <p:tgtEl>
                                              <p:spTgt spid="3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88" dur="500" fill="hold"/>
                                            <p:tgtEl>
                                              <p:spTgt spid="3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9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91" dur="500" fill="hold"/>
                                            <p:tgtEl>
                                              <p:spTgt spid="3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92" dur="500" fill="hold"/>
                                            <p:tgtEl>
                                              <p:spTgt spid="3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3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9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95" dur="500" fill="hold"/>
                                            <p:tgtEl>
                                              <p:spTgt spid="3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96" dur="500" fill="hold"/>
                                            <p:tgtEl>
                                              <p:spTgt spid="3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7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99" dur="500" fill="hold"/>
                                            <p:tgtEl>
                                              <p:spTgt spid="3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00" dur="500" fill="hold"/>
                                            <p:tgtEl>
                                              <p:spTgt spid="3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1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0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03" dur="500" fill="hold"/>
                                            <p:tgtEl>
                                              <p:spTgt spid="3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04" dur="500" fill="hold"/>
                                            <p:tgtEl>
                                              <p:spTgt spid="3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5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07" dur="500" fill="hold"/>
                                            <p:tgtEl>
                                              <p:spTgt spid="3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08" dur="500" fill="hold"/>
                                            <p:tgtEl>
                                              <p:spTgt spid="3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9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0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11" dur="500" fill="hold"/>
                                            <p:tgtEl>
                                              <p:spTgt spid="4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12" dur="500" fill="hold"/>
                                            <p:tgtEl>
                                              <p:spTgt spid="4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3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15" dur="500" fill="hold"/>
                                            <p:tgtEl>
                                              <p:spTgt spid="4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16" dur="500" fill="hold"/>
                                            <p:tgtEl>
                                              <p:spTgt spid="4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7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19" dur="500" fill="hold"/>
                                            <p:tgtEl>
                                              <p:spTgt spid="4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20" dur="500" fill="hold"/>
                                            <p:tgtEl>
                                              <p:spTgt spid="4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1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23" dur="500" fill="hold"/>
                                            <p:tgtEl>
                                              <p:spTgt spid="4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24" dur="500" fill="hold"/>
                                            <p:tgtEl>
                                              <p:spTgt spid="4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5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2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27" dur="500" fill="hold"/>
                                            <p:tgtEl>
                                              <p:spTgt spid="4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28" dur="500" fill="hold"/>
                                            <p:tgtEl>
                                              <p:spTgt spid="4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9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31" dur="500" fill="hold"/>
                                            <p:tgtEl>
                                              <p:spTgt spid="4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32" dur="500" fill="hold"/>
                                            <p:tgtEl>
                                              <p:spTgt spid="4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3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3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35" dur="500" fill="hold"/>
                                            <p:tgtEl>
                                              <p:spTgt spid="4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36" dur="500" fill="hold"/>
                                            <p:tgtEl>
                                              <p:spTgt spid="4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7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39" dur="500" fill="hold"/>
                                            <p:tgtEl>
                                              <p:spTgt spid="4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40" dur="500" fill="hold"/>
                                            <p:tgtEl>
                                              <p:spTgt spid="4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1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4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43" dur="500" fill="hold"/>
                                            <p:tgtEl>
                                              <p:spTgt spid="4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44" dur="500" fill="hold"/>
                                            <p:tgtEl>
                                              <p:spTgt spid="4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5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47" dur="500" fill="hold"/>
                                            <p:tgtEl>
                                              <p:spTgt spid="4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48" dur="500" fill="hold"/>
                                            <p:tgtEl>
                                              <p:spTgt spid="4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9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4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51" dur="500" fill="hold"/>
                                            <p:tgtEl>
                                              <p:spTgt spid="4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52" dur="500" fill="hold"/>
                                            <p:tgtEl>
                                              <p:spTgt spid="4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3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55" dur="500" fill="hold"/>
                                            <p:tgtEl>
                                              <p:spTgt spid="4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56" dur="500" fill="hold"/>
                                            <p:tgtEl>
                                              <p:spTgt spid="4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7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5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59" dur="500" fill="hold"/>
                                            <p:tgtEl>
                                              <p:spTgt spid="4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60" dur="500" fill="hold"/>
                                            <p:tgtEl>
                                              <p:spTgt spid="4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1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63" dur="500" fill="hold"/>
                                            <p:tgtEl>
                                              <p:spTgt spid="4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64" dur="500" fill="hold"/>
                                            <p:tgtEl>
                                              <p:spTgt spid="4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5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6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67" dur="500" fill="hold"/>
                                            <p:tgtEl>
                                              <p:spTgt spid="4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68" dur="500" fill="hold"/>
                                            <p:tgtEl>
                                              <p:spTgt spid="4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9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71" dur="500" fill="hold"/>
                                            <p:tgtEl>
                                              <p:spTgt spid="4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72" dur="500" fill="hold"/>
                                            <p:tgtEl>
                                              <p:spTgt spid="4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3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7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75" dur="500" fill="hold"/>
                                            <p:tgtEl>
                                              <p:spTgt spid="4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76" dur="500" fill="hold"/>
                                            <p:tgtEl>
                                              <p:spTgt spid="4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7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79" dur="500" fill="hold"/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80" dur="500" fill="hold"/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1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8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83" dur="500" fill="hold"/>
                                            <p:tgtEl>
                                              <p:spTgt spid="4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84" dur="500" fill="hold"/>
                                            <p:tgtEl>
                                              <p:spTgt spid="4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5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87" dur="500" fill="hold"/>
                                            <p:tgtEl>
                                              <p:spTgt spid="4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88" dur="500" fill="hold"/>
                                            <p:tgtEl>
                                              <p:spTgt spid="4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9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8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91" dur="500" fill="hold"/>
                                            <p:tgtEl>
                                              <p:spTgt spid="4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92" dur="500" fill="hold"/>
                                            <p:tgtEl>
                                              <p:spTgt spid="4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3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95" dur="500" fill="hold"/>
                                            <p:tgtEl>
                                              <p:spTgt spid="4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96" dur="500" fill="hold"/>
                                            <p:tgtEl>
                                              <p:spTgt spid="4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7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9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99" dur="500" fill="hold"/>
                                            <p:tgtEl>
                                              <p:spTgt spid="4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00" dur="500" fill="hold"/>
                                            <p:tgtEl>
                                              <p:spTgt spid="4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1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03" dur="500" fill="hold"/>
                                            <p:tgtEl>
                                              <p:spTgt spid="4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04" dur="500" fill="hold"/>
                                            <p:tgtEl>
                                              <p:spTgt spid="4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5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0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07" dur="500" fill="hold"/>
                                            <p:tgtEl>
                                              <p:spTgt spid="4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08" dur="500" fill="hold"/>
                                            <p:tgtEl>
                                              <p:spTgt spid="4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9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11" dur="500" fill="hold"/>
                                            <p:tgtEl>
                                              <p:spTgt spid="4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12" dur="500" fill="hold"/>
                                            <p:tgtEl>
                                              <p:spTgt spid="4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3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1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15" dur="500" fill="hold"/>
                                            <p:tgtEl>
                                              <p:spTgt spid="4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16" dur="500" fill="hold"/>
                                            <p:tgtEl>
                                              <p:spTgt spid="4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7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19" dur="500" fill="hold"/>
                                            <p:tgtEl>
                                              <p:spTgt spid="4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20" dur="500" fill="hold"/>
                                            <p:tgtEl>
                                              <p:spTgt spid="4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1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2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23" dur="500" fill="hold"/>
                                            <p:tgtEl>
                                              <p:spTgt spid="4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24" dur="500" fill="hold"/>
                                            <p:tgtEl>
                                              <p:spTgt spid="4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5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27" dur="500" fill="hold"/>
                                            <p:tgtEl>
                                              <p:spTgt spid="4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28" dur="500" fill="hold"/>
                                            <p:tgtEl>
                                              <p:spTgt spid="4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9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2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31" dur="500" fill="hold"/>
                                            <p:tgtEl>
                                              <p:spTgt spid="4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32" dur="500" fill="hold"/>
                                            <p:tgtEl>
                                              <p:spTgt spid="4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3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35" dur="500" fill="hold"/>
                                            <p:tgtEl>
                                              <p:spTgt spid="4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36" dur="500" fill="hold"/>
                                            <p:tgtEl>
                                              <p:spTgt spid="4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7" presetID="2" presetClass="entr" presetSubtype="2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3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39" dur="500" fill="hold"/>
                                            <p:tgtEl>
                                              <p:spTgt spid="4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40" dur="500" fill="hold"/>
                                            <p:tgtEl>
                                              <p:spTgt spid="4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1" presetID="2" presetClass="entr" presetSubtype="2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43" dur="500" fill="hold"/>
                                            <p:tgtEl>
                                              <p:spTgt spid="4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44" dur="500" fill="hold"/>
                                            <p:tgtEl>
                                              <p:spTgt spid="4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5" presetID="2" presetClass="entr" presetSubtype="2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4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47" dur="500" fill="hold"/>
                                            <p:tgtEl>
                                              <p:spTgt spid="4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48" dur="500" fill="hold"/>
                                            <p:tgtEl>
                                              <p:spTgt spid="4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9" presetID="2" presetClass="entr" presetSubtype="2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51" dur="500" fill="hold"/>
                                            <p:tgtEl>
                                              <p:spTgt spid="4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52" dur="500" fill="hold"/>
                                            <p:tgtEl>
                                              <p:spTgt spid="4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3" presetID="2" presetClass="entr" presetSubtype="2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5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55" dur="500" fill="hold"/>
                                            <p:tgtEl>
                                              <p:spTgt spid="4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56" dur="500" fill="hold"/>
                                            <p:tgtEl>
                                              <p:spTgt spid="4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7" presetID="2" presetClass="entr" presetSubtype="2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59" dur="500" fill="hold"/>
                                            <p:tgtEl>
                                              <p:spTgt spid="4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60" dur="500" fill="hold"/>
                                            <p:tgtEl>
                                              <p:spTgt spid="4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1" presetID="2" presetClass="entr" presetSubtype="2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6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63" dur="500" fill="hold"/>
                                            <p:tgtEl>
                                              <p:spTgt spid="4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64" dur="500" fill="hold"/>
                                            <p:tgtEl>
                                              <p:spTgt spid="4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5" presetID="2" presetClass="entr" presetSubtype="2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67" dur="500" fill="hold"/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68" dur="500" fill="hold"/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9" presetID="2" presetClass="entr" presetSubtype="2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6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71" dur="500" fill="hold"/>
                                            <p:tgtEl>
                                              <p:spTgt spid="4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72" dur="500" fill="hold"/>
                                            <p:tgtEl>
                                              <p:spTgt spid="4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3" presetID="2" presetClass="entr" presetSubtype="2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75" dur="500" fill="hold"/>
                                            <p:tgtEl>
                                              <p:spTgt spid="4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76" dur="500" fill="hold"/>
                                            <p:tgtEl>
                                              <p:spTgt spid="4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7" presetID="2" presetClass="entr" presetSubtype="2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7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79" dur="500" fill="hold"/>
                                            <p:tgtEl>
                                              <p:spTgt spid="4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80" dur="500" fill="hold"/>
                                            <p:tgtEl>
                                              <p:spTgt spid="4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1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83" dur="500" fill="hold"/>
                                            <p:tgtEl>
                                              <p:spTgt spid="4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84" dur="500" fill="hold"/>
                                            <p:tgtEl>
                                              <p:spTgt spid="4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5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8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87" dur="500" fill="hold"/>
                                            <p:tgtEl>
                                              <p:spTgt spid="4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88" dur="500" fill="hold"/>
                                            <p:tgtEl>
                                              <p:spTgt spid="4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9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91" dur="500" fill="hold"/>
                                            <p:tgtEl>
                                              <p:spTgt spid="4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92" dur="500" fill="hold"/>
                                            <p:tgtEl>
                                              <p:spTgt spid="4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3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9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95" dur="500" fill="hold"/>
                                            <p:tgtEl>
                                              <p:spTgt spid="4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96" dur="500" fill="hold"/>
                                            <p:tgtEl>
                                              <p:spTgt spid="4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7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99" dur="500" fill="hold"/>
                                            <p:tgtEl>
                                              <p:spTgt spid="4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700" dur="500" fill="hold"/>
                                            <p:tgtEl>
                                              <p:spTgt spid="4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1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0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703" dur="500" fill="hold"/>
                                            <p:tgtEl>
                                              <p:spTgt spid="4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704" dur="500" fill="hold"/>
                                            <p:tgtEl>
                                              <p:spTgt spid="4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5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707" dur="500" fill="hold"/>
                                            <p:tgtEl>
                                              <p:spTgt spid="4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708" dur="500" fill="hold"/>
                                            <p:tgtEl>
                                              <p:spTgt spid="4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9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0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711" dur="500" fill="hold"/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712" dur="500" fill="hold"/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3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715" dur="500" fill="hold"/>
                                            <p:tgtEl>
                                              <p:spTgt spid="4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716" dur="500" fill="hold"/>
                                            <p:tgtEl>
                                              <p:spTgt spid="4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7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719" dur="500" fill="hold"/>
                                            <p:tgtEl>
                                              <p:spTgt spid="4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720" dur="500" fill="hold"/>
                                            <p:tgtEl>
                                              <p:spTgt spid="4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1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723" dur="500" fill="hold"/>
                                            <p:tgtEl>
                                              <p:spTgt spid="4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724" dur="500" fill="hold"/>
                                            <p:tgtEl>
                                              <p:spTgt spid="4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5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2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727" dur="500" fill="hold"/>
                                            <p:tgtEl>
                                              <p:spTgt spid="4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728" dur="500" fill="hold"/>
                                            <p:tgtEl>
                                              <p:spTgt spid="4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9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731" dur="500" fill="hold"/>
                                            <p:tgtEl>
                                              <p:spTgt spid="4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732" dur="500" fill="hold"/>
                                            <p:tgtEl>
                                              <p:spTgt spid="4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3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3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735" dur="500" fill="hold"/>
                                            <p:tgtEl>
                                              <p:spTgt spid="4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736" dur="500" fill="hold"/>
                                            <p:tgtEl>
                                              <p:spTgt spid="4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7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739" dur="500" fill="hold"/>
                                            <p:tgtEl>
                                              <p:spTgt spid="4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740" dur="500" fill="hold"/>
                                            <p:tgtEl>
                                              <p:spTgt spid="4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1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4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743" dur="500" fill="hold"/>
                                            <p:tgtEl>
                                              <p:spTgt spid="4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744" dur="500" fill="hold"/>
                                            <p:tgtEl>
                                              <p:spTgt spid="4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46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48" dur="500"/>
                                            <p:tgtEl>
                                              <p:spTgt spid="2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50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52" dur="500"/>
                                            <p:tgtEl>
                                              <p:spTgt spid="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754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56" dur="500"/>
                                            <p:tgtEl>
                                              <p:spTgt spid="2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58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60" dur="500"/>
                                            <p:tgtEl>
                                              <p:spTgt spid="4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762" presetID="43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4" dur="50"/>
                                            <p:tgtEl>
                                              <p:spTgt spid="46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65" dur="200" fill="hold"/>
                                            <p:tgtEl>
                                              <p:spTgt spid="4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6" dur="200" fill="hold"/>
                                            <p:tgtEl>
                                              <p:spTgt spid="4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0.3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+0.3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7" dur="300" decel="500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4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">
                                              <p:val>
                                                <p:strVal val="#ppt_x+0.0242"/>
                                              </p:val>
                                            </p:tav>
                                            <p:tav tm="10000">
                                              <p:val>
                                                <p:strVal val="#ppt_x+0.0479"/>
                                              </p:val>
                                            </p:tav>
                                            <p:tav tm="15000">
                                              <p:val>
                                                <p:strVal val="#ppt_x+0.0704"/>
                                              </p:val>
                                            </p:tav>
                                            <p:tav tm="20000">
                                              <p:val>
                                                <p:strVal val="#ppt_x+0.0911"/>
                                              </p:val>
                                            </p:tav>
                                            <p:tav tm="25000">
                                              <p:val>
                                                <p:strVal val="#ppt_x+0.1096"/>
                                              </p:val>
                                            </p:tav>
                                            <p:tav tm="30000">
                                              <p:val>
                                                <p:strVal val="#ppt_x+0.1254"/>
                                              </p:val>
                                            </p:tav>
                                            <p:tav tm="35000">
                                              <p:val>
                                                <p:strVal val="#ppt_x+0.1381"/>
                                              </p:val>
                                            </p:tav>
                                            <p:tav tm="40000">
                                              <p:val>
                                                <p:strVal val="#ppt_x+0.1474"/>
                                              </p:val>
                                            </p:tav>
                                            <p:tav tm="45000">
                                              <p:val>
                                                <p:strVal val="#ppt_x+0.1531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0.1550"/>
                                              </p:val>
                                            </p:tav>
                                            <p:tav tm="55000">
                                              <p:val>
                                                <p:strVal val="#ppt_x+0.1531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strVal val="#ppt_x+0.1474"/>
                                              </p:val>
                                            </p:tav>
                                            <p:tav tm="65000">
                                              <p:val>
                                                <p:strVal val="#ppt_x+0.1381"/>
                                              </p:val>
                                            </p:tav>
                                            <p:tav tm="70000">
                                              <p:val>
                                                <p:strVal val="#ppt_x+0.1254"/>
                                              </p:val>
                                            </p:tav>
                                            <p:tav tm="75000">
                                              <p:val>
                                                <p:strVal val="#ppt_x+0.1096"/>
                                              </p:val>
                                            </p:tav>
                                            <p:tav tm="80000">
                                              <p:val>
                                                <p:strVal val="#ppt_x+0.0911"/>
                                              </p:val>
                                            </p:tav>
                                            <p:tav tm="85000">
                                              <p:val>
                                                <p:strVal val="#ppt_x+0.0704"/>
                                              </p:val>
                                            </p:tav>
                                            <p:tav tm="90000">
                                              <p:val>
                                                <p:strVal val="#ppt_x+0.0479"/>
                                              </p:val>
                                            </p:tav>
                                            <p:tav tm="95000">
                                              <p:val>
                                                <p:strVal val="#ppt_x+0.024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8" dur="300" decel="500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4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0.31"/>
                                              </p:val>
                                            </p:tav>
                                            <p:tav tm="5000">
                                              <p:val>
                                                <p:strVal val="#ppt_y+0.308"/>
                                              </p:val>
                                            </p:tav>
                                            <p:tav tm="10000">
                                              <p:val>
                                                <p:strVal val="#ppt_y+0.3024"/>
                                              </p:val>
                                            </p:tav>
                                            <p:tav tm="15000">
                                              <p:val>
                                                <p:strVal val="#ppt_y+0.2931"/>
                                              </p:val>
                                            </p:tav>
                                            <p:tav tm="20000">
                                              <p:val>
                                                <p:strVal val="#ppt_y+0.2804"/>
                                              </p:val>
                                            </p:tav>
                                            <p:tav tm="25000">
                                              <p:val>
                                                <p:strVal val="#ppt_y+0.2646"/>
                                              </p:val>
                                            </p:tav>
                                            <p:tav tm="30000">
                                              <p:val>
                                                <p:strVal val="#ppt_y+0.2461"/>
                                              </p:val>
                                            </p:tav>
                                            <p:tav tm="35000">
                                              <p:val>
                                                <p:strVal val="#ppt_y+0.2253"/>
                                              </p:val>
                                            </p:tav>
                                            <p:tav tm="40000">
                                              <p:val>
                                                <p:strVal val="#ppt_y+0.2029"/>
                                              </p:val>
                                            </p:tav>
                                            <p:tav tm="45000">
                                              <p:val>
                                                <p:strVal val="#ppt_y+0.1792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y+0.155"/>
                                              </p:val>
                                            </p:tav>
                                            <p:tav tm="55000">
                                              <p:val>
                                                <p:strVal val="#ppt_y+0.1307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strVal val="#ppt_y+0.1071"/>
                                              </p:val>
                                            </p:tav>
                                            <p:tav tm="65000">
                                              <p:val>
                                                <p:strVal val="#ppt_y+0.0846"/>
                                              </p:val>
                                            </p:tav>
                                            <p:tav tm="70000">
                                              <p:val>
                                                <p:strVal val="#ppt_y+0.0639"/>
                                              </p:val>
                                            </p:tav>
                                            <p:tav tm="75000">
                                              <p:val>
                                                <p:strVal val="#ppt_y+0.0454"/>
                                              </p:val>
                                            </p:tav>
                                            <p:tav tm="80000">
                                              <p:val>
                                                <p:strVal val="#ppt_y+0.0296"/>
                                              </p:val>
                                            </p:tav>
                                            <p:tav tm="85000">
                                              <p:val>
                                                <p:strVal val="#ppt_y+0.0169"/>
                                              </p:val>
                                            </p:tav>
                                            <p:tav tm="90000">
                                              <p:val>
                                                <p:strVal val="#ppt_y+0.0076"/>
                                              </p:val>
                                            </p:tav>
                                            <p:tav tm="95000">
                                              <p:val>
                                                <p:strVal val="#ppt_y+0.0019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9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770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72" dur="500"/>
                                            <p:tgtEl>
                                              <p:spTgt spid="4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75" dur="500"/>
                                            <p:tgtEl>
                                              <p:spTgt spid="4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6" presetID="16" presetClass="entr" presetSubtype="2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76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78" dur="500"/>
                                            <p:tgtEl>
                                              <p:spTgt spid="4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9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78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2" dur="500" fill="hold"/>
                                            <p:tgtEl>
                                              <p:spTgt spid="4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3" dur="500" fill="hold"/>
                                            <p:tgtEl>
                                              <p:spTgt spid="4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4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84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6" dur="500" fill="hold"/>
                                            <p:tgtEl>
                                              <p:spTgt spid="4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7" dur="500" fill="hold"/>
                                            <p:tgtEl>
                                              <p:spTgt spid="4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0" dur="500" fill="hold"/>
                                            <p:tgtEl>
                                              <p:spTgt spid="4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1" dur="500" fill="hold"/>
                                            <p:tgtEl>
                                              <p:spTgt spid="4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2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92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4" dur="500" fill="hold"/>
                                            <p:tgtEl>
                                              <p:spTgt spid="4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5" dur="500" fill="hold"/>
                                            <p:tgtEl>
                                              <p:spTgt spid="4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8" dur="500" fill="hold"/>
                                            <p:tgtEl>
                                              <p:spTgt spid="4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9" dur="500" fill="hold"/>
                                            <p:tgtEl>
                                              <p:spTgt spid="4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0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00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2" dur="500" fill="hold"/>
                                            <p:tgtEl>
                                              <p:spTgt spid="4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3" dur="500" fill="hold"/>
                                            <p:tgtEl>
                                              <p:spTgt spid="4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6" dur="500" fill="hold"/>
                                            <p:tgtEl>
                                              <p:spTgt spid="4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7" dur="500" fill="hold"/>
                                            <p:tgtEl>
                                              <p:spTgt spid="4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8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08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0" dur="500" fill="hold"/>
                                            <p:tgtEl>
                                              <p:spTgt spid="4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1" dur="500" fill="hold"/>
                                            <p:tgtEl>
                                              <p:spTgt spid="4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4" dur="500" fill="hold"/>
                                            <p:tgtEl>
                                              <p:spTgt spid="4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5" dur="500" fill="hold"/>
                                            <p:tgtEl>
                                              <p:spTgt spid="4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6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16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8" dur="500" fill="hold"/>
                                            <p:tgtEl>
                                              <p:spTgt spid="4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9" dur="500" fill="hold"/>
                                            <p:tgtEl>
                                              <p:spTgt spid="4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2" dur="500" fill="hold"/>
                                            <p:tgtEl>
                                              <p:spTgt spid="4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3" dur="500" fill="hold"/>
                                            <p:tgtEl>
                                              <p:spTgt spid="4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4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24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6" dur="500" fill="hold"/>
                                            <p:tgtEl>
                                              <p:spTgt spid="4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7" dur="500" fill="hold"/>
                                            <p:tgtEl>
                                              <p:spTgt spid="4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0" dur="500" fill="hold"/>
                                            <p:tgtEl>
                                              <p:spTgt spid="4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1" dur="500" fill="hold"/>
                                            <p:tgtEl>
                                              <p:spTgt spid="4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2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32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4" dur="500" fill="hold"/>
                                            <p:tgtEl>
                                              <p:spTgt spid="4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5" dur="500" fill="hold"/>
                                            <p:tgtEl>
                                              <p:spTgt spid="4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8" dur="500" fill="hold"/>
                                            <p:tgtEl>
                                              <p:spTgt spid="4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9" dur="500" fill="hold"/>
                                            <p:tgtEl>
                                              <p:spTgt spid="4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0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40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2" dur="500" fill="hold"/>
                                            <p:tgtEl>
                                              <p:spTgt spid="4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3" dur="500" fill="hold"/>
                                            <p:tgtEl>
                                              <p:spTgt spid="4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6" dur="500" fill="hold"/>
                                            <p:tgtEl>
                                              <p:spTgt spid="4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7" dur="500" fill="hold"/>
                                            <p:tgtEl>
                                              <p:spTgt spid="4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8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48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0" dur="500" fill="hold"/>
                                            <p:tgtEl>
                                              <p:spTgt spid="4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1" dur="500" fill="hold"/>
                                            <p:tgtEl>
                                              <p:spTgt spid="4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4" dur="500" fill="hold"/>
                                            <p:tgtEl>
                                              <p:spTgt spid="4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5" dur="500" fill="hold"/>
                                            <p:tgtEl>
                                              <p:spTgt spid="4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6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56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8" dur="500" fill="hold"/>
                                            <p:tgtEl>
                                              <p:spTgt spid="5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9" dur="500" fill="hold"/>
                                            <p:tgtEl>
                                              <p:spTgt spid="5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2" dur="500" fill="hold"/>
                                            <p:tgtEl>
                                              <p:spTgt spid="5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3" dur="500" fill="hold"/>
                                            <p:tgtEl>
                                              <p:spTgt spid="5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4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64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6" dur="500" fill="hold"/>
                                            <p:tgtEl>
                                              <p:spTgt spid="5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7" dur="500" fill="hold"/>
                                            <p:tgtEl>
                                              <p:spTgt spid="5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0" dur="500" fill="hold"/>
                                            <p:tgtEl>
                                              <p:spTgt spid="5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1" dur="500" fill="hold"/>
                                            <p:tgtEl>
                                              <p:spTgt spid="5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2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72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4" dur="500" fill="hold"/>
                                            <p:tgtEl>
                                              <p:spTgt spid="5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5" dur="500" fill="hold"/>
                                            <p:tgtEl>
                                              <p:spTgt spid="5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6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76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8" dur="500" fill="hold"/>
                                            <p:tgtEl>
                                              <p:spTgt spid="5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9" dur="500" fill="hold"/>
                                            <p:tgtEl>
                                              <p:spTgt spid="5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2" dur="500" fill="hold"/>
                                            <p:tgtEl>
                                              <p:spTgt spid="5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3" dur="500" fill="hold"/>
                                            <p:tgtEl>
                                              <p:spTgt spid="5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4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84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6" dur="500" fill="hold"/>
                                            <p:tgtEl>
                                              <p:spTgt spid="5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7" dur="500" fill="hold"/>
                                            <p:tgtEl>
                                              <p:spTgt spid="5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0" dur="500" fill="hold"/>
                                            <p:tgtEl>
                                              <p:spTgt spid="5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1" dur="500" fill="hold"/>
                                            <p:tgtEl>
                                              <p:spTgt spid="5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2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92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4" dur="500" fill="hold"/>
                                            <p:tgtEl>
                                              <p:spTgt spid="5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5" dur="500" fill="hold"/>
                                            <p:tgtEl>
                                              <p:spTgt spid="5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8" dur="500" fill="hold"/>
                                            <p:tgtEl>
                                              <p:spTgt spid="5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9" dur="500" fill="hold"/>
                                            <p:tgtEl>
                                              <p:spTgt spid="5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0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00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2" dur="500" fill="hold"/>
                                            <p:tgtEl>
                                              <p:spTgt spid="5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3" dur="500" fill="hold"/>
                                            <p:tgtEl>
                                              <p:spTgt spid="5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6" dur="500" fill="hold"/>
                                            <p:tgtEl>
                                              <p:spTgt spid="5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7" dur="500" fill="hold"/>
                                            <p:tgtEl>
                                              <p:spTgt spid="5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8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08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0" dur="500" fill="hold"/>
                                            <p:tgtEl>
                                              <p:spTgt spid="5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1" dur="500" fill="hold"/>
                                            <p:tgtEl>
                                              <p:spTgt spid="5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2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12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4" dur="500" fill="hold"/>
                                            <p:tgtEl>
                                              <p:spTgt spid="5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5" dur="500" fill="hold"/>
                                            <p:tgtEl>
                                              <p:spTgt spid="5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8" dur="500" fill="hold"/>
                                            <p:tgtEl>
                                              <p:spTgt spid="5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9" dur="500" fill="hold"/>
                                            <p:tgtEl>
                                              <p:spTgt spid="5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0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20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2" dur="500" fill="hold"/>
                                            <p:tgtEl>
                                              <p:spTgt spid="5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3" dur="500" fill="hold"/>
                                            <p:tgtEl>
                                              <p:spTgt spid="5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6" dur="500" fill="hold"/>
                                            <p:tgtEl>
                                              <p:spTgt spid="5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7" dur="500" fill="hold"/>
                                            <p:tgtEl>
                                              <p:spTgt spid="5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8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28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0" dur="500" fill="hold"/>
                                            <p:tgtEl>
                                              <p:spTgt spid="5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1" dur="500" fill="hold"/>
                                            <p:tgtEl>
                                              <p:spTgt spid="5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4" dur="500" fill="hold"/>
                                            <p:tgtEl>
                                              <p:spTgt spid="5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5" dur="500" fill="hold"/>
                                            <p:tgtEl>
                                              <p:spTgt spid="5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6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36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8" dur="500" fill="hold"/>
                                            <p:tgtEl>
                                              <p:spTgt spid="5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9" dur="500" fill="hold"/>
                                            <p:tgtEl>
                                              <p:spTgt spid="5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2" dur="500" fill="hold"/>
                                            <p:tgtEl>
                                              <p:spTgt spid="5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3" dur="500" fill="hold"/>
                                            <p:tgtEl>
                                              <p:spTgt spid="5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4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44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6" dur="500" fill="hold"/>
                                            <p:tgtEl>
                                              <p:spTgt spid="5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7" dur="500" fill="hold"/>
                                            <p:tgtEl>
                                              <p:spTgt spid="5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0" dur="500" fill="hold"/>
                                            <p:tgtEl>
                                              <p:spTgt spid="5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1" dur="500" fill="hold"/>
                                            <p:tgtEl>
                                              <p:spTgt spid="5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2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52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4" dur="500" fill="hold"/>
                                            <p:tgtEl>
                                              <p:spTgt spid="5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5" dur="500" fill="hold"/>
                                            <p:tgtEl>
                                              <p:spTgt spid="5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8" dur="500" fill="hold"/>
                                            <p:tgtEl>
                                              <p:spTgt spid="5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9" dur="500" fill="hold"/>
                                            <p:tgtEl>
                                              <p:spTgt spid="5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0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60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2" dur="500" fill="hold"/>
                                            <p:tgtEl>
                                              <p:spTgt spid="5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3" dur="500" fill="hold"/>
                                            <p:tgtEl>
                                              <p:spTgt spid="5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4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64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6" dur="500" fill="hold"/>
                                            <p:tgtEl>
                                              <p:spTgt spid="5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7" dur="500" fill="hold"/>
                                            <p:tgtEl>
                                              <p:spTgt spid="5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1" grpId="0" animBg="1"/>
          <p:bldP spid="272" grpId="0"/>
          <p:bldP spid="273" grpId="0" animBg="1"/>
          <p:bldP spid="274" grpId="0"/>
          <p:bldP spid="275" grpId="0" animBg="1"/>
          <p:bldP spid="276" grpId="0"/>
          <p:bldP spid="277" grpId="0" animBg="1"/>
          <p:bldP spid="278" grpId="0"/>
          <p:bldP spid="279" grpId="0" animBg="1"/>
          <p:bldP spid="280" grpId="0"/>
          <p:bldP spid="281" grpId="0" animBg="1"/>
          <p:bldP spid="282" grpId="0"/>
          <p:bldP spid="283" grpId="0" animBg="1"/>
          <p:bldP spid="284" grpId="0"/>
          <p:bldP spid="285" grpId="0" animBg="1"/>
          <p:bldP spid="286" grpId="0"/>
          <p:bldP spid="287" grpId="0" animBg="1"/>
          <p:bldP spid="288" grpId="0"/>
          <p:bldP spid="289" grpId="0" animBg="1"/>
          <p:bldP spid="290" grpId="0"/>
          <p:bldP spid="291" grpId="0" animBg="1"/>
          <p:bldP spid="292" grpId="0"/>
          <p:bldP spid="293" grpId="0" animBg="1"/>
          <p:bldP spid="294" grpId="0"/>
          <p:bldP spid="298" grpId="0" animBg="1"/>
          <p:bldP spid="299" grpId="0" animBg="1"/>
          <p:bldP spid="300" grpId="0" animBg="1"/>
          <p:bldP spid="301" grpId="0" animBg="1"/>
          <p:bldP spid="302" grpId="0"/>
          <p:bldP spid="303" grpId="0" animBg="1"/>
          <p:bldP spid="304" grpId="0"/>
          <p:bldP spid="305" grpId="0" animBg="1"/>
          <p:bldP spid="306" grpId="0"/>
          <p:bldP spid="307" grpId="0" animBg="1"/>
          <p:bldP spid="308" grpId="0"/>
          <p:bldP spid="309" grpId="0" animBg="1"/>
          <p:bldP spid="310" grpId="0"/>
          <p:bldP spid="311" grpId="0" animBg="1"/>
          <p:bldP spid="312" grpId="0"/>
          <p:bldP spid="313" grpId="0" animBg="1"/>
          <p:bldP spid="314" grpId="0"/>
          <p:bldP spid="315" grpId="0" animBg="1"/>
          <p:bldP spid="316" grpId="0"/>
          <p:bldP spid="317" grpId="0" animBg="1"/>
          <p:bldP spid="318" grpId="0"/>
          <p:bldP spid="319" grpId="0" animBg="1"/>
          <p:bldP spid="320" grpId="0"/>
          <p:bldP spid="321" grpId="0" animBg="1"/>
          <p:bldP spid="322" grpId="0"/>
          <p:bldP spid="323" grpId="0" animBg="1"/>
          <p:bldP spid="324" grpId="0"/>
          <p:bldP spid="325" grpId="0" animBg="1"/>
          <p:bldP spid="326" grpId="0"/>
          <p:bldP spid="327" grpId="0" animBg="1"/>
          <p:bldP spid="328" grpId="0"/>
          <p:bldP spid="329" grpId="0" animBg="1"/>
          <p:bldP spid="330" grpId="0"/>
          <p:bldP spid="331" grpId="0" animBg="1"/>
          <p:bldP spid="332" grpId="0"/>
          <p:bldP spid="333" grpId="0" animBg="1"/>
          <p:bldP spid="334" grpId="0"/>
          <p:bldP spid="335" grpId="0" animBg="1"/>
          <p:bldP spid="336" grpId="0"/>
          <p:bldP spid="337" grpId="0" animBg="1"/>
          <p:bldP spid="338" grpId="0"/>
          <p:bldP spid="339" grpId="0" animBg="1"/>
          <p:bldP spid="340" grpId="0"/>
          <p:bldP spid="341" grpId="0" animBg="1"/>
          <p:bldP spid="342" grpId="0"/>
          <p:bldP spid="343" grpId="0" animBg="1"/>
          <p:bldP spid="344" grpId="0"/>
          <p:bldP spid="345" grpId="0" animBg="1"/>
          <p:bldP spid="346" grpId="0"/>
          <p:bldP spid="347" grpId="0" animBg="1"/>
          <p:bldP spid="348" grpId="0"/>
          <p:bldP spid="349" grpId="0" animBg="1"/>
          <p:bldP spid="350" grpId="0"/>
          <p:bldP spid="351" grpId="0" animBg="1"/>
          <p:bldP spid="352" grpId="0"/>
          <p:bldP spid="353" grpId="0" animBg="1"/>
          <p:bldP spid="354" grpId="0"/>
          <p:bldP spid="355" grpId="0" animBg="1"/>
          <p:bldP spid="356" grpId="0"/>
          <p:bldP spid="357" grpId="0" animBg="1"/>
          <p:bldP spid="358" grpId="0"/>
          <p:bldP spid="359" grpId="0" animBg="1"/>
          <p:bldP spid="360" grpId="0"/>
          <p:bldP spid="361" grpId="0" animBg="1"/>
          <p:bldP spid="362" grpId="0"/>
          <p:bldP spid="363" grpId="0" animBg="1"/>
          <p:bldP spid="364" grpId="0"/>
          <p:bldP spid="365" grpId="0" animBg="1"/>
          <p:bldP spid="366" grpId="0"/>
          <p:bldP spid="367" grpId="0" animBg="1"/>
          <p:bldP spid="368" grpId="0"/>
          <p:bldP spid="369" grpId="0" animBg="1"/>
          <p:bldP spid="370" grpId="0"/>
          <p:bldP spid="371" grpId="0" animBg="1"/>
          <p:bldP spid="372" grpId="0"/>
          <p:bldP spid="373" grpId="0" animBg="1"/>
          <p:bldP spid="374" grpId="0"/>
          <p:bldP spid="375" grpId="0" animBg="1"/>
          <p:bldP spid="376" grpId="0" animBg="1"/>
          <p:bldP spid="377" grpId="0"/>
          <p:bldP spid="378" grpId="0" animBg="1"/>
          <p:bldP spid="379" grpId="0"/>
          <p:bldP spid="380" grpId="0" animBg="1"/>
          <p:bldP spid="381" grpId="0"/>
          <p:bldP spid="382" grpId="0" animBg="1"/>
          <p:bldP spid="383" grpId="0"/>
          <p:bldP spid="384" grpId="0" animBg="1"/>
          <p:bldP spid="385" grpId="0"/>
          <p:bldP spid="386" grpId="0" animBg="1"/>
          <p:bldP spid="387" grpId="0"/>
          <p:bldP spid="388" grpId="0" animBg="1"/>
          <p:bldP spid="389" grpId="0"/>
          <p:bldP spid="390" grpId="0"/>
          <p:bldP spid="391" grpId="0" animBg="1"/>
          <p:bldP spid="392" grpId="0"/>
          <p:bldP spid="393" grpId="0" animBg="1"/>
          <p:bldP spid="394" grpId="0"/>
          <p:bldP spid="395" grpId="0" animBg="1"/>
          <p:bldP spid="396" grpId="0"/>
          <p:bldP spid="397" grpId="0" animBg="1"/>
          <p:bldP spid="398" grpId="0"/>
          <p:bldP spid="399" grpId="0" animBg="1"/>
          <p:bldP spid="400" grpId="0"/>
          <p:bldP spid="401" grpId="0" animBg="1"/>
          <p:bldP spid="402" grpId="0"/>
          <p:bldP spid="403" grpId="0" animBg="1"/>
          <p:bldP spid="404" grpId="0"/>
          <p:bldP spid="405" grpId="0" animBg="1"/>
          <p:bldP spid="406" grpId="0"/>
          <p:bldP spid="407" grpId="0" animBg="1"/>
          <p:bldP spid="408" grpId="0"/>
          <p:bldP spid="409" grpId="0" animBg="1"/>
          <p:bldP spid="410" grpId="0"/>
          <p:bldP spid="411" grpId="0" animBg="1"/>
          <p:bldP spid="412" grpId="0"/>
          <p:bldP spid="413" grpId="0" animBg="1"/>
          <p:bldP spid="414" grpId="0"/>
          <p:bldP spid="415" grpId="0" animBg="1"/>
          <p:bldP spid="416" grpId="0"/>
          <p:bldP spid="417" grpId="0" animBg="1"/>
          <p:bldP spid="418" grpId="0"/>
          <p:bldP spid="419" grpId="0" animBg="1"/>
          <p:bldP spid="420" grpId="0"/>
          <p:bldP spid="421" grpId="0" animBg="1"/>
          <p:bldP spid="422" grpId="0"/>
          <p:bldP spid="423" grpId="0" animBg="1"/>
          <p:bldP spid="424" grpId="0"/>
          <p:bldP spid="425" grpId="0" animBg="1"/>
          <p:bldP spid="426" grpId="0"/>
          <p:bldP spid="427" grpId="0" animBg="1"/>
          <p:bldP spid="428" grpId="0"/>
          <p:bldP spid="429" grpId="0" animBg="1"/>
          <p:bldP spid="430" grpId="0"/>
          <p:bldP spid="431" grpId="0" animBg="1"/>
          <p:bldP spid="432" grpId="0"/>
          <p:bldP spid="433" grpId="0" animBg="1"/>
          <p:bldP spid="434" grpId="0"/>
          <p:bldP spid="435" grpId="0" animBg="1"/>
          <p:bldP spid="436" grpId="0"/>
          <p:bldP spid="437" grpId="0" animBg="1"/>
          <p:bldP spid="438" grpId="0"/>
          <p:bldP spid="439" grpId="0" animBg="1"/>
          <p:bldP spid="440" grpId="0"/>
          <p:bldP spid="441" grpId="0" animBg="1"/>
          <p:bldP spid="442" grpId="0"/>
          <p:bldP spid="443" grpId="0" animBg="1"/>
          <p:bldP spid="444" grpId="0"/>
          <p:bldP spid="445" grpId="0" animBg="1"/>
          <p:bldP spid="446" grpId="0"/>
          <p:bldP spid="447" grpId="0" animBg="1"/>
          <p:bldP spid="448" grpId="0"/>
          <p:bldP spid="449" grpId="0" animBg="1"/>
          <p:bldP spid="450" grpId="0"/>
          <p:bldP spid="451" grpId="0" animBg="1"/>
          <p:bldP spid="452" grpId="0"/>
          <p:bldP spid="453" grpId="0" animBg="1"/>
          <p:bldP spid="454" grpId="0"/>
          <p:bldP spid="455" grpId="0" animBg="1"/>
          <p:bldP spid="456" grpId="0"/>
          <p:bldP spid="457" grpId="0" animBg="1"/>
          <p:bldP spid="458" grpId="0"/>
          <p:bldP spid="465" grpId="0" animBg="1"/>
          <p:bldP spid="466" grpId="0"/>
          <p:bldP spid="477" grpId="0" animBg="1"/>
          <p:bldP spid="478" grpId="0"/>
          <p:bldP spid="481" grpId="0" animBg="1"/>
          <p:bldP spid="482" grpId="0"/>
          <p:bldP spid="483" grpId="0" animBg="1"/>
          <p:bldP spid="484" grpId="0"/>
          <p:bldP spid="485" grpId="0" animBg="1"/>
          <p:bldP spid="486" grpId="0"/>
          <p:bldP spid="487" grpId="0" animBg="1"/>
          <p:bldP spid="488" grpId="0"/>
          <p:bldP spid="489" grpId="0" animBg="1"/>
          <p:bldP spid="490" grpId="0"/>
          <p:bldP spid="491" grpId="0" animBg="1"/>
          <p:bldP spid="492" grpId="0"/>
          <p:bldP spid="493" grpId="0" animBg="1"/>
          <p:bldP spid="494" grpId="0"/>
          <p:bldP spid="495" grpId="0" animBg="1"/>
          <p:bldP spid="496" grpId="0"/>
          <p:bldP spid="497" grpId="0" animBg="1"/>
          <p:bldP spid="498" grpId="0"/>
          <p:bldP spid="499" grpId="0" animBg="1"/>
          <p:bldP spid="500" grpId="0"/>
          <p:bldP spid="501" grpId="0" animBg="1"/>
          <p:bldP spid="502" grpId="0"/>
          <p:bldP spid="503" grpId="0" animBg="1"/>
          <p:bldP spid="504" grpId="0"/>
          <p:bldP spid="505" grpId="0"/>
          <p:bldP spid="506" grpId="0" animBg="1"/>
          <p:bldP spid="507" grpId="0"/>
          <p:bldP spid="508" grpId="0" animBg="1"/>
          <p:bldP spid="509" grpId="0"/>
          <p:bldP spid="510" grpId="0" animBg="1"/>
          <p:bldP spid="511" grpId="0"/>
          <p:bldP spid="512" grpId="0" animBg="1"/>
          <p:bldP spid="513" grpId="0"/>
          <p:bldP spid="514" grpId="0"/>
          <p:bldP spid="515" grpId="0" animBg="1"/>
          <p:bldP spid="516" grpId="0"/>
          <p:bldP spid="517" grpId="0" animBg="1"/>
          <p:bldP spid="518" grpId="0"/>
          <p:bldP spid="519" grpId="0" animBg="1"/>
          <p:bldP spid="520" grpId="0"/>
          <p:bldP spid="521" grpId="0" animBg="1"/>
          <p:bldP spid="522" grpId="0"/>
          <p:bldP spid="523" grpId="0" animBg="1"/>
          <p:bldP spid="524" grpId="0"/>
          <p:bldP spid="525" grpId="0" animBg="1"/>
          <p:bldP spid="526" grpId="0"/>
          <p:bldP spid="52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2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2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2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2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2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3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3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2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3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8" dur="500" fill="hold"/>
                                            <p:tgtEl>
                                              <p:spTgt spid="3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3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4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3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500" fill="hold"/>
                                            <p:tgtEl>
                                              <p:spTgt spid="3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9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4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500" fill="hold"/>
                                            <p:tgtEl>
                                              <p:spTgt spid="3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3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500" fill="hold"/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" presetClass="entr" presetSubtype="9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5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9" dur="500" fill="hold"/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0" dur="500" fill="hold"/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2" presetClass="entr" presetSubtype="9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6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7" dur="500" fill="hold"/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8" dur="500" fill="hold"/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9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2" dur="500" fill="hold"/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3" presetID="2" presetClass="entr" presetSubtype="9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7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5" dur="500" fill="hold"/>
                                            <p:tgtEl>
                                              <p:spTgt spid="3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6" dur="500" fill="hold"/>
                                            <p:tgtEl>
                                              <p:spTgt spid="3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7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9" dur="500" fill="hold"/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0" dur="500" fill="hold"/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1" presetID="2" presetClass="entr" presetSubtype="9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8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4" dur="500" fill="hold"/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7" dur="500" fill="hold"/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8" dur="500" fill="hold"/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9" presetID="2" presetClass="entr" presetSubtype="9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8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1" dur="500" fill="hold"/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2" dur="500" fill="hold"/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3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5" dur="500" fill="hold"/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7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9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9" dur="500" fill="hold"/>
                                            <p:tgtEl>
                                              <p:spTgt spid="3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0" dur="500" fill="hold"/>
                                            <p:tgtEl>
                                              <p:spTgt spid="3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3" dur="500" fill="hold"/>
                                            <p:tgtEl>
                                              <p:spTgt spid="3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4" dur="500" fill="hold"/>
                                            <p:tgtEl>
                                              <p:spTgt spid="3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5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0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7" dur="500" fill="hold"/>
                                            <p:tgtEl>
                                              <p:spTgt spid="3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8" dur="500" fill="hold"/>
                                            <p:tgtEl>
                                              <p:spTgt spid="3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1" dur="500" fill="hold"/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2" dur="500" fill="hold"/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3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1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5" dur="500" fill="hold"/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6" dur="500" fill="hold"/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9" dur="500" fill="hold"/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0" dur="500" fill="hold"/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1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2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3" dur="500" fill="hold"/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4" dur="500" fill="hold"/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7" dur="500" fill="hold"/>
                                            <p:tgtEl>
                                              <p:spTgt spid="3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8" dur="500" fill="hold"/>
                                            <p:tgtEl>
                                              <p:spTgt spid="3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9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2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1" dur="500" fill="hold"/>
                                            <p:tgtEl>
                                              <p:spTgt spid="3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2" dur="500" fill="hold"/>
                                            <p:tgtEl>
                                              <p:spTgt spid="3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5" dur="500" fill="hold"/>
                                            <p:tgtEl>
                                              <p:spTgt spid="3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6" dur="500" fill="hold"/>
                                            <p:tgtEl>
                                              <p:spTgt spid="3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7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3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9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0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3" dur="500" fill="hold"/>
                                            <p:tgtEl>
                                              <p:spTgt spid="3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4" dur="500" fill="hold"/>
                                            <p:tgtEl>
                                              <p:spTgt spid="3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5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4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7" dur="500" fill="hold"/>
                                            <p:tgtEl>
                                              <p:spTgt spid="3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8" dur="500" fill="hold"/>
                                            <p:tgtEl>
                                              <p:spTgt spid="3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1" dur="500" fill="hold"/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2" dur="500" fill="hold"/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3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5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5" dur="500" fill="hold"/>
                                            <p:tgtEl>
                                              <p:spTgt spid="3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6" dur="500" fill="hold"/>
                                            <p:tgtEl>
                                              <p:spTgt spid="3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7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9" dur="500" fill="hold"/>
                                            <p:tgtEl>
                                              <p:spTgt spid="3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0" dur="500" fill="hold"/>
                                            <p:tgtEl>
                                              <p:spTgt spid="3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1" presetID="2" presetClass="entr" presetSubtype="9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6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3" dur="500" fill="hold"/>
                                            <p:tgtEl>
                                              <p:spTgt spid="3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4" dur="500" fill="hold"/>
                                            <p:tgtEl>
                                              <p:spTgt spid="3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7" dur="500" fill="hold"/>
                                            <p:tgtEl>
                                              <p:spTgt spid="3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8" dur="500" fill="hold"/>
                                            <p:tgtEl>
                                              <p:spTgt spid="3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9" presetID="2" presetClass="entr" presetSubtype="9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6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1" dur="500" fill="hold"/>
                                            <p:tgtEl>
                                              <p:spTgt spid="3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2" dur="500" fill="hold"/>
                                            <p:tgtEl>
                                              <p:spTgt spid="3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3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5" dur="500" fill="hold"/>
                                            <p:tgtEl>
                                              <p:spTgt spid="3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6" dur="500" fill="hold"/>
                                            <p:tgtEl>
                                              <p:spTgt spid="3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7" presetID="2" presetClass="entr" presetSubtype="9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7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9" dur="500" fill="hold"/>
                                            <p:tgtEl>
                                              <p:spTgt spid="3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0" dur="500" fill="hold"/>
                                            <p:tgtEl>
                                              <p:spTgt spid="3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3" dur="500" fill="hold"/>
                                            <p:tgtEl>
                                              <p:spTgt spid="3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4" dur="500" fill="hold"/>
                                            <p:tgtEl>
                                              <p:spTgt spid="3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5" presetID="2" presetClass="entr" presetSubtype="9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8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7" dur="500" fill="hold"/>
                                            <p:tgtEl>
                                              <p:spTgt spid="3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8" dur="500" fill="hold"/>
                                            <p:tgtEl>
                                              <p:spTgt spid="3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9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1" dur="500" fill="hold"/>
                                            <p:tgtEl>
                                              <p:spTgt spid="3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2" dur="500" fill="hold"/>
                                            <p:tgtEl>
                                              <p:spTgt spid="3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3" presetID="2" presetClass="entr" presetSubtype="9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9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5" dur="500" fill="hold"/>
                                            <p:tgtEl>
                                              <p:spTgt spid="3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6" dur="500" fill="hold"/>
                                            <p:tgtEl>
                                              <p:spTgt spid="3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7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9" dur="500" fill="hold"/>
                                            <p:tgtEl>
                                              <p:spTgt spid="3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0" dur="500" fill="hold"/>
                                            <p:tgtEl>
                                              <p:spTgt spid="3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1" presetID="2" presetClass="entr" presetSubtype="9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0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3" dur="500" fill="hold"/>
                                            <p:tgtEl>
                                              <p:spTgt spid="3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4" dur="500" fill="hold"/>
                                            <p:tgtEl>
                                              <p:spTgt spid="3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7" dur="500" fill="hold"/>
                                            <p:tgtEl>
                                              <p:spTgt spid="3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8" dur="500" fill="hold"/>
                                            <p:tgtEl>
                                              <p:spTgt spid="3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9" presetID="2" presetClass="entr" presetSubtype="9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0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1" dur="500" fill="hold"/>
                                            <p:tgtEl>
                                              <p:spTgt spid="3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2" dur="500" fill="hold"/>
                                            <p:tgtEl>
                                              <p:spTgt spid="3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3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5" dur="500" fill="hold"/>
                                            <p:tgtEl>
                                              <p:spTgt spid="3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6" dur="500" fill="hold"/>
                                            <p:tgtEl>
                                              <p:spTgt spid="3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7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9" dur="500" fill="hold"/>
                                            <p:tgtEl>
                                              <p:spTgt spid="3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0" dur="500" fill="hold"/>
                                            <p:tgtEl>
                                              <p:spTgt spid="3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3" dur="500" fill="hold"/>
                                            <p:tgtEl>
                                              <p:spTgt spid="3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4" dur="500" fill="hold"/>
                                            <p:tgtEl>
                                              <p:spTgt spid="3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5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2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7" dur="500" fill="hold"/>
                                            <p:tgtEl>
                                              <p:spTgt spid="3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8" dur="500" fill="hold"/>
                                            <p:tgtEl>
                                              <p:spTgt spid="3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1" dur="500" fill="hold"/>
                                            <p:tgtEl>
                                              <p:spTgt spid="3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2" dur="500" fill="hold"/>
                                            <p:tgtEl>
                                              <p:spTgt spid="3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3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3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5" dur="500" fill="hold"/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6" dur="500" fill="hold"/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9" dur="500" fill="hold"/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0" dur="500" fill="hold"/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1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4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3" dur="500" fill="hold"/>
                                            <p:tgtEl>
                                              <p:spTgt spid="3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4" dur="500" fill="hold"/>
                                            <p:tgtEl>
                                              <p:spTgt spid="3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7" dur="500" fill="hold"/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8" dur="500" fill="hold"/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9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4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1" dur="500" fill="hold"/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2" dur="500" fill="hold"/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5" dur="500" fill="hold"/>
                                            <p:tgtEl>
                                              <p:spTgt spid="3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6" dur="500" fill="hold"/>
                                            <p:tgtEl>
                                              <p:spTgt spid="3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7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5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9" dur="500" fill="hold"/>
                                            <p:tgtEl>
                                              <p:spTgt spid="3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0" dur="500" fill="hold"/>
                                            <p:tgtEl>
                                              <p:spTgt spid="3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3" dur="500" fill="hold"/>
                                            <p:tgtEl>
                                              <p:spTgt spid="3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4" dur="500" fill="hold"/>
                                            <p:tgtEl>
                                              <p:spTgt spid="3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5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6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7" dur="500" fill="hold"/>
                                            <p:tgtEl>
                                              <p:spTgt spid="3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8" dur="500" fill="hold"/>
                                            <p:tgtEl>
                                              <p:spTgt spid="3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1" dur="500" fill="hold"/>
                                            <p:tgtEl>
                                              <p:spTgt spid="3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2" dur="500" fill="hold"/>
                                            <p:tgtEl>
                                              <p:spTgt spid="3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3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7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5" dur="500" fill="hold"/>
                                            <p:tgtEl>
                                              <p:spTgt spid="3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6" dur="500" fill="hold"/>
                                            <p:tgtEl>
                                              <p:spTgt spid="3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9" dur="500" fill="hold"/>
                                            <p:tgtEl>
                                              <p:spTgt spid="3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0" dur="500" fill="hold"/>
                                            <p:tgtEl>
                                              <p:spTgt spid="3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1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8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3" dur="500" fill="hold"/>
                                            <p:tgtEl>
                                              <p:spTgt spid="3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4" dur="500" fill="hold"/>
                                            <p:tgtEl>
                                              <p:spTgt spid="3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5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7" dur="500" fill="hold"/>
                                            <p:tgtEl>
                                              <p:spTgt spid="3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8" dur="500" fill="hold"/>
                                            <p:tgtEl>
                                              <p:spTgt spid="3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9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8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1" dur="500" fill="hold"/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2" dur="500" fill="hold"/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3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5" dur="500" fill="hold"/>
                                            <p:tgtEl>
                                              <p:spTgt spid="3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6" dur="500" fill="hold"/>
                                            <p:tgtEl>
                                              <p:spTgt spid="3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7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9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9" dur="500" fill="hold"/>
                                            <p:tgtEl>
                                              <p:spTgt spid="3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0" dur="500" fill="hold"/>
                                            <p:tgtEl>
                                              <p:spTgt spid="3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1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3" dur="500" fill="hold"/>
                                            <p:tgtEl>
                                              <p:spTgt spid="3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4" dur="500" fill="hold"/>
                                            <p:tgtEl>
                                              <p:spTgt spid="3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5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0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7" dur="500" fill="hold"/>
                                            <p:tgtEl>
                                              <p:spTgt spid="3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8" dur="500" fill="hold"/>
                                            <p:tgtEl>
                                              <p:spTgt spid="3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1" dur="500" fill="hold"/>
                                            <p:tgtEl>
                                              <p:spTgt spid="3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2" dur="500" fill="hold"/>
                                            <p:tgtEl>
                                              <p:spTgt spid="3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3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5" dur="500" fill="hold"/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6" dur="500" fill="hold"/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7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9" dur="500" fill="hold"/>
                                            <p:tgtEl>
                                              <p:spTgt spid="3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0" dur="500" fill="hold"/>
                                            <p:tgtEl>
                                              <p:spTgt spid="3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1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3" dur="500" fill="hold"/>
                                            <p:tgtEl>
                                              <p:spTgt spid="3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4" dur="500" fill="hold"/>
                                            <p:tgtEl>
                                              <p:spTgt spid="3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5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2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7" dur="500" fill="hold"/>
                                            <p:tgtEl>
                                              <p:spTgt spid="3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8" dur="500" fill="hold"/>
                                            <p:tgtEl>
                                              <p:spTgt spid="3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1" dur="500" fill="hold"/>
                                            <p:tgtEl>
                                              <p:spTgt spid="3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2" dur="500" fill="hold"/>
                                            <p:tgtEl>
                                              <p:spTgt spid="3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3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3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5" dur="500" fill="hold"/>
                                            <p:tgtEl>
                                              <p:spTgt spid="3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6" dur="500" fill="hold"/>
                                            <p:tgtEl>
                                              <p:spTgt spid="3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9" dur="500" fill="hold"/>
                                            <p:tgtEl>
                                              <p:spTgt spid="3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0" dur="500" fill="hold"/>
                                            <p:tgtEl>
                                              <p:spTgt spid="3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1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4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3" dur="500" fill="hold"/>
                                            <p:tgtEl>
                                              <p:spTgt spid="3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4" dur="500" fill="hold"/>
                                            <p:tgtEl>
                                              <p:spTgt spid="3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5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7" dur="500" fill="hold"/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8" dur="500" fill="hold"/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9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4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1" dur="500" fill="hold"/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2" dur="500" fill="hold"/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3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5" dur="50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6" dur="50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7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5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9" dur="500" fill="hold"/>
                                            <p:tgtEl>
                                              <p:spTgt spid="3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0" dur="500" fill="hold"/>
                                            <p:tgtEl>
                                              <p:spTgt spid="3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1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3" dur="500" fill="hold"/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4" dur="500" fill="hold"/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5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6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7" dur="500" fill="hold"/>
                                            <p:tgtEl>
                                              <p:spTgt spid="3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8" dur="500" fill="hold"/>
                                            <p:tgtEl>
                                              <p:spTgt spid="3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9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6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1" dur="500" fill="hold"/>
                                            <p:tgtEl>
                                              <p:spTgt spid="3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2" dur="500" fill="hold"/>
                                            <p:tgtEl>
                                              <p:spTgt spid="3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3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5" dur="500" fill="hold"/>
                                            <p:tgtEl>
                                              <p:spTgt spid="3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6" dur="500" fill="hold"/>
                                            <p:tgtEl>
                                              <p:spTgt spid="3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7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7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9" dur="500" fill="hold"/>
                                            <p:tgtEl>
                                              <p:spTgt spid="3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0" dur="500" fill="hold"/>
                                            <p:tgtEl>
                                              <p:spTgt spid="3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1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3" dur="500" fill="hold"/>
                                            <p:tgtEl>
                                              <p:spTgt spid="3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4" dur="500" fill="hold"/>
                                            <p:tgtEl>
                                              <p:spTgt spid="3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5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8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7" dur="500" fill="hold"/>
                                            <p:tgtEl>
                                              <p:spTgt spid="3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8" dur="500" fill="hold"/>
                                            <p:tgtEl>
                                              <p:spTgt spid="3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1" dur="500" fill="hold"/>
                                            <p:tgtEl>
                                              <p:spTgt spid="3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2" dur="500" fill="hold"/>
                                            <p:tgtEl>
                                              <p:spTgt spid="3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3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9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5" dur="500" fill="hold"/>
                                            <p:tgtEl>
                                              <p:spTgt spid="3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6" dur="500" fill="hold"/>
                                            <p:tgtEl>
                                              <p:spTgt spid="3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9" dur="500" fill="hold"/>
                                            <p:tgtEl>
                                              <p:spTgt spid="3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0" dur="500" fill="hold"/>
                                            <p:tgtEl>
                                              <p:spTgt spid="3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1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0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3" dur="500" fill="hold"/>
                                            <p:tgtEl>
                                              <p:spTgt spid="3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4" dur="500" fill="hold"/>
                                            <p:tgtEl>
                                              <p:spTgt spid="3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5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7" dur="500" fill="hold"/>
                                            <p:tgtEl>
                                              <p:spTgt spid="3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8" dur="500" fill="hold"/>
                                            <p:tgtEl>
                                              <p:spTgt spid="3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9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0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1" dur="500" fill="hold"/>
                                            <p:tgtEl>
                                              <p:spTgt spid="4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2" dur="500" fill="hold"/>
                                            <p:tgtEl>
                                              <p:spTgt spid="4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3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5" dur="500" fill="hold"/>
                                            <p:tgtEl>
                                              <p:spTgt spid="4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6" dur="500" fill="hold"/>
                                            <p:tgtEl>
                                              <p:spTgt spid="4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7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9" dur="500" fill="hold"/>
                                            <p:tgtEl>
                                              <p:spTgt spid="4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0" dur="500" fill="hold"/>
                                            <p:tgtEl>
                                              <p:spTgt spid="4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1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3" dur="500" fill="hold"/>
                                            <p:tgtEl>
                                              <p:spTgt spid="4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4" dur="500" fill="hold"/>
                                            <p:tgtEl>
                                              <p:spTgt spid="4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5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2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7" dur="500" fill="hold"/>
                                            <p:tgtEl>
                                              <p:spTgt spid="4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8" dur="500" fill="hold"/>
                                            <p:tgtEl>
                                              <p:spTgt spid="4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1" dur="500" fill="hold"/>
                                            <p:tgtEl>
                                              <p:spTgt spid="4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2" dur="500" fill="hold"/>
                                            <p:tgtEl>
                                              <p:spTgt spid="4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3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3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5" dur="500" fill="hold"/>
                                            <p:tgtEl>
                                              <p:spTgt spid="4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6" dur="500" fill="hold"/>
                                            <p:tgtEl>
                                              <p:spTgt spid="4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9" dur="500" fill="hold"/>
                                            <p:tgtEl>
                                              <p:spTgt spid="4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0" dur="500" fill="hold"/>
                                            <p:tgtEl>
                                              <p:spTgt spid="4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1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4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3" dur="500" fill="hold"/>
                                            <p:tgtEl>
                                              <p:spTgt spid="4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4" dur="500" fill="hold"/>
                                            <p:tgtEl>
                                              <p:spTgt spid="4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5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7" dur="500" fill="hold"/>
                                            <p:tgtEl>
                                              <p:spTgt spid="4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8" dur="500" fill="hold"/>
                                            <p:tgtEl>
                                              <p:spTgt spid="4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9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4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1" dur="500" fill="hold"/>
                                            <p:tgtEl>
                                              <p:spTgt spid="4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2" dur="500" fill="hold"/>
                                            <p:tgtEl>
                                              <p:spTgt spid="4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3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5" dur="500" fill="hold"/>
                                            <p:tgtEl>
                                              <p:spTgt spid="4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6" dur="500" fill="hold"/>
                                            <p:tgtEl>
                                              <p:spTgt spid="4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7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5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9" dur="500" fill="hold"/>
                                            <p:tgtEl>
                                              <p:spTgt spid="4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0" dur="500" fill="hold"/>
                                            <p:tgtEl>
                                              <p:spTgt spid="4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1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3" dur="500" fill="hold"/>
                                            <p:tgtEl>
                                              <p:spTgt spid="4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4" dur="500" fill="hold"/>
                                            <p:tgtEl>
                                              <p:spTgt spid="4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5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6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7" dur="500" fill="hold"/>
                                            <p:tgtEl>
                                              <p:spTgt spid="4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8" dur="500" fill="hold"/>
                                            <p:tgtEl>
                                              <p:spTgt spid="4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1" dur="500" fill="hold"/>
                                            <p:tgtEl>
                                              <p:spTgt spid="4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2" dur="500" fill="hold"/>
                                            <p:tgtEl>
                                              <p:spTgt spid="4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3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7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5" dur="500" fill="hold"/>
                                            <p:tgtEl>
                                              <p:spTgt spid="4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6" dur="500" fill="hold"/>
                                            <p:tgtEl>
                                              <p:spTgt spid="4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9" dur="500" fill="hold"/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0" dur="500" fill="hold"/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1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8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3" dur="500" fill="hold"/>
                                            <p:tgtEl>
                                              <p:spTgt spid="4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4" dur="500" fill="hold"/>
                                            <p:tgtEl>
                                              <p:spTgt spid="4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7" dur="500" fill="hold"/>
                                            <p:tgtEl>
                                              <p:spTgt spid="4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8" dur="500" fill="hold"/>
                                            <p:tgtEl>
                                              <p:spTgt spid="4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9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8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1" dur="500" fill="hold"/>
                                            <p:tgtEl>
                                              <p:spTgt spid="4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2" dur="500" fill="hold"/>
                                            <p:tgtEl>
                                              <p:spTgt spid="4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5" dur="500" fill="hold"/>
                                            <p:tgtEl>
                                              <p:spTgt spid="4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6" dur="500" fill="hold"/>
                                            <p:tgtEl>
                                              <p:spTgt spid="4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7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9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9" dur="500" fill="hold"/>
                                            <p:tgtEl>
                                              <p:spTgt spid="4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0" dur="500" fill="hold"/>
                                            <p:tgtEl>
                                              <p:spTgt spid="4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3" dur="500" fill="hold"/>
                                            <p:tgtEl>
                                              <p:spTgt spid="4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4" dur="500" fill="hold"/>
                                            <p:tgtEl>
                                              <p:spTgt spid="4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5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0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7" dur="500" fill="hold"/>
                                            <p:tgtEl>
                                              <p:spTgt spid="4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8" dur="500" fill="hold"/>
                                            <p:tgtEl>
                                              <p:spTgt spid="4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1" dur="500" fill="hold"/>
                                            <p:tgtEl>
                                              <p:spTgt spid="4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2" dur="500" fill="hold"/>
                                            <p:tgtEl>
                                              <p:spTgt spid="4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3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1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5" dur="500" fill="hold"/>
                                            <p:tgtEl>
                                              <p:spTgt spid="4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6" dur="500" fill="hold"/>
                                            <p:tgtEl>
                                              <p:spTgt spid="4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9" dur="500" fill="hold"/>
                                            <p:tgtEl>
                                              <p:spTgt spid="4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0" dur="500" fill="hold"/>
                                            <p:tgtEl>
                                              <p:spTgt spid="4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1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2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3" dur="500" fill="hold"/>
                                            <p:tgtEl>
                                              <p:spTgt spid="4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4" dur="500" fill="hold"/>
                                            <p:tgtEl>
                                              <p:spTgt spid="4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7" dur="500" fill="hold"/>
                                            <p:tgtEl>
                                              <p:spTgt spid="4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8" dur="500" fill="hold"/>
                                            <p:tgtEl>
                                              <p:spTgt spid="4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9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2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1" dur="500" fill="hold"/>
                                            <p:tgtEl>
                                              <p:spTgt spid="4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2" dur="500" fill="hold"/>
                                            <p:tgtEl>
                                              <p:spTgt spid="4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5" dur="500" fill="hold"/>
                                            <p:tgtEl>
                                              <p:spTgt spid="4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6" dur="500" fill="hold"/>
                                            <p:tgtEl>
                                              <p:spTgt spid="4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7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3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9" dur="500" fill="hold"/>
                                            <p:tgtEl>
                                              <p:spTgt spid="4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0" dur="500" fill="hold"/>
                                            <p:tgtEl>
                                              <p:spTgt spid="4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3" dur="500" fill="hold"/>
                                            <p:tgtEl>
                                              <p:spTgt spid="4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4" dur="500" fill="hold"/>
                                            <p:tgtEl>
                                              <p:spTgt spid="4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5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4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7" dur="500" fill="hold"/>
                                            <p:tgtEl>
                                              <p:spTgt spid="4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8" dur="500" fill="hold"/>
                                            <p:tgtEl>
                                              <p:spTgt spid="4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1" dur="500" fill="hold"/>
                                            <p:tgtEl>
                                              <p:spTgt spid="4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2" dur="500" fill="hold"/>
                                            <p:tgtEl>
                                              <p:spTgt spid="4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3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5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5" dur="500" fill="hold"/>
                                            <p:tgtEl>
                                              <p:spTgt spid="4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6" dur="500" fill="hold"/>
                                            <p:tgtEl>
                                              <p:spTgt spid="4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9" dur="500" fill="hold"/>
                                            <p:tgtEl>
                                              <p:spTgt spid="4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0" dur="500" fill="hold"/>
                                            <p:tgtEl>
                                              <p:spTgt spid="4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1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6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3" dur="500" fill="hold"/>
                                            <p:tgtEl>
                                              <p:spTgt spid="4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4" dur="500" fill="hold"/>
                                            <p:tgtEl>
                                              <p:spTgt spid="4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7" dur="500" fill="hold"/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8" dur="500" fill="hold"/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9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6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1" dur="500" fill="hold"/>
                                            <p:tgtEl>
                                              <p:spTgt spid="4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2" dur="500" fill="hold"/>
                                            <p:tgtEl>
                                              <p:spTgt spid="4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5" dur="500" fill="hold"/>
                                            <p:tgtEl>
                                              <p:spTgt spid="4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6" dur="500" fill="hold"/>
                                            <p:tgtEl>
                                              <p:spTgt spid="4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7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7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9" dur="500" fill="hold"/>
                                            <p:tgtEl>
                                              <p:spTgt spid="4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0" dur="500" fill="hold"/>
                                            <p:tgtEl>
                                              <p:spTgt spid="4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3" dur="500" fill="hold"/>
                                            <p:tgtEl>
                                              <p:spTgt spid="4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4" dur="500" fill="hold"/>
                                            <p:tgtEl>
                                              <p:spTgt spid="4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5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8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7" dur="500" fill="hold"/>
                                            <p:tgtEl>
                                              <p:spTgt spid="4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8" dur="500" fill="hold"/>
                                            <p:tgtEl>
                                              <p:spTgt spid="4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1" dur="500" fill="hold"/>
                                            <p:tgtEl>
                                              <p:spTgt spid="4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2" dur="500" fill="hold"/>
                                            <p:tgtEl>
                                              <p:spTgt spid="4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3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9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5" dur="500" fill="hold"/>
                                            <p:tgtEl>
                                              <p:spTgt spid="4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6" dur="500" fill="hold"/>
                                            <p:tgtEl>
                                              <p:spTgt spid="4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9" dur="500" fill="hold"/>
                                            <p:tgtEl>
                                              <p:spTgt spid="4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0" dur="500" fill="hold"/>
                                            <p:tgtEl>
                                              <p:spTgt spid="4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1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0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3" dur="500" fill="hold"/>
                                            <p:tgtEl>
                                              <p:spTgt spid="4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4" dur="500" fill="hold"/>
                                            <p:tgtEl>
                                              <p:spTgt spid="4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7" dur="500" fill="hold"/>
                                            <p:tgtEl>
                                              <p:spTgt spid="4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8" dur="500" fill="hold"/>
                                            <p:tgtEl>
                                              <p:spTgt spid="4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9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0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1" dur="500" fill="hold"/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2" dur="500" fill="hold"/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5" dur="500" fill="hold"/>
                                            <p:tgtEl>
                                              <p:spTgt spid="4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6" dur="500" fill="hold"/>
                                            <p:tgtEl>
                                              <p:spTgt spid="4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7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9" dur="500" fill="hold"/>
                                            <p:tgtEl>
                                              <p:spTgt spid="4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0" dur="500" fill="hold"/>
                                            <p:tgtEl>
                                              <p:spTgt spid="4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3" dur="500" fill="hold"/>
                                            <p:tgtEl>
                                              <p:spTgt spid="4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4" dur="500" fill="hold"/>
                                            <p:tgtEl>
                                              <p:spTgt spid="4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5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2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7" dur="500" fill="hold"/>
                                            <p:tgtEl>
                                              <p:spTgt spid="4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8" dur="500" fill="hold"/>
                                            <p:tgtEl>
                                              <p:spTgt spid="4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1" dur="500" fill="hold"/>
                                            <p:tgtEl>
                                              <p:spTgt spid="4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2" dur="500" fill="hold"/>
                                            <p:tgtEl>
                                              <p:spTgt spid="4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3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3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5" dur="500" fill="hold"/>
                                            <p:tgtEl>
                                              <p:spTgt spid="4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6" dur="500" fill="hold"/>
                                            <p:tgtEl>
                                              <p:spTgt spid="4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9" dur="500" fill="hold"/>
                                            <p:tgtEl>
                                              <p:spTgt spid="4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0" dur="500" fill="hold"/>
                                            <p:tgtEl>
                                              <p:spTgt spid="4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1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4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3" dur="500" fill="hold"/>
                                            <p:tgtEl>
                                              <p:spTgt spid="4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4" dur="500" fill="hold"/>
                                            <p:tgtEl>
                                              <p:spTgt spid="4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46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48" dur="500"/>
                                            <p:tgtEl>
                                              <p:spTgt spid="2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50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52" dur="500"/>
                                            <p:tgtEl>
                                              <p:spTgt spid="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754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56" dur="500"/>
                                            <p:tgtEl>
                                              <p:spTgt spid="2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58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60" dur="500"/>
                                            <p:tgtEl>
                                              <p:spTgt spid="4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762" presetID="43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4" dur="50"/>
                                            <p:tgtEl>
                                              <p:spTgt spid="46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65" dur="200" fill="hold"/>
                                            <p:tgtEl>
                                              <p:spTgt spid="4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6" dur="200" fill="hold"/>
                                            <p:tgtEl>
                                              <p:spTgt spid="4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0.3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+0.3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7" dur="300" decel="500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4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">
                                              <p:val>
                                                <p:strVal val="#ppt_x+0.0242"/>
                                              </p:val>
                                            </p:tav>
                                            <p:tav tm="10000">
                                              <p:val>
                                                <p:strVal val="#ppt_x+0.0479"/>
                                              </p:val>
                                            </p:tav>
                                            <p:tav tm="15000">
                                              <p:val>
                                                <p:strVal val="#ppt_x+0.0704"/>
                                              </p:val>
                                            </p:tav>
                                            <p:tav tm="20000">
                                              <p:val>
                                                <p:strVal val="#ppt_x+0.0911"/>
                                              </p:val>
                                            </p:tav>
                                            <p:tav tm="25000">
                                              <p:val>
                                                <p:strVal val="#ppt_x+0.1096"/>
                                              </p:val>
                                            </p:tav>
                                            <p:tav tm="30000">
                                              <p:val>
                                                <p:strVal val="#ppt_x+0.1254"/>
                                              </p:val>
                                            </p:tav>
                                            <p:tav tm="35000">
                                              <p:val>
                                                <p:strVal val="#ppt_x+0.1381"/>
                                              </p:val>
                                            </p:tav>
                                            <p:tav tm="40000">
                                              <p:val>
                                                <p:strVal val="#ppt_x+0.1474"/>
                                              </p:val>
                                            </p:tav>
                                            <p:tav tm="45000">
                                              <p:val>
                                                <p:strVal val="#ppt_x+0.1531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0.1550"/>
                                              </p:val>
                                            </p:tav>
                                            <p:tav tm="55000">
                                              <p:val>
                                                <p:strVal val="#ppt_x+0.1531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strVal val="#ppt_x+0.1474"/>
                                              </p:val>
                                            </p:tav>
                                            <p:tav tm="65000">
                                              <p:val>
                                                <p:strVal val="#ppt_x+0.1381"/>
                                              </p:val>
                                            </p:tav>
                                            <p:tav tm="70000">
                                              <p:val>
                                                <p:strVal val="#ppt_x+0.1254"/>
                                              </p:val>
                                            </p:tav>
                                            <p:tav tm="75000">
                                              <p:val>
                                                <p:strVal val="#ppt_x+0.1096"/>
                                              </p:val>
                                            </p:tav>
                                            <p:tav tm="80000">
                                              <p:val>
                                                <p:strVal val="#ppt_x+0.0911"/>
                                              </p:val>
                                            </p:tav>
                                            <p:tav tm="85000">
                                              <p:val>
                                                <p:strVal val="#ppt_x+0.0704"/>
                                              </p:val>
                                            </p:tav>
                                            <p:tav tm="90000">
                                              <p:val>
                                                <p:strVal val="#ppt_x+0.0479"/>
                                              </p:val>
                                            </p:tav>
                                            <p:tav tm="95000">
                                              <p:val>
                                                <p:strVal val="#ppt_x+0.024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8" dur="300" decel="500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4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0.31"/>
                                              </p:val>
                                            </p:tav>
                                            <p:tav tm="5000">
                                              <p:val>
                                                <p:strVal val="#ppt_y+0.308"/>
                                              </p:val>
                                            </p:tav>
                                            <p:tav tm="10000">
                                              <p:val>
                                                <p:strVal val="#ppt_y+0.3024"/>
                                              </p:val>
                                            </p:tav>
                                            <p:tav tm="15000">
                                              <p:val>
                                                <p:strVal val="#ppt_y+0.2931"/>
                                              </p:val>
                                            </p:tav>
                                            <p:tav tm="20000">
                                              <p:val>
                                                <p:strVal val="#ppt_y+0.2804"/>
                                              </p:val>
                                            </p:tav>
                                            <p:tav tm="25000">
                                              <p:val>
                                                <p:strVal val="#ppt_y+0.2646"/>
                                              </p:val>
                                            </p:tav>
                                            <p:tav tm="30000">
                                              <p:val>
                                                <p:strVal val="#ppt_y+0.2461"/>
                                              </p:val>
                                            </p:tav>
                                            <p:tav tm="35000">
                                              <p:val>
                                                <p:strVal val="#ppt_y+0.2253"/>
                                              </p:val>
                                            </p:tav>
                                            <p:tav tm="40000">
                                              <p:val>
                                                <p:strVal val="#ppt_y+0.2029"/>
                                              </p:val>
                                            </p:tav>
                                            <p:tav tm="45000">
                                              <p:val>
                                                <p:strVal val="#ppt_y+0.1792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y+0.155"/>
                                              </p:val>
                                            </p:tav>
                                            <p:tav tm="55000">
                                              <p:val>
                                                <p:strVal val="#ppt_y+0.1307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strVal val="#ppt_y+0.1071"/>
                                              </p:val>
                                            </p:tav>
                                            <p:tav tm="65000">
                                              <p:val>
                                                <p:strVal val="#ppt_y+0.0846"/>
                                              </p:val>
                                            </p:tav>
                                            <p:tav tm="70000">
                                              <p:val>
                                                <p:strVal val="#ppt_y+0.0639"/>
                                              </p:val>
                                            </p:tav>
                                            <p:tav tm="75000">
                                              <p:val>
                                                <p:strVal val="#ppt_y+0.0454"/>
                                              </p:val>
                                            </p:tav>
                                            <p:tav tm="80000">
                                              <p:val>
                                                <p:strVal val="#ppt_y+0.0296"/>
                                              </p:val>
                                            </p:tav>
                                            <p:tav tm="85000">
                                              <p:val>
                                                <p:strVal val="#ppt_y+0.0169"/>
                                              </p:val>
                                            </p:tav>
                                            <p:tav tm="90000">
                                              <p:val>
                                                <p:strVal val="#ppt_y+0.0076"/>
                                              </p:val>
                                            </p:tav>
                                            <p:tav tm="95000">
                                              <p:val>
                                                <p:strVal val="#ppt_y+0.0019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9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770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72" dur="500"/>
                                            <p:tgtEl>
                                              <p:spTgt spid="4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75" dur="500"/>
                                            <p:tgtEl>
                                              <p:spTgt spid="4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6" presetID="16" presetClass="entr" presetSubtype="2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76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78" dur="500"/>
                                            <p:tgtEl>
                                              <p:spTgt spid="4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9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78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2" dur="500" fill="hold"/>
                                            <p:tgtEl>
                                              <p:spTgt spid="4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3" dur="500" fill="hold"/>
                                            <p:tgtEl>
                                              <p:spTgt spid="4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4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84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6" dur="500" fill="hold"/>
                                            <p:tgtEl>
                                              <p:spTgt spid="4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7" dur="500" fill="hold"/>
                                            <p:tgtEl>
                                              <p:spTgt spid="4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0" dur="500" fill="hold"/>
                                            <p:tgtEl>
                                              <p:spTgt spid="4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1" dur="500" fill="hold"/>
                                            <p:tgtEl>
                                              <p:spTgt spid="4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2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92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4" dur="500" fill="hold"/>
                                            <p:tgtEl>
                                              <p:spTgt spid="4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5" dur="500" fill="hold"/>
                                            <p:tgtEl>
                                              <p:spTgt spid="4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8" dur="500" fill="hold"/>
                                            <p:tgtEl>
                                              <p:spTgt spid="4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9" dur="500" fill="hold"/>
                                            <p:tgtEl>
                                              <p:spTgt spid="4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0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00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2" dur="500" fill="hold"/>
                                            <p:tgtEl>
                                              <p:spTgt spid="4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3" dur="500" fill="hold"/>
                                            <p:tgtEl>
                                              <p:spTgt spid="4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6" dur="500" fill="hold"/>
                                            <p:tgtEl>
                                              <p:spTgt spid="4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7" dur="500" fill="hold"/>
                                            <p:tgtEl>
                                              <p:spTgt spid="4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8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08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0" dur="500" fill="hold"/>
                                            <p:tgtEl>
                                              <p:spTgt spid="4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1" dur="500" fill="hold"/>
                                            <p:tgtEl>
                                              <p:spTgt spid="4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4" dur="500" fill="hold"/>
                                            <p:tgtEl>
                                              <p:spTgt spid="4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5" dur="500" fill="hold"/>
                                            <p:tgtEl>
                                              <p:spTgt spid="4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6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16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8" dur="500" fill="hold"/>
                                            <p:tgtEl>
                                              <p:spTgt spid="4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9" dur="500" fill="hold"/>
                                            <p:tgtEl>
                                              <p:spTgt spid="4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2" dur="500" fill="hold"/>
                                            <p:tgtEl>
                                              <p:spTgt spid="4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3" dur="500" fill="hold"/>
                                            <p:tgtEl>
                                              <p:spTgt spid="4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4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24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6" dur="500" fill="hold"/>
                                            <p:tgtEl>
                                              <p:spTgt spid="4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7" dur="500" fill="hold"/>
                                            <p:tgtEl>
                                              <p:spTgt spid="4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0" dur="500" fill="hold"/>
                                            <p:tgtEl>
                                              <p:spTgt spid="4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1" dur="500" fill="hold"/>
                                            <p:tgtEl>
                                              <p:spTgt spid="4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2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32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4" dur="500" fill="hold"/>
                                            <p:tgtEl>
                                              <p:spTgt spid="4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5" dur="500" fill="hold"/>
                                            <p:tgtEl>
                                              <p:spTgt spid="4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8" dur="500" fill="hold"/>
                                            <p:tgtEl>
                                              <p:spTgt spid="4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9" dur="500" fill="hold"/>
                                            <p:tgtEl>
                                              <p:spTgt spid="4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0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40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2" dur="500" fill="hold"/>
                                            <p:tgtEl>
                                              <p:spTgt spid="4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3" dur="500" fill="hold"/>
                                            <p:tgtEl>
                                              <p:spTgt spid="4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6" dur="500" fill="hold"/>
                                            <p:tgtEl>
                                              <p:spTgt spid="4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7" dur="500" fill="hold"/>
                                            <p:tgtEl>
                                              <p:spTgt spid="4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8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48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0" dur="500" fill="hold"/>
                                            <p:tgtEl>
                                              <p:spTgt spid="4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1" dur="500" fill="hold"/>
                                            <p:tgtEl>
                                              <p:spTgt spid="4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4" dur="500" fill="hold"/>
                                            <p:tgtEl>
                                              <p:spTgt spid="4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5" dur="500" fill="hold"/>
                                            <p:tgtEl>
                                              <p:spTgt spid="4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6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56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8" dur="500" fill="hold"/>
                                            <p:tgtEl>
                                              <p:spTgt spid="5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9" dur="500" fill="hold"/>
                                            <p:tgtEl>
                                              <p:spTgt spid="5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2" dur="500" fill="hold"/>
                                            <p:tgtEl>
                                              <p:spTgt spid="5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3" dur="500" fill="hold"/>
                                            <p:tgtEl>
                                              <p:spTgt spid="5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4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64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6" dur="500" fill="hold"/>
                                            <p:tgtEl>
                                              <p:spTgt spid="5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7" dur="500" fill="hold"/>
                                            <p:tgtEl>
                                              <p:spTgt spid="5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0" dur="500" fill="hold"/>
                                            <p:tgtEl>
                                              <p:spTgt spid="5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1" dur="500" fill="hold"/>
                                            <p:tgtEl>
                                              <p:spTgt spid="5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2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72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4" dur="500" fill="hold"/>
                                            <p:tgtEl>
                                              <p:spTgt spid="5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5" dur="500" fill="hold"/>
                                            <p:tgtEl>
                                              <p:spTgt spid="5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6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76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8" dur="500" fill="hold"/>
                                            <p:tgtEl>
                                              <p:spTgt spid="5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9" dur="500" fill="hold"/>
                                            <p:tgtEl>
                                              <p:spTgt spid="5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2" dur="500" fill="hold"/>
                                            <p:tgtEl>
                                              <p:spTgt spid="5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3" dur="500" fill="hold"/>
                                            <p:tgtEl>
                                              <p:spTgt spid="5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4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84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6" dur="500" fill="hold"/>
                                            <p:tgtEl>
                                              <p:spTgt spid="5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7" dur="500" fill="hold"/>
                                            <p:tgtEl>
                                              <p:spTgt spid="5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0" dur="500" fill="hold"/>
                                            <p:tgtEl>
                                              <p:spTgt spid="5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1" dur="500" fill="hold"/>
                                            <p:tgtEl>
                                              <p:spTgt spid="5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2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92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4" dur="500" fill="hold"/>
                                            <p:tgtEl>
                                              <p:spTgt spid="5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5" dur="500" fill="hold"/>
                                            <p:tgtEl>
                                              <p:spTgt spid="5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8" dur="500" fill="hold"/>
                                            <p:tgtEl>
                                              <p:spTgt spid="5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9" dur="500" fill="hold"/>
                                            <p:tgtEl>
                                              <p:spTgt spid="5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0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00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2" dur="500" fill="hold"/>
                                            <p:tgtEl>
                                              <p:spTgt spid="5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3" dur="500" fill="hold"/>
                                            <p:tgtEl>
                                              <p:spTgt spid="5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6" dur="500" fill="hold"/>
                                            <p:tgtEl>
                                              <p:spTgt spid="5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7" dur="500" fill="hold"/>
                                            <p:tgtEl>
                                              <p:spTgt spid="5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8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08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0" dur="500" fill="hold"/>
                                            <p:tgtEl>
                                              <p:spTgt spid="5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1" dur="500" fill="hold"/>
                                            <p:tgtEl>
                                              <p:spTgt spid="5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2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12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4" dur="500" fill="hold"/>
                                            <p:tgtEl>
                                              <p:spTgt spid="5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5" dur="500" fill="hold"/>
                                            <p:tgtEl>
                                              <p:spTgt spid="5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8" dur="500" fill="hold"/>
                                            <p:tgtEl>
                                              <p:spTgt spid="5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9" dur="500" fill="hold"/>
                                            <p:tgtEl>
                                              <p:spTgt spid="5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0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20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2" dur="500" fill="hold"/>
                                            <p:tgtEl>
                                              <p:spTgt spid="5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3" dur="500" fill="hold"/>
                                            <p:tgtEl>
                                              <p:spTgt spid="5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6" dur="500" fill="hold"/>
                                            <p:tgtEl>
                                              <p:spTgt spid="5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7" dur="500" fill="hold"/>
                                            <p:tgtEl>
                                              <p:spTgt spid="5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8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28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0" dur="500" fill="hold"/>
                                            <p:tgtEl>
                                              <p:spTgt spid="5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1" dur="500" fill="hold"/>
                                            <p:tgtEl>
                                              <p:spTgt spid="5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4" dur="500" fill="hold"/>
                                            <p:tgtEl>
                                              <p:spTgt spid="5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5" dur="500" fill="hold"/>
                                            <p:tgtEl>
                                              <p:spTgt spid="5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6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36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8" dur="500" fill="hold"/>
                                            <p:tgtEl>
                                              <p:spTgt spid="5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9" dur="500" fill="hold"/>
                                            <p:tgtEl>
                                              <p:spTgt spid="5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2" dur="500" fill="hold"/>
                                            <p:tgtEl>
                                              <p:spTgt spid="5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3" dur="500" fill="hold"/>
                                            <p:tgtEl>
                                              <p:spTgt spid="5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4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44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6" dur="500" fill="hold"/>
                                            <p:tgtEl>
                                              <p:spTgt spid="5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7" dur="500" fill="hold"/>
                                            <p:tgtEl>
                                              <p:spTgt spid="5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0" dur="500" fill="hold"/>
                                            <p:tgtEl>
                                              <p:spTgt spid="5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1" dur="500" fill="hold"/>
                                            <p:tgtEl>
                                              <p:spTgt spid="5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2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52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4" dur="500" fill="hold"/>
                                            <p:tgtEl>
                                              <p:spTgt spid="5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5" dur="500" fill="hold"/>
                                            <p:tgtEl>
                                              <p:spTgt spid="5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8" dur="500" fill="hold"/>
                                            <p:tgtEl>
                                              <p:spTgt spid="5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9" dur="500" fill="hold"/>
                                            <p:tgtEl>
                                              <p:spTgt spid="5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0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60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2" dur="500" fill="hold"/>
                                            <p:tgtEl>
                                              <p:spTgt spid="5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3" dur="500" fill="hold"/>
                                            <p:tgtEl>
                                              <p:spTgt spid="5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4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64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6" dur="500" fill="hold"/>
                                            <p:tgtEl>
                                              <p:spTgt spid="5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7" dur="500" fill="hold"/>
                                            <p:tgtEl>
                                              <p:spTgt spid="5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1" grpId="0" animBg="1"/>
          <p:bldP spid="272" grpId="0"/>
          <p:bldP spid="273" grpId="0" animBg="1"/>
          <p:bldP spid="274" grpId="0"/>
          <p:bldP spid="275" grpId="0" animBg="1"/>
          <p:bldP spid="276" grpId="0"/>
          <p:bldP spid="277" grpId="0" animBg="1"/>
          <p:bldP spid="278" grpId="0"/>
          <p:bldP spid="279" grpId="0" animBg="1"/>
          <p:bldP spid="280" grpId="0"/>
          <p:bldP spid="281" grpId="0" animBg="1"/>
          <p:bldP spid="282" grpId="0"/>
          <p:bldP spid="283" grpId="0" animBg="1"/>
          <p:bldP spid="284" grpId="0"/>
          <p:bldP spid="285" grpId="0" animBg="1"/>
          <p:bldP spid="286" grpId="0"/>
          <p:bldP spid="287" grpId="0" animBg="1"/>
          <p:bldP spid="288" grpId="0"/>
          <p:bldP spid="289" grpId="0" animBg="1"/>
          <p:bldP spid="290" grpId="0"/>
          <p:bldP spid="291" grpId="0" animBg="1"/>
          <p:bldP spid="292" grpId="0"/>
          <p:bldP spid="293" grpId="0" animBg="1"/>
          <p:bldP spid="294" grpId="0"/>
          <p:bldP spid="298" grpId="0" animBg="1"/>
          <p:bldP spid="299" grpId="0" animBg="1"/>
          <p:bldP spid="300" grpId="0" animBg="1"/>
          <p:bldP spid="301" grpId="0" animBg="1"/>
          <p:bldP spid="302" grpId="0"/>
          <p:bldP spid="303" grpId="0" animBg="1"/>
          <p:bldP spid="304" grpId="0"/>
          <p:bldP spid="305" grpId="0" animBg="1"/>
          <p:bldP spid="306" grpId="0"/>
          <p:bldP spid="307" grpId="0" animBg="1"/>
          <p:bldP spid="308" grpId="0"/>
          <p:bldP spid="309" grpId="0" animBg="1"/>
          <p:bldP spid="310" grpId="0"/>
          <p:bldP spid="311" grpId="0" animBg="1"/>
          <p:bldP spid="312" grpId="0"/>
          <p:bldP spid="313" grpId="0" animBg="1"/>
          <p:bldP spid="314" grpId="0"/>
          <p:bldP spid="315" grpId="0" animBg="1"/>
          <p:bldP spid="316" grpId="0"/>
          <p:bldP spid="317" grpId="0" animBg="1"/>
          <p:bldP spid="318" grpId="0"/>
          <p:bldP spid="319" grpId="0" animBg="1"/>
          <p:bldP spid="320" grpId="0"/>
          <p:bldP spid="321" grpId="0" animBg="1"/>
          <p:bldP spid="322" grpId="0"/>
          <p:bldP spid="323" grpId="0" animBg="1"/>
          <p:bldP spid="324" grpId="0"/>
          <p:bldP spid="325" grpId="0" animBg="1"/>
          <p:bldP spid="326" grpId="0"/>
          <p:bldP spid="327" grpId="0" animBg="1"/>
          <p:bldP spid="328" grpId="0"/>
          <p:bldP spid="329" grpId="0" animBg="1"/>
          <p:bldP spid="330" grpId="0"/>
          <p:bldP spid="331" grpId="0" animBg="1"/>
          <p:bldP spid="332" grpId="0"/>
          <p:bldP spid="333" grpId="0" animBg="1"/>
          <p:bldP spid="334" grpId="0"/>
          <p:bldP spid="335" grpId="0" animBg="1"/>
          <p:bldP spid="336" grpId="0"/>
          <p:bldP spid="337" grpId="0" animBg="1"/>
          <p:bldP spid="338" grpId="0"/>
          <p:bldP spid="339" grpId="0" animBg="1"/>
          <p:bldP spid="340" grpId="0"/>
          <p:bldP spid="341" grpId="0" animBg="1"/>
          <p:bldP spid="342" grpId="0"/>
          <p:bldP spid="343" grpId="0" animBg="1"/>
          <p:bldP spid="344" grpId="0"/>
          <p:bldP spid="345" grpId="0" animBg="1"/>
          <p:bldP spid="346" grpId="0"/>
          <p:bldP spid="347" grpId="0" animBg="1"/>
          <p:bldP spid="348" grpId="0"/>
          <p:bldP spid="349" grpId="0" animBg="1"/>
          <p:bldP spid="350" grpId="0"/>
          <p:bldP spid="351" grpId="0" animBg="1"/>
          <p:bldP spid="352" grpId="0"/>
          <p:bldP spid="353" grpId="0" animBg="1"/>
          <p:bldP spid="354" grpId="0"/>
          <p:bldP spid="355" grpId="0" animBg="1"/>
          <p:bldP spid="356" grpId="0"/>
          <p:bldP spid="357" grpId="0" animBg="1"/>
          <p:bldP spid="358" grpId="0"/>
          <p:bldP spid="359" grpId="0" animBg="1"/>
          <p:bldP spid="360" grpId="0"/>
          <p:bldP spid="361" grpId="0" animBg="1"/>
          <p:bldP spid="362" grpId="0"/>
          <p:bldP spid="363" grpId="0" animBg="1"/>
          <p:bldP spid="364" grpId="0"/>
          <p:bldP spid="365" grpId="0" animBg="1"/>
          <p:bldP spid="366" grpId="0"/>
          <p:bldP spid="367" grpId="0" animBg="1"/>
          <p:bldP spid="368" grpId="0"/>
          <p:bldP spid="369" grpId="0" animBg="1"/>
          <p:bldP spid="370" grpId="0"/>
          <p:bldP spid="371" grpId="0" animBg="1"/>
          <p:bldP spid="372" grpId="0"/>
          <p:bldP spid="373" grpId="0" animBg="1"/>
          <p:bldP spid="374" grpId="0"/>
          <p:bldP spid="375" grpId="0" animBg="1"/>
          <p:bldP spid="376" grpId="0" animBg="1"/>
          <p:bldP spid="377" grpId="0"/>
          <p:bldP spid="378" grpId="0" animBg="1"/>
          <p:bldP spid="379" grpId="0"/>
          <p:bldP spid="380" grpId="0" animBg="1"/>
          <p:bldP spid="381" grpId="0"/>
          <p:bldP spid="382" grpId="0" animBg="1"/>
          <p:bldP spid="383" grpId="0"/>
          <p:bldP spid="384" grpId="0" animBg="1"/>
          <p:bldP spid="385" grpId="0"/>
          <p:bldP spid="386" grpId="0" animBg="1"/>
          <p:bldP spid="387" grpId="0"/>
          <p:bldP spid="388" grpId="0" animBg="1"/>
          <p:bldP spid="389" grpId="0"/>
          <p:bldP spid="390" grpId="0"/>
          <p:bldP spid="391" grpId="0" animBg="1"/>
          <p:bldP spid="392" grpId="0"/>
          <p:bldP spid="393" grpId="0" animBg="1"/>
          <p:bldP spid="394" grpId="0"/>
          <p:bldP spid="395" grpId="0" animBg="1"/>
          <p:bldP spid="396" grpId="0"/>
          <p:bldP spid="397" grpId="0" animBg="1"/>
          <p:bldP spid="398" grpId="0"/>
          <p:bldP spid="399" grpId="0" animBg="1"/>
          <p:bldP spid="400" grpId="0"/>
          <p:bldP spid="401" grpId="0" animBg="1"/>
          <p:bldP spid="402" grpId="0"/>
          <p:bldP spid="403" grpId="0" animBg="1"/>
          <p:bldP spid="404" grpId="0"/>
          <p:bldP spid="405" grpId="0" animBg="1"/>
          <p:bldP spid="406" grpId="0"/>
          <p:bldP spid="407" grpId="0" animBg="1"/>
          <p:bldP spid="408" grpId="0"/>
          <p:bldP spid="409" grpId="0" animBg="1"/>
          <p:bldP spid="410" grpId="0"/>
          <p:bldP spid="411" grpId="0" animBg="1"/>
          <p:bldP spid="412" grpId="0"/>
          <p:bldP spid="413" grpId="0" animBg="1"/>
          <p:bldP spid="414" grpId="0"/>
          <p:bldP spid="415" grpId="0" animBg="1"/>
          <p:bldP spid="416" grpId="0"/>
          <p:bldP spid="417" grpId="0" animBg="1"/>
          <p:bldP spid="418" grpId="0"/>
          <p:bldP spid="419" grpId="0" animBg="1"/>
          <p:bldP spid="420" grpId="0"/>
          <p:bldP spid="421" grpId="0" animBg="1"/>
          <p:bldP spid="422" grpId="0"/>
          <p:bldP spid="423" grpId="0" animBg="1"/>
          <p:bldP spid="424" grpId="0"/>
          <p:bldP spid="425" grpId="0" animBg="1"/>
          <p:bldP spid="426" grpId="0"/>
          <p:bldP spid="427" grpId="0" animBg="1"/>
          <p:bldP spid="428" grpId="0"/>
          <p:bldP spid="429" grpId="0" animBg="1"/>
          <p:bldP spid="430" grpId="0"/>
          <p:bldP spid="431" grpId="0" animBg="1"/>
          <p:bldP spid="432" grpId="0"/>
          <p:bldP spid="433" grpId="0" animBg="1"/>
          <p:bldP spid="434" grpId="0"/>
          <p:bldP spid="435" grpId="0" animBg="1"/>
          <p:bldP spid="436" grpId="0"/>
          <p:bldP spid="437" grpId="0" animBg="1"/>
          <p:bldP spid="438" grpId="0"/>
          <p:bldP spid="439" grpId="0" animBg="1"/>
          <p:bldP spid="440" grpId="0"/>
          <p:bldP spid="441" grpId="0" animBg="1"/>
          <p:bldP spid="442" grpId="0"/>
          <p:bldP spid="443" grpId="0" animBg="1"/>
          <p:bldP spid="444" grpId="0"/>
          <p:bldP spid="445" grpId="0" animBg="1"/>
          <p:bldP spid="446" grpId="0"/>
          <p:bldP spid="447" grpId="0" animBg="1"/>
          <p:bldP spid="448" grpId="0"/>
          <p:bldP spid="449" grpId="0" animBg="1"/>
          <p:bldP spid="450" grpId="0"/>
          <p:bldP spid="451" grpId="0" animBg="1"/>
          <p:bldP spid="452" grpId="0"/>
          <p:bldP spid="453" grpId="0" animBg="1"/>
          <p:bldP spid="454" grpId="0"/>
          <p:bldP spid="455" grpId="0" animBg="1"/>
          <p:bldP spid="456" grpId="0"/>
          <p:bldP spid="457" grpId="0" animBg="1"/>
          <p:bldP spid="458" grpId="0"/>
          <p:bldP spid="465" grpId="0" animBg="1"/>
          <p:bldP spid="466" grpId="0"/>
          <p:bldP spid="477" grpId="0" animBg="1"/>
          <p:bldP spid="478" grpId="0"/>
          <p:bldP spid="481" grpId="0" animBg="1"/>
          <p:bldP spid="482" grpId="0"/>
          <p:bldP spid="483" grpId="0" animBg="1"/>
          <p:bldP spid="484" grpId="0"/>
          <p:bldP spid="485" grpId="0" animBg="1"/>
          <p:bldP spid="486" grpId="0"/>
          <p:bldP spid="487" grpId="0" animBg="1"/>
          <p:bldP spid="488" grpId="0"/>
          <p:bldP spid="489" grpId="0" animBg="1"/>
          <p:bldP spid="490" grpId="0"/>
          <p:bldP spid="491" grpId="0" animBg="1"/>
          <p:bldP spid="492" grpId="0"/>
          <p:bldP spid="493" grpId="0" animBg="1"/>
          <p:bldP spid="494" grpId="0"/>
          <p:bldP spid="495" grpId="0" animBg="1"/>
          <p:bldP spid="496" grpId="0"/>
          <p:bldP spid="497" grpId="0" animBg="1"/>
          <p:bldP spid="498" grpId="0"/>
          <p:bldP spid="499" grpId="0" animBg="1"/>
          <p:bldP spid="500" grpId="0"/>
          <p:bldP spid="501" grpId="0" animBg="1"/>
          <p:bldP spid="502" grpId="0"/>
          <p:bldP spid="503" grpId="0" animBg="1"/>
          <p:bldP spid="504" grpId="0"/>
          <p:bldP spid="505" grpId="0"/>
          <p:bldP spid="506" grpId="0" animBg="1"/>
          <p:bldP spid="507" grpId="0"/>
          <p:bldP spid="508" grpId="0" animBg="1"/>
          <p:bldP spid="509" grpId="0"/>
          <p:bldP spid="510" grpId="0" animBg="1"/>
          <p:bldP spid="511" grpId="0"/>
          <p:bldP spid="512" grpId="0" animBg="1"/>
          <p:bldP spid="513" grpId="0"/>
          <p:bldP spid="514" grpId="0"/>
          <p:bldP spid="515" grpId="0" animBg="1"/>
          <p:bldP spid="516" grpId="0"/>
          <p:bldP spid="517" grpId="0" animBg="1"/>
          <p:bldP spid="518" grpId="0"/>
          <p:bldP spid="519" grpId="0" animBg="1"/>
          <p:bldP spid="520" grpId="0"/>
          <p:bldP spid="521" grpId="0" animBg="1"/>
          <p:bldP spid="522" grpId="0"/>
          <p:bldP spid="523" grpId="0" animBg="1"/>
          <p:bldP spid="524" grpId="0"/>
          <p:bldP spid="525" grpId="0" animBg="1"/>
          <p:bldP spid="526" grpId="0"/>
          <p:bldP spid="527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矩形 245"/>
          <p:cNvSpPr/>
          <p:nvPr/>
        </p:nvSpPr>
        <p:spPr>
          <a:xfrm>
            <a:off x="3299902" y="3026306"/>
            <a:ext cx="5254321" cy="687298"/>
          </a:xfrm>
          <a:prstGeom prst="rect">
            <a:avLst/>
          </a:prstGeom>
          <a:solidFill>
            <a:srgbClr val="29ABE2"/>
          </a:solidFill>
          <a:ln>
            <a:noFill/>
          </a:ln>
          <a:effectLst>
            <a:outerShdw blurRad="266700" dist="114300" dir="16200000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>
              <a:sym typeface="Arial" panose="020B0604020202020204" pitchFamily="34" charset="0"/>
            </a:endParaRPr>
          </a:p>
        </p:txBody>
      </p:sp>
      <p:grpSp>
        <p:nvGrpSpPr>
          <p:cNvPr id="247" name="组合 246"/>
          <p:cNvGrpSpPr/>
          <p:nvPr/>
        </p:nvGrpSpPr>
        <p:grpSpPr>
          <a:xfrm>
            <a:off x="3861008" y="3026306"/>
            <a:ext cx="1198739" cy="687298"/>
            <a:chOff x="3328416" y="4926867"/>
            <a:chExt cx="1883664" cy="1080000"/>
          </a:xfrm>
        </p:grpSpPr>
        <p:sp>
          <p:nvSpPr>
            <p:cNvPr id="248" name="五边形 247"/>
            <p:cNvSpPr/>
            <p:nvPr/>
          </p:nvSpPr>
          <p:spPr>
            <a:xfrm>
              <a:off x="3328416" y="4926867"/>
              <a:ext cx="1883664" cy="1080000"/>
            </a:xfrm>
            <a:prstGeom prst="homePlate">
              <a:avLst>
                <a:gd name="adj" fmla="val 28363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dist="190500" dir="10800000" algn="r" rotWithShape="0">
                <a:prstClr val="black">
                  <a:alpha val="14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ym typeface="Arial" panose="020B0604020202020204" pitchFamily="34" charset="0"/>
              </a:endParaRPr>
            </a:p>
          </p:txBody>
        </p:sp>
        <p:cxnSp>
          <p:nvCxnSpPr>
            <p:cNvPr id="249" name="直接连接符 248"/>
            <p:cNvCxnSpPr/>
            <p:nvPr/>
          </p:nvCxnSpPr>
          <p:spPr>
            <a:xfrm>
              <a:off x="3555223" y="5086169"/>
              <a:ext cx="0" cy="761396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  <a:effectLst>
              <a:innerShdw blurRad="63500" dist="2667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矩形 249"/>
          <p:cNvSpPr/>
          <p:nvPr/>
        </p:nvSpPr>
        <p:spPr>
          <a:xfrm>
            <a:off x="3299902" y="2281704"/>
            <a:ext cx="5254321" cy="687298"/>
          </a:xfrm>
          <a:prstGeom prst="rect">
            <a:avLst/>
          </a:prstGeom>
          <a:solidFill>
            <a:srgbClr val="A3D800"/>
          </a:solidFill>
          <a:ln>
            <a:noFill/>
          </a:ln>
          <a:effectLst>
            <a:outerShdw blurRad="266700" dist="114300" dir="16200000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>
              <a:sym typeface="Arial" panose="020B0604020202020204" pitchFamily="34" charset="0"/>
            </a:endParaRPr>
          </a:p>
        </p:txBody>
      </p:sp>
      <p:grpSp>
        <p:nvGrpSpPr>
          <p:cNvPr id="251" name="组合 250"/>
          <p:cNvGrpSpPr/>
          <p:nvPr/>
        </p:nvGrpSpPr>
        <p:grpSpPr>
          <a:xfrm>
            <a:off x="3850473" y="2281704"/>
            <a:ext cx="1198739" cy="687298"/>
            <a:chOff x="3072384" y="3846623"/>
            <a:chExt cx="1883664" cy="1080000"/>
          </a:xfrm>
        </p:grpSpPr>
        <p:sp>
          <p:nvSpPr>
            <p:cNvPr id="252" name="五边形 251"/>
            <p:cNvSpPr/>
            <p:nvPr/>
          </p:nvSpPr>
          <p:spPr>
            <a:xfrm>
              <a:off x="3072384" y="3846623"/>
              <a:ext cx="1883664" cy="1080000"/>
            </a:xfrm>
            <a:prstGeom prst="homePlate">
              <a:avLst>
                <a:gd name="adj" fmla="val 28363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dist="190500" dir="10800000" algn="r" rotWithShape="0">
                <a:prstClr val="black">
                  <a:alpha val="14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ym typeface="Arial" panose="020B0604020202020204" pitchFamily="34" charset="0"/>
              </a:endParaRPr>
            </a:p>
          </p:txBody>
        </p:sp>
        <p:cxnSp>
          <p:nvCxnSpPr>
            <p:cNvPr id="253" name="直接连接符 252"/>
            <p:cNvCxnSpPr/>
            <p:nvPr/>
          </p:nvCxnSpPr>
          <p:spPr>
            <a:xfrm>
              <a:off x="3328416" y="4005925"/>
              <a:ext cx="0" cy="761396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  <a:effectLst>
              <a:innerShdw blurRad="63500" dist="2667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4" name="矩形 253"/>
          <p:cNvSpPr/>
          <p:nvPr/>
        </p:nvSpPr>
        <p:spPr>
          <a:xfrm>
            <a:off x="3299902" y="1535570"/>
            <a:ext cx="5254321" cy="687298"/>
          </a:xfrm>
          <a:prstGeom prst="rect">
            <a:avLst/>
          </a:prstGeom>
          <a:solidFill>
            <a:srgbClr val="FB9E00"/>
          </a:solidFill>
          <a:ln>
            <a:noFill/>
          </a:ln>
          <a:effectLst>
            <a:outerShdw blurRad="266700" dist="114300" dir="16200000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>
              <a:sym typeface="Arial" panose="020B0604020202020204" pitchFamily="34" charset="0"/>
            </a:endParaRPr>
          </a:p>
        </p:txBody>
      </p:sp>
      <p:grpSp>
        <p:nvGrpSpPr>
          <p:cNvPr id="255" name="组合 254"/>
          <p:cNvGrpSpPr/>
          <p:nvPr/>
        </p:nvGrpSpPr>
        <p:grpSpPr>
          <a:xfrm>
            <a:off x="3839938" y="1535570"/>
            <a:ext cx="1198739" cy="687298"/>
            <a:chOff x="2816352" y="2793908"/>
            <a:chExt cx="1883664" cy="1080000"/>
          </a:xfrm>
        </p:grpSpPr>
        <p:sp>
          <p:nvSpPr>
            <p:cNvPr id="256" name="五边形 255"/>
            <p:cNvSpPr/>
            <p:nvPr/>
          </p:nvSpPr>
          <p:spPr>
            <a:xfrm>
              <a:off x="2816352" y="2793908"/>
              <a:ext cx="1883664" cy="1080000"/>
            </a:xfrm>
            <a:prstGeom prst="homePlate">
              <a:avLst>
                <a:gd name="adj" fmla="val 28363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dist="190500" dir="10800000" algn="r" rotWithShape="0">
                <a:prstClr val="black">
                  <a:alpha val="14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ym typeface="Arial" panose="020B0604020202020204" pitchFamily="34" charset="0"/>
              </a:endParaRPr>
            </a:p>
          </p:txBody>
        </p:sp>
        <p:cxnSp>
          <p:nvCxnSpPr>
            <p:cNvPr id="257" name="直接连接符 256"/>
            <p:cNvCxnSpPr/>
            <p:nvPr/>
          </p:nvCxnSpPr>
          <p:spPr>
            <a:xfrm>
              <a:off x="3072384" y="2953210"/>
              <a:ext cx="0" cy="761396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  <a:effectLst>
              <a:innerShdw blurRad="63500" dist="2667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8" name="矩形 257"/>
          <p:cNvSpPr/>
          <p:nvPr/>
        </p:nvSpPr>
        <p:spPr>
          <a:xfrm>
            <a:off x="3299902" y="768993"/>
            <a:ext cx="5254321" cy="687298"/>
          </a:xfrm>
          <a:prstGeom prst="rect">
            <a:avLst/>
          </a:prstGeom>
          <a:solidFill>
            <a:srgbClr val="EE0076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>
              <a:sym typeface="Arial" panose="020B0604020202020204" pitchFamily="34" charset="0"/>
            </a:endParaRPr>
          </a:p>
        </p:txBody>
      </p:sp>
      <p:grpSp>
        <p:nvGrpSpPr>
          <p:cNvPr id="259" name="组合 258"/>
          <p:cNvGrpSpPr/>
          <p:nvPr/>
        </p:nvGrpSpPr>
        <p:grpSpPr>
          <a:xfrm>
            <a:off x="3827289" y="768993"/>
            <a:ext cx="1198739" cy="687298"/>
            <a:chOff x="2542032" y="1707412"/>
            <a:chExt cx="1883664" cy="1080000"/>
          </a:xfrm>
        </p:grpSpPr>
        <p:sp>
          <p:nvSpPr>
            <p:cNvPr id="260" name="五边形 259"/>
            <p:cNvSpPr/>
            <p:nvPr/>
          </p:nvSpPr>
          <p:spPr>
            <a:xfrm>
              <a:off x="2542032" y="1707412"/>
              <a:ext cx="1883664" cy="1080000"/>
            </a:xfrm>
            <a:prstGeom prst="homePlate">
              <a:avLst>
                <a:gd name="adj" fmla="val 28363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dist="190500" dir="10800000" algn="r" rotWithShape="0">
                <a:prstClr val="black">
                  <a:alpha val="14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ym typeface="Arial" panose="020B0604020202020204" pitchFamily="34" charset="0"/>
              </a:endParaRPr>
            </a:p>
          </p:txBody>
        </p:sp>
        <p:cxnSp>
          <p:nvCxnSpPr>
            <p:cNvPr id="261" name="直接连接符 260"/>
            <p:cNvCxnSpPr/>
            <p:nvPr/>
          </p:nvCxnSpPr>
          <p:spPr>
            <a:xfrm>
              <a:off x="2798064" y="1866714"/>
              <a:ext cx="0" cy="761396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  <a:effectLst>
              <a:innerShdw blurRad="63500" dist="2667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2" name="文本框 9"/>
          <p:cNvSpPr txBox="1"/>
          <p:nvPr/>
        </p:nvSpPr>
        <p:spPr>
          <a:xfrm>
            <a:off x="4066331" y="761694"/>
            <a:ext cx="704039" cy="71558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540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粗倩" panose="03000509000000000000" pitchFamily="65" charset="-122"/>
                <a:ea typeface="迷你简粗倩" panose="03000509000000000000" pitchFamily="65" charset="-122"/>
              </a:defRPr>
            </a:lvl1pPr>
          </a:lstStyle>
          <a:p>
            <a:r>
              <a:rPr lang="en-US" altLang="zh-CN" sz="4050" dirty="0">
                <a:solidFill>
                  <a:srgbClr val="EE007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01</a:t>
            </a:r>
            <a:endParaRPr lang="zh-CN" altLang="en-US" sz="4050" dirty="0">
              <a:solidFill>
                <a:srgbClr val="EE0076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263" name="文本框 12"/>
          <p:cNvSpPr txBox="1"/>
          <p:nvPr/>
        </p:nvSpPr>
        <p:spPr>
          <a:xfrm>
            <a:off x="4078979" y="1528270"/>
            <a:ext cx="704039" cy="71558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540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粗倩" panose="03000509000000000000" pitchFamily="65" charset="-122"/>
                <a:ea typeface="迷你简粗倩" panose="03000509000000000000" pitchFamily="65" charset="-122"/>
              </a:defRPr>
            </a:lvl1pPr>
          </a:lstStyle>
          <a:p>
            <a:r>
              <a:rPr lang="en-US" altLang="zh-CN" sz="4050" dirty="0">
                <a:solidFill>
                  <a:srgbClr val="FB9E0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02</a:t>
            </a:r>
            <a:endParaRPr lang="zh-CN" altLang="en-US" sz="4050" dirty="0">
              <a:solidFill>
                <a:srgbClr val="FB9E00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264" name="文本框 15"/>
          <p:cNvSpPr txBox="1"/>
          <p:nvPr/>
        </p:nvSpPr>
        <p:spPr>
          <a:xfrm>
            <a:off x="4089515" y="2274405"/>
            <a:ext cx="704039" cy="71558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540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粗倩" panose="03000509000000000000" pitchFamily="65" charset="-122"/>
                <a:ea typeface="迷你简粗倩" panose="03000509000000000000" pitchFamily="65" charset="-122"/>
              </a:defRPr>
            </a:lvl1pPr>
          </a:lstStyle>
          <a:p>
            <a:r>
              <a:rPr lang="en-US" altLang="zh-CN" sz="4050" dirty="0">
                <a:solidFill>
                  <a:srgbClr val="A3D80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03</a:t>
            </a:r>
            <a:endParaRPr lang="zh-CN" altLang="en-US" sz="4050" dirty="0">
              <a:solidFill>
                <a:srgbClr val="A3D800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265" name="文本框 18"/>
          <p:cNvSpPr txBox="1"/>
          <p:nvPr/>
        </p:nvSpPr>
        <p:spPr>
          <a:xfrm>
            <a:off x="4100050" y="3019008"/>
            <a:ext cx="704039" cy="71558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540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粗倩" panose="03000509000000000000" pitchFamily="65" charset="-122"/>
                <a:ea typeface="迷你简粗倩" panose="03000509000000000000" pitchFamily="65" charset="-122"/>
              </a:defRPr>
            </a:lvl1pPr>
          </a:lstStyle>
          <a:p>
            <a:r>
              <a:rPr lang="en-US" altLang="zh-CN" sz="4050" dirty="0">
                <a:solidFill>
                  <a:srgbClr val="29ABE2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04</a:t>
            </a:r>
            <a:endParaRPr lang="zh-CN" altLang="en-US" sz="4050" dirty="0">
              <a:solidFill>
                <a:srgbClr val="29ABE2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266" name="Freeform 5"/>
          <p:cNvSpPr>
            <a:spLocks noChangeAspect="1" noEditPoints="1"/>
          </p:cNvSpPr>
          <p:nvPr/>
        </p:nvSpPr>
        <p:spPr bwMode="auto">
          <a:xfrm>
            <a:off x="5169927" y="2464982"/>
            <a:ext cx="367001" cy="320739"/>
          </a:xfrm>
          <a:custGeom>
            <a:avLst/>
            <a:gdLst>
              <a:gd name="T0" fmla="*/ 100 w 346"/>
              <a:gd name="T1" fmla="*/ 49 h 302"/>
              <a:gd name="T2" fmla="*/ 63 w 346"/>
              <a:gd name="T3" fmla="*/ 91 h 302"/>
              <a:gd name="T4" fmla="*/ 19 w 346"/>
              <a:gd name="T5" fmla="*/ 105 h 302"/>
              <a:gd name="T6" fmla="*/ 23 w 346"/>
              <a:gd name="T7" fmla="*/ 161 h 302"/>
              <a:gd name="T8" fmla="*/ 3 w 346"/>
              <a:gd name="T9" fmla="*/ 202 h 302"/>
              <a:gd name="T10" fmla="*/ 45 w 346"/>
              <a:gd name="T11" fmla="*/ 238 h 302"/>
              <a:gd name="T12" fmla="*/ 59 w 346"/>
              <a:gd name="T13" fmla="*/ 282 h 302"/>
              <a:gd name="T14" fmla="*/ 115 w 346"/>
              <a:gd name="T15" fmla="*/ 278 h 302"/>
              <a:gd name="T16" fmla="*/ 156 w 346"/>
              <a:gd name="T17" fmla="*/ 299 h 302"/>
              <a:gd name="T18" fmla="*/ 192 w 346"/>
              <a:gd name="T19" fmla="*/ 257 h 302"/>
              <a:gd name="T20" fmla="*/ 236 w 346"/>
              <a:gd name="T21" fmla="*/ 243 h 302"/>
              <a:gd name="T22" fmla="*/ 232 w 346"/>
              <a:gd name="T23" fmla="*/ 187 h 302"/>
              <a:gd name="T24" fmla="*/ 253 w 346"/>
              <a:gd name="T25" fmla="*/ 146 h 302"/>
              <a:gd name="T26" fmla="*/ 211 w 346"/>
              <a:gd name="T27" fmla="*/ 109 h 302"/>
              <a:gd name="T28" fmla="*/ 197 w 346"/>
              <a:gd name="T29" fmla="*/ 66 h 302"/>
              <a:gd name="T30" fmla="*/ 141 w 346"/>
              <a:gd name="T31" fmla="*/ 70 h 302"/>
              <a:gd name="T32" fmla="*/ 128 w 346"/>
              <a:gd name="T33" fmla="*/ 254 h 302"/>
              <a:gd name="T34" fmla="*/ 123 w 346"/>
              <a:gd name="T35" fmla="*/ 94 h 302"/>
              <a:gd name="T36" fmla="*/ 208 w 346"/>
              <a:gd name="T37" fmla="*/ 169 h 302"/>
              <a:gd name="T38" fmla="*/ 128 w 346"/>
              <a:gd name="T39" fmla="*/ 254 h 302"/>
              <a:gd name="T40" fmla="*/ 253 w 346"/>
              <a:gd name="T41" fmla="*/ 64 h 302"/>
              <a:gd name="T42" fmla="*/ 284 w 346"/>
              <a:gd name="T43" fmla="*/ 30 h 302"/>
              <a:gd name="T44" fmla="*/ 286 w 346"/>
              <a:gd name="T45" fmla="*/ 93 h 302"/>
              <a:gd name="T46" fmla="*/ 290 w 346"/>
              <a:gd name="T47" fmla="*/ 0 h 302"/>
              <a:gd name="T48" fmla="*/ 271 w 346"/>
              <a:gd name="T49" fmla="*/ 13 h 302"/>
              <a:gd name="T50" fmla="*/ 245 w 346"/>
              <a:gd name="T51" fmla="*/ 14 h 302"/>
              <a:gd name="T52" fmla="*/ 241 w 346"/>
              <a:gd name="T53" fmla="*/ 36 h 302"/>
              <a:gd name="T54" fmla="*/ 223 w 346"/>
              <a:gd name="T55" fmla="*/ 56 h 302"/>
              <a:gd name="T56" fmla="*/ 235 w 346"/>
              <a:gd name="T57" fmla="*/ 74 h 302"/>
              <a:gd name="T58" fmla="*/ 237 w 346"/>
              <a:gd name="T59" fmla="*/ 101 h 302"/>
              <a:gd name="T60" fmla="*/ 259 w 346"/>
              <a:gd name="T61" fmla="*/ 105 h 302"/>
              <a:gd name="T62" fmla="*/ 279 w 346"/>
              <a:gd name="T63" fmla="*/ 123 h 302"/>
              <a:gd name="T64" fmla="*/ 297 w 346"/>
              <a:gd name="T65" fmla="*/ 111 h 302"/>
              <a:gd name="T66" fmla="*/ 324 w 346"/>
              <a:gd name="T67" fmla="*/ 109 h 302"/>
              <a:gd name="T68" fmla="*/ 328 w 346"/>
              <a:gd name="T69" fmla="*/ 87 h 302"/>
              <a:gd name="T70" fmla="*/ 346 w 346"/>
              <a:gd name="T71" fmla="*/ 67 h 302"/>
              <a:gd name="T72" fmla="*/ 333 w 346"/>
              <a:gd name="T73" fmla="*/ 49 h 302"/>
              <a:gd name="T74" fmla="*/ 332 w 346"/>
              <a:gd name="T75" fmla="*/ 22 h 302"/>
              <a:gd name="T76" fmla="*/ 310 w 346"/>
              <a:gd name="T77" fmla="*/ 18 h 302"/>
              <a:gd name="T78" fmla="*/ 290 w 346"/>
              <a:gd name="T79" fmla="*/ 0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46" h="302">
                <a:moveTo>
                  <a:pt x="139" y="46"/>
                </a:moveTo>
                <a:cubicBezTo>
                  <a:pt x="100" y="49"/>
                  <a:pt x="100" y="49"/>
                  <a:pt x="100" y="49"/>
                </a:cubicBezTo>
                <a:cubicBezTo>
                  <a:pt x="101" y="72"/>
                  <a:pt x="101" y="72"/>
                  <a:pt x="101" y="72"/>
                </a:cubicBezTo>
                <a:cubicBezTo>
                  <a:pt x="87" y="76"/>
                  <a:pt x="74" y="82"/>
                  <a:pt x="63" y="91"/>
                </a:cubicBezTo>
                <a:cubicBezTo>
                  <a:pt x="46" y="75"/>
                  <a:pt x="46" y="75"/>
                  <a:pt x="46" y="75"/>
                </a:cubicBezTo>
                <a:cubicBezTo>
                  <a:pt x="19" y="105"/>
                  <a:pt x="19" y="105"/>
                  <a:pt x="19" y="105"/>
                </a:cubicBezTo>
                <a:cubicBezTo>
                  <a:pt x="37" y="121"/>
                  <a:pt x="37" y="121"/>
                  <a:pt x="37" y="121"/>
                </a:cubicBezTo>
                <a:cubicBezTo>
                  <a:pt x="30" y="133"/>
                  <a:pt x="25" y="146"/>
                  <a:pt x="23" y="161"/>
                </a:cubicBezTo>
                <a:cubicBezTo>
                  <a:pt x="0" y="162"/>
                  <a:pt x="0" y="162"/>
                  <a:pt x="0" y="162"/>
                </a:cubicBezTo>
                <a:cubicBezTo>
                  <a:pt x="3" y="202"/>
                  <a:pt x="3" y="202"/>
                  <a:pt x="3" y="202"/>
                </a:cubicBezTo>
                <a:cubicBezTo>
                  <a:pt x="26" y="200"/>
                  <a:pt x="26" y="200"/>
                  <a:pt x="26" y="200"/>
                </a:cubicBezTo>
                <a:cubicBezTo>
                  <a:pt x="30" y="214"/>
                  <a:pt x="36" y="227"/>
                  <a:pt x="45" y="238"/>
                </a:cubicBezTo>
                <a:cubicBezTo>
                  <a:pt x="29" y="256"/>
                  <a:pt x="29" y="256"/>
                  <a:pt x="29" y="256"/>
                </a:cubicBezTo>
                <a:cubicBezTo>
                  <a:pt x="59" y="282"/>
                  <a:pt x="59" y="282"/>
                  <a:pt x="59" y="282"/>
                </a:cubicBezTo>
                <a:cubicBezTo>
                  <a:pt x="74" y="265"/>
                  <a:pt x="74" y="265"/>
                  <a:pt x="74" y="265"/>
                </a:cubicBezTo>
                <a:cubicBezTo>
                  <a:pt x="87" y="272"/>
                  <a:pt x="100" y="276"/>
                  <a:pt x="115" y="278"/>
                </a:cubicBezTo>
                <a:cubicBezTo>
                  <a:pt x="116" y="302"/>
                  <a:pt x="116" y="302"/>
                  <a:pt x="116" y="302"/>
                </a:cubicBezTo>
                <a:cubicBezTo>
                  <a:pt x="156" y="299"/>
                  <a:pt x="156" y="299"/>
                  <a:pt x="156" y="299"/>
                </a:cubicBezTo>
                <a:cubicBezTo>
                  <a:pt x="154" y="276"/>
                  <a:pt x="154" y="276"/>
                  <a:pt x="154" y="276"/>
                </a:cubicBezTo>
                <a:cubicBezTo>
                  <a:pt x="168" y="272"/>
                  <a:pt x="181" y="266"/>
                  <a:pt x="192" y="257"/>
                </a:cubicBezTo>
                <a:cubicBezTo>
                  <a:pt x="210" y="272"/>
                  <a:pt x="210" y="272"/>
                  <a:pt x="210" y="272"/>
                </a:cubicBezTo>
                <a:cubicBezTo>
                  <a:pt x="236" y="243"/>
                  <a:pt x="236" y="243"/>
                  <a:pt x="236" y="243"/>
                </a:cubicBezTo>
                <a:cubicBezTo>
                  <a:pt x="218" y="227"/>
                  <a:pt x="218" y="227"/>
                  <a:pt x="218" y="227"/>
                </a:cubicBezTo>
                <a:cubicBezTo>
                  <a:pt x="226" y="215"/>
                  <a:pt x="230" y="201"/>
                  <a:pt x="232" y="187"/>
                </a:cubicBezTo>
                <a:cubicBezTo>
                  <a:pt x="256" y="186"/>
                  <a:pt x="256" y="186"/>
                  <a:pt x="256" y="186"/>
                </a:cubicBezTo>
                <a:cubicBezTo>
                  <a:pt x="253" y="146"/>
                  <a:pt x="253" y="146"/>
                  <a:pt x="253" y="146"/>
                </a:cubicBezTo>
                <a:cubicBezTo>
                  <a:pt x="230" y="148"/>
                  <a:pt x="230" y="148"/>
                  <a:pt x="230" y="148"/>
                </a:cubicBezTo>
                <a:cubicBezTo>
                  <a:pt x="226" y="133"/>
                  <a:pt x="219" y="121"/>
                  <a:pt x="211" y="109"/>
                </a:cubicBezTo>
                <a:cubicBezTo>
                  <a:pt x="226" y="92"/>
                  <a:pt x="226" y="92"/>
                  <a:pt x="226" y="92"/>
                </a:cubicBezTo>
                <a:cubicBezTo>
                  <a:pt x="197" y="66"/>
                  <a:pt x="197" y="66"/>
                  <a:pt x="197" y="66"/>
                </a:cubicBezTo>
                <a:cubicBezTo>
                  <a:pt x="181" y="83"/>
                  <a:pt x="181" y="83"/>
                  <a:pt x="181" y="83"/>
                </a:cubicBezTo>
                <a:cubicBezTo>
                  <a:pt x="169" y="76"/>
                  <a:pt x="155" y="71"/>
                  <a:pt x="141" y="70"/>
                </a:cubicBezTo>
                <a:cubicBezTo>
                  <a:pt x="139" y="46"/>
                  <a:pt x="139" y="46"/>
                  <a:pt x="139" y="46"/>
                </a:cubicBezTo>
                <a:moveTo>
                  <a:pt x="128" y="254"/>
                </a:moveTo>
                <a:cubicBezTo>
                  <a:pt x="86" y="254"/>
                  <a:pt x="50" y="221"/>
                  <a:pt x="48" y="179"/>
                </a:cubicBezTo>
                <a:cubicBezTo>
                  <a:pt x="45" y="135"/>
                  <a:pt x="78" y="97"/>
                  <a:pt x="123" y="94"/>
                </a:cubicBezTo>
                <a:cubicBezTo>
                  <a:pt x="124" y="94"/>
                  <a:pt x="126" y="94"/>
                  <a:pt x="128" y="94"/>
                </a:cubicBezTo>
                <a:cubicBezTo>
                  <a:pt x="170" y="94"/>
                  <a:pt x="205" y="126"/>
                  <a:pt x="208" y="169"/>
                </a:cubicBezTo>
                <a:cubicBezTo>
                  <a:pt x="211" y="213"/>
                  <a:pt x="177" y="251"/>
                  <a:pt x="133" y="254"/>
                </a:cubicBezTo>
                <a:cubicBezTo>
                  <a:pt x="131" y="254"/>
                  <a:pt x="129" y="254"/>
                  <a:pt x="128" y="254"/>
                </a:cubicBezTo>
                <a:moveTo>
                  <a:pt x="284" y="93"/>
                </a:moveTo>
                <a:cubicBezTo>
                  <a:pt x="268" y="93"/>
                  <a:pt x="254" y="80"/>
                  <a:pt x="253" y="64"/>
                </a:cubicBezTo>
                <a:cubicBezTo>
                  <a:pt x="252" y="46"/>
                  <a:pt x="265" y="31"/>
                  <a:pt x="282" y="30"/>
                </a:cubicBezTo>
                <a:cubicBezTo>
                  <a:pt x="283" y="30"/>
                  <a:pt x="284" y="30"/>
                  <a:pt x="284" y="30"/>
                </a:cubicBezTo>
                <a:cubicBezTo>
                  <a:pt x="301" y="30"/>
                  <a:pt x="315" y="43"/>
                  <a:pt x="316" y="60"/>
                </a:cubicBezTo>
                <a:cubicBezTo>
                  <a:pt x="317" y="77"/>
                  <a:pt x="304" y="92"/>
                  <a:pt x="286" y="93"/>
                </a:cubicBezTo>
                <a:cubicBezTo>
                  <a:pt x="286" y="93"/>
                  <a:pt x="285" y="93"/>
                  <a:pt x="284" y="93"/>
                </a:cubicBezTo>
                <a:moveTo>
                  <a:pt x="290" y="0"/>
                </a:moveTo>
                <a:cubicBezTo>
                  <a:pt x="271" y="2"/>
                  <a:pt x="271" y="2"/>
                  <a:pt x="271" y="2"/>
                </a:cubicBezTo>
                <a:cubicBezTo>
                  <a:pt x="271" y="13"/>
                  <a:pt x="271" y="13"/>
                  <a:pt x="271" y="13"/>
                </a:cubicBezTo>
                <a:cubicBezTo>
                  <a:pt x="265" y="15"/>
                  <a:pt x="258" y="18"/>
                  <a:pt x="253" y="22"/>
                </a:cubicBezTo>
                <a:cubicBezTo>
                  <a:pt x="245" y="14"/>
                  <a:pt x="245" y="14"/>
                  <a:pt x="245" y="14"/>
                </a:cubicBezTo>
                <a:cubicBezTo>
                  <a:pt x="232" y="29"/>
                  <a:pt x="232" y="29"/>
                  <a:pt x="232" y="29"/>
                </a:cubicBezTo>
                <a:cubicBezTo>
                  <a:pt x="241" y="36"/>
                  <a:pt x="241" y="36"/>
                  <a:pt x="241" y="36"/>
                </a:cubicBezTo>
                <a:cubicBezTo>
                  <a:pt x="237" y="42"/>
                  <a:pt x="235" y="48"/>
                  <a:pt x="234" y="55"/>
                </a:cubicBezTo>
                <a:cubicBezTo>
                  <a:pt x="223" y="56"/>
                  <a:pt x="223" y="56"/>
                  <a:pt x="223" y="56"/>
                </a:cubicBezTo>
                <a:cubicBezTo>
                  <a:pt x="224" y="75"/>
                  <a:pt x="224" y="75"/>
                  <a:pt x="224" y="75"/>
                </a:cubicBezTo>
                <a:cubicBezTo>
                  <a:pt x="235" y="74"/>
                  <a:pt x="235" y="74"/>
                  <a:pt x="235" y="74"/>
                </a:cubicBezTo>
                <a:cubicBezTo>
                  <a:pt x="237" y="81"/>
                  <a:pt x="240" y="87"/>
                  <a:pt x="244" y="93"/>
                </a:cubicBezTo>
                <a:cubicBezTo>
                  <a:pt x="237" y="101"/>
                  <a:pt x="237" y="101"/>
                  <a:pt x="237" y="101"/>
                </a:cubicBezTo>
                <a:cubicBezTo>
                  <a:pt x="251" y="114"/>
                  <a:pt x="251" y="114"/>
                  <a:pt x="251" y="114"/>
                </a:cubicBezTo>
                <a:cubicBezTo>
                  <a:pt x="259" y="105"/>
                  <a:pt x="259" y="105"/>
                  <a:pt x="259" y="105"/>
                </a:cubicBezTo>
                <a:cubicBezTo>
                  <a:pt x="264" y="109"/>
                  <a:pt x="271" y="111"/>
                  <a:pt x="278" y="112"/>
                </a:cubicBezTo>
                <a:cubicBezTo>
                  <a:pt x="279" y="123"/>
                  <a:pt x="279" y="123"/>
                  <a:pt x="279" y="123"/>
                </a:cubicBezTo>
                <a:cubicBezTo>
                  <a:pt x="298" y="122"/>
                  <a:pt x="298" y="122"/>
                  <a:pt x="298" y="122"/>
                </a:cubicBezTo>
                <a:cubicBezTo>
                  <a:pt x="297" y="111"/>
                  <a:pt x="297" y="111"/>
                  <a:pt x="297" y="111"/>
                </a:cubicBezTo>
                <a:cubicBezTo>
                  <a:pt x="304" y="109"/>
                  <a:pt x="310" y="106"/>
                  <a:pt x="315" y="102"/>
                </a:cubicBezTo>
                <a:cubicBezTo>
                  <a:pt x="324" y="109"/>
                  <a:pt x="324" y="109"/>
                  <a:pt x="324" y="109"/>
                </a:cubicBezTo>
                <a:cubicBezTo>
                  <a:pt x="336" y="95"/>
                  <a:pt x="336" y="95"/>
                  <a:pt x="336" y="95"/>
                </a:cubicBezTo>
                <a:cubicBezTo>
                  <a:pt x="328" y="87"/>
                  <a:pt x="328" y="87"/>
                  <a:pt x="328" y="87"/>
                </a:cubicBezTo>
                <a:cubicBezTo>
                  <a:pt x="331" y="82"/>
                  <a:pt x="333" y="75"/>
                  <a:pt x="334" y="68"/>
                </a:cubicBezTo>
                <a:cubicBezTo>
                  <a:pt x="346" y="67"/>
                  <a:pt x="346" y="67"/>
                  <a:pt x="346" y="67"/>
                </a:cubicBezTo>
                <a:cubicBezTo>
                  <a:pt x="344" y="48"/>
                  <a:pt x="344" y="48"/>
                  <a:pt x="344" y="48"/>
                </a:cubicBezTo>
                <a:cubicBezTo>
                  <a:pt x="333" y="49"/>
                  <a:pt x="333" y="49"/>
                  <a:pt x="333" y="49"/>
                </a:cubicBezTo>
                <a:cubicBezTo>
                  <a:pt x="331" y="42"/>
                  <a:pt x="328" y="36"/>
                  <a:pt x="324" y="31"/>
                </a:cubicBezTo>
                <a:cubicBezTo>
                  <a:pt x="332" y="22"/>
                  <a:pt x="332" y="22"/>
                  <a:pt x="332" y="22"/>
                </a:cubicBezTo>
                <a:cubicBezTo>
                  <a:pt x="317" y="10"/>
                  <a:pt x="317" y="10"/>
                  <a:pt x="317" y="10"/>
                </a:cubicBezTo>
                <a:cubicBezTo>
                  <a:pt x="310" y="18"/>
                  <a:pt x="310" y="18"/>
                  <a:pt x="310" y="18"/>
                </a:cubicBezTo>
                <a:cubicBezTo>
                  <a:pt x="304" y="15"/>
                  <a:pt x="297" y="12"/>
                  <a:pt x="290" y="12"/>
                </a:cubicBezTo>
                <a:cubicBezTo>
                  <a:pt x="290" y="0"/>
                  <a:pt x="290" y="0"/>
                  <a:pt x="290" y="0"/>
                </a:cubicBezTo>
              </a:path>
            </a:pathLst>
          </a:custGeom>
          <a:solidFill>
            <a:schemeClr val="bg1"/>
          </a:solidFill>
          <a:ln w="19050"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67" name="Freeform 9"/>
          <p:cNvSpPr>
            <a:spLocks noChangeAspect="1" noEditPoints="1"/>
          </p:cNvSpPr>
          <p:nvPr/>
        </p:nvSpPr>
        <p:spPr bwMode="auto">
          <a:xfrm rot="20738059">
            <a:off x="5204609" y="1718849"/>
            <a:ext cx="326621" cy="320739"/>
          </a:xfrm>
          <a:custGeom>
            <a:avLst/>
            <a:gdLst>
              <a:gd name="T0" fmla="*/ 303 w 303"/>
              <a:gd name="T1" fmla="*/ 68 h 297"/>
              <a:gd name="T2" fmla="*/ 186 w 303"/>
              <a:gd name="T3" fmla="*/ 89 h 297"/>
              <a:gd name="T4" fmla="*/ 207 w 303"/>
              <a:gd name="T5" fmla="*/ 115 h 297"/>
              <a:gd name="T6" fmla="*/ 13 w 303"/>
              <a:gd name="T7" fmla="*/ 181 h 297"/>
              <a:gd name="T8" fmla="*/ 4 w 303"/>
              <a:gd name="T9" fmla="*/ 180 h 297"/>
              <a:gd name="T10" fmla="*/ 0 w 303"/>
              <a:gd name="T11" fmla="*/ 226 h 297"/>
              <a:gd name="T12" fmla="*/ 15 w 303"/>
              <a:gd name="T13" fmla="*/ 227 h 297"/>
              <a:gd name="T14" fmla="*/ 237 w 303"/>
              <a:gd name="T15" fmla="*/ 151 h 297"/>
              <a:gd name="T16" fmla="*/ 259 w 303"/>
              <a:gd name="T17" fmla="*/ 178 h 297"/>
              <a:gd name="T18" fmla="*/ 303 w 303"/>
              <a:gd name="T19" fmla="*/ 68 h 297"/>
              <a:gd name="T20" fmla="*/ 194 w 303"/>
              <a:gd name="T21" fmla="*/ 202 h 297"/>
              <a:gd name="T22" fmla="*/ 150 w 303"/>
              <a:gd name="T23" fmla="*/ 222 h 297"/>
              <a:gd name="T24" fmla="*/ 240 w 303"/>
              <a:gd name="T25" fmla="*/ 297 h 297"/>
              <a:gd name="T26" fmla="*/ 262 w 303"/>
              <a:gd name="T27" fmla="*/ 257 h 297"/>
              <a:gd name="T28" fmla="*/ 194 w 303"/>
              <a:gd name="T29" fmla="*/ 202 h 297"/>
              <a:gd name="T30" fmla="*/ 72 w 303"/>
              <a:gd name="T31" fmla="*/ 0 h 297"/>
              <a:gd name="T32" fmla="*/ 49 w 303"/>
              <a:gd name="T33" fmla="*/ 116 h 297"/>
              <a:gd name="T34" fmla="*/ 83 w 303"/>
              <a:gd name="T35" fmla="*/ 105 h 297"/>
              <a:gd name="T36" fmla="*/ 100 w 303"/>
              <a:gd name="T37" fmla="*/ 148 h 297"/>
              <a:gd name="T38" fmla="*/ 143 w 303"/>
              <a:gd name="T39" fmla="*/ 132 h 297"/>
              <a:gd name="T40" fmla="*/ 126 w 303"/>
              <a:gd name="T41" fmla="*/ 91 h 297"/>
              <a:gd name="T42" fmla="*/ 159 w 303"/>
              <a:gd name="T43" fmla="*/ 81 h 297"/>
              <a:gd name="T44" fmla="*/ 72 w 303"/>
              <a:gd name="T45" fmla="*/ 0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03" h="297">
                <a:moveTo>
                  <a:pt x="303" y="68"/>
                </a:moveTo>
                <a:cubicBezTo>
                  <a:pt x="186" y="89"/>
                  <a:pt x="186" y="89"/>
                  <a:pt x="186" y="89"/>
                </a:cubicBezTo>
                <a:cubicBezTo>
                  <a:pt x="207" y="115"/>
                  <a:pt x="207" y="115"/>
                  <a:pt x="207" y="115"/>
                </a:cubicBezTo>
                <a:cubicBezTo>
                  <a:pt x="134" y="175"/>
                  <a:pt x="43" y="181"/>
                  <a:pt x="13" y="181"/>
                </a:cubicBezTo>
                <a:cubicBezTo>
                  <a:pt x="7" y="181"/>
                  <a:pt x="4" y="180"/>
                  <a:pt x="4" y="180"/>
                </a:cubicBezTo>
                <a:cubicBezTo>
                  <a:pt x="0" y="226"/>
                  <a:pt x="0" y="226"/>
                  <a:pt x="0" y="226"/>
                </a:cubicBezTo>
                <a:cubicBezTo>
                  <a:pt x="1" y="226"/>
                  <a:pt x="6" y="227"/>
                  <a:pt x="15" y="227"/>
                </a:cubicBezTo>
                <a:cubicBezTo>
                  <a:pt x="52" y="227"/>
                  <a:pt x="153" y="220"/>
                  <a:pt x="237" y="151"/>
                </a:cubicBezTo>
                <a:cubicBezTo>
                  <a:pt x="259" y="178"/>
                  <a:pt x="259" y="178"/>
                  <a:pt x="259" y="178"/>
                </a:cubicBezTo>
                <a:cubicBezTo>
                  <a:pt x="303" y="68"/>
                  <a:pt x="303" y="68"/>
                  <a:pt x="303" y="68"/>
                </a:cubicBezTo>
                <a:moveTo>
                  <a:pt x="194" y="202"/>
                </a:moveTo>
                <a:cubicBezTo>
                  <a:pt x="179" y="210"/>
                  <a:pt x="164" y="217"/>
                  <a:pt x="150" y="222"/>
                </a:cubicBezTo>
                <a:cubicBezTo>
                  <a:pt x="193" y="271"/>
                  <a:pt x="237" y="296"/>
                  <a:pt x="240" y="297"/>
                </a:cubicBezTo>
                <a:cubicBezTo>
                  <a:pt x="262" y="257"/>
                  <a:pt x="262" y="257"/>
                  <a:pt x="262" y="257"/>
                </a:cubicBezTo>
                <a:cubicBezTo>
                  <a:pt x="261" y="257"/>
                  <a:pt x="229" y="238"/>
                  <a:pt x="194" y="202"/>
                </a:cubicBezTo>
                <a:moveTo>
                  <a:pt x="72" y="0"/>
                </a:moveTo>
                <a:cubicBezTo>
                  <a:pt x="49" y="116"/>
                  <a:pt x="49" y="116"/>
                  <a:pt x="49" y="116"/>
                </a:cubicBezTo>
                <a:cubicBezTo>
                  <a:pt x="83" y="105"/>
                  <a:pt x="83" y="105"/>
                  <a:pt x="83" y="105"/>
                </a:cubicBezTo>
                <a:cubicBezTo>
                  <a:pt x="87" y="121"/>
                  <a:pt x="93" y="135"/>
                  <a:pt x="100" y="148"/>
                </a:cubicBezTo>
                <a:cubicBezTo>
                  <a:pt x="114" y="145"/>
                  <a:pt x="129" y="139"/>
                  <a:pt x="143" y="132"/>
                </a:cubicBezTo>
                <a:cubicBezTo>
                  <a:pt x="137" y="120"/>
                  <a:pt x="131" y="106"/>
                  <a:pt x="126" y="91"/>
                </a:cubicBezTo>
                <a:cubicBezTo>
                  <a:pt x="159" y="81"/>
                  <a:pt x="159" y="81"/>
                  <a:pt x="159" y="81"/>
                </a:cubicBezTo>
                <a:cubicBezTo>
                  <a:pt x="72" y="0"/>
                  <a:pt x="72" y="0"/>
                  <a:pt x="72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68" name="Freeform 13"/>
          <p:cNvSpPr>
            <a:spLocks noEditPoints="1"/>
          </p:cNvSpPr>
          <p:nvPr/>
        </p:nvSpPr>
        <p:spPr bwMode="auto">
          <a:xfrm rot="20485079">
            <a:off x="5210186" y="3209322"/>
            <a:ext cx="419260" cy="321264"/>
          </a:xfrm>
          <a:custGeom>
            <a:avLst/>
            <a:gdLst>
              <a:gd name="T0" fmla="*/ 88 w 338"/>
              <a:gd name="T1" fmla="*/ 32 h 258"/>
              <a:gd name="T2" fmla="*/ 65 w 338"/>
              <a:gd name="T3" fmla="*/ 47 h 258"/>
              <a:gd name="T4" fmla="*/ 67 w 338"/>
              <a:gd name="T5" fmla="*/ 68 h 258"/>
              <a:gd name="T6" fmla="*/ 67 w 338"/>
              <a:gd name="T7" fmla="*/ 68 h 258"/>
              <a:gd name="T8" fmla="*/ 5 w 338"/>
              <a:gd name="T9" fmla="*/ 114 h 258"/>
              <a:gd name="T10" fmla="*/ 13 w 338"/>
              <a:gd name="T11" fmla="*/ 118 h 258"/>
              <a:gd name="T12" fmla="*/ 42 w 338"/>
              <a:gd name="T13" fmla="*/ 105 h 258"/>
              <a:gd name="T14" fmla="*/ 8 w 338"/>
              <a:gd name="T15" fmla="*/ 164 h 258"/>
              <a:gd name="T16" fmla="*/ 28 w 338"/>
              <a:gd name="T17" fmla="*/ 172 h 258"/>
              <a:gd name="T18" fmla="*/ 51 w 338"/>
              <a:gd name="T19" fmla="*/ 150 h 258"/>
              <a:gd name="T20" fmla="*/ 53 w 338"/>
              <a:gd name="T21" fmla="*/ 150 h 258"/>
              <a:gd name="T22" fmla="*/ 58 w 338"/>
              <a:gd name="T23" fmla="*/ 183 h 258"/>
              <a:gd name="T24" fmla="*/ 79 w 338"/>
              <a:gd name="T25" fmla="*/ 190 h 258"/>
              <a:gd name="T26" fmla="*/ 91 w 338"/>
              <a:gd name="T27" fmla="*/ 122 h 258"/>
              <a:gd name="T28" fmla="*/ 110 w 338"/>
              <a:gd name="T29" fmla="*/ 154 h 258"/>
              <a:gd name="T30" fmla="*/ 112 w 338"/>
              <a:gd name="T31" fmla="*/ 153 h 258"/>
              <a:gd name="T32" fmla="*/ 95 w 338"/>
              <a:gd name="T33" fmla="*/ 78 h 258"/>
              <a:gd name="T34" fmla="*/ 110 w 338"/>
              <a:gd name="T35" fmla="*/ 64 h 258"/>
              <a:gd name="T36" fmla="*/ 96 w 338"/>
              <a:gd name="T37" fmla="*/ 33 h 258"/>
              <a:gd name="T38" fmla="*/ 88 w 338"/>
              <a:gd name="T39" fmla="*/ 32 h 258"/>
              <a:gd name="T40" fmla="*/ 279 w 338"/>
              <a:gd name="T41" fmla="*/ 0 h 258"/>
              <a:gd name="T42" fmla="*/ 243 w 338"/>
              <a:gd name="T43" fmla="*/ 26 h 258"/>
              <a:gd name="T44" fmla="*/ 246 w 338"/>
              <a:gd name="T45" fmla="*/ 59 h 258"/>
              <a:gd name="T46" fmla="*/ 246 w 338"/>
              <a:gd name="T47" fmla="*/ 59 h 258"/>
              <a:gd name="T48" fmla="*/ 146 w 338"/>
              <a:gd name="T49" fmla="*/ 135 h 258"/>
              <a:gd name="T50" fmla="*/ 157 w 338"/>
              <a:gd name="T51" fmla="*/ 141 h 258"/>
              <a:gd name="T52" fmla="*/ 206 w 338"/>
              <a:gd name="T53" fmla="*/ 119 h 258"/>
              <a:gd name="T54" fmla="*/ 150 w 338"/>
              <a:gd name="T55" fmla="*/ 216 h 258"/>
              <a:gd name="T56" fmla="*/ 183 w 338"/>
              <a:gd name="T57" fmla="*/ 228 h 258"/>
              <a:gd name="T58" fmla="*/ 219 w 338"/>
              <a:gd name="T59" fmla="*/ 193 h 258"/>
              <a:gd name="T60" fmla="*/ 223 w 338"/>
              <a:gd name="T61" fmla="*/ 193 h 258"/>
              <a:gd name="T62" fmla="*/ 232 w 338"/>
              <a:gd name="T63" fmla="*/ 246 h 258"/>
              <a:gd name="T64" fmla="*/ 265 w 338"/>
              <a:gd name="T65" fmla="*/ 258 h 258"/>
              <a:gd name="T66" fmla="*/ 284 w 338"/>
              <a:gd name="T67" fmla="*/ 147 h 258"/>
              <a:gd name="T68" fmla="*/ 315 w 338"/>
              <a:gd name="T69" fmla="*/ 199 h 258"/>
              <a:gd name="T70" fmla="*/ 320 w 338"/>
              <a:gd name="T71" fmla="*/ 198 h 258"/>
              <a:gd name="T72" fmla="*/ 292 w 338"/>
              <a:gd name="T73" fmla="*/ 75 h 258"/>
              <a:gd name="T74" fmla="*/ 315 w 338"/>
              <a:gd name="T75" fmla="*/ 52 h 258"/>
              <a:gd name="T76" fmla="*/ 292 w 338"/>
              <a:gd name="T77" fmla="*/ 3 h 258"/>
              <a:gd name="T78" fmla="*/ 279 w 338"/>
              <a:gd name="T79" fmla="*/ 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38" h="258">
                <a:moveTo>
                  <a:pt x="88" y="32"/>
                </a:moveTo>
                <a:cubicBezTo>
                  <a:pt x="78" y="32"/>
                  <a:pt x="69" y="38"/>
                  <a:pt x="65" y="47"/>
                </a:cubicBezTo>
                <a:cubicBezTo>
                  <a:pt x="63" y="54"/>
                  <a:pt x="64" y="62"/>
                  <a:pt x="67" y="68"/>
                </a:cubicBezTo>
                <a:cubicBezTo>
                  <a:pt x="67" y="68"/>
                  <a:pt x="67" y="68"/>
                  <a:pt x="67" y="68"/>
                </a:cubicBezTo>
                <a:cubicBezTo>
                  <a:pt x="41" y="68"/>
                  <a:pt x="0" y="104"/>
                  <a:pt x="5" y="114"/>
                </a:cubicBezTo>
                <a:cubicBezTo>
                  <a:pt x="7" y="117"/>
                  <a:pt x="9" y="118"/>
                  <a:pt x="13" y="118"/>
                </a:cubicBezTo>
                <a:cubicBezTo>
                  <a:pt x="20" y="118"/>
                  <a:pt x="32" y="112"/>
                  <a:pt x="42" y="105"/>
                </a:cubicBezTo>
                <a:cubicBezTo>
                  <a:pt x="30" y="124"/>
                  <a:pt x="17" y="145"/>
                  <a:pt x="8" y="164"/>
                </a:cubicBezTo>
                <a:cubicBezTo>
                  <a:pt x="28" y="172"/>
                  <a:pt x="28" y="172"/>
                  <a:pt x="28" y="172"/>
                </a:cubicBezTo>
                <a:cubicBezTo>
                  <a:pt x="32" y="161"/>
                  <a:pt x="43" y="150"/>
                  <a:pt x="51" y="150"/>
                </a:cubicBezTo>
                <a:cubicBezTo>
                  <a:pt x="51" y="150"/>
                  <a:pt x="52" y="150"/>
                  <a:pt x="53" y="150"/>
                </a:cubicBezTo>
                <a:cubicBezTo>
                  <a:pt x="61" y="153"/>
                  <a:pt x="62" y="171"/>
                  <a:pt x="58" y="183"/>
                </a:cubicBezTo>
                <a:cubicBezTo>
                  <a:pt x="79" y="190"/>
                  <a:pt x="79" y="190"/>
                  <a:pt x="79" y="190"/>
                </a:cubicBezTo>
                <a:cubicBezTo>
                  <a:pt x="84" y="170"/>
                  <a:pt x="88" y="145"/>
                  <a:pt x="91" y="122"/>
                </a:cubicBezTo>
                <a:cubicBezTo>
                  <a:pt x="95" y="137"/>
                  <a:pt x="101" y="154"/>
                  <a:pt x="110" y="154"/>
                </a:cubicBezTo>
                <a:cubicBezTo>
                  <a:pt x="110" y="154"/>
                  <a:pt x="111" y="154"/>
                  <a:pt x="112" y="153"/>
                </a:cubicBezTo>
                <a:cubicBezTo>
                  <a:pt x="124" y="148"/>
                  <a:pt x="115" y="94"/>
                  <a:pt x="95" y="78"/>
                </a:cubicBezTo>
                <a:cubicBezTo>
                  <a:pt x="102" y="76"/>
                  <a:pt x="107" y="70"/>
                  <a:pt x="110" y="64"/>
                </a:cubicBezTo>
                <a:cubicBezTo>
                  <a:pt x="114" y="51"/>
                  <a:pt x="108" y="38"/>
                  <a:pt x="96" y="33"/>
                </a:cubicBezTo>
                <a:cubicBezTo>
                  <a:pt x="93" y="32"/>
                  <a:pt x="90" y="32"/>
                  <a:pt x="88" y="32"/>
                </a:cubicBezTo>
                <a:moveTo>
                  <a:pt x="279" y="0"/>
                </a:moveTo>
                <a:cubicBezTo>
                  <a:pt x="264" y="0"/>
                  <a:pt x="249" y="10"/>
                  <a:pt x="243" y="26"/>
                </a:cubicBezTo>
                <a:cubicBezTo>
                  <a:pt x="239" y="37"/>
                  <a:pt x="241" y="49"/>
                  <a:pt x="246" y="59"/>
                </a:cubicBezTo>
                <a:cubicBezTo>
                  <a:pt x="246" y="59"/>
                  <a:pt x="246" y="59"/>
                  <a:pt x="246" y="59"/>
                </a:cubicBezTo>
                <a:cubicBezTo>
                  <a:pt x="204" y="59"/>
                  <a:pt x="137" y="117"/>
                  <a:pt x="146" y="135"/>
                </a:cubicBezTo>
                <a:cubicBezTo>
                  <a:pt x="148" y="139"/>
                  <a:pt x="152" y="141"/>
                  <a:pt x="157" y="141"/>
                </a:cubicBezTo>
                <a:cubicBezTo>
                  <a:pt x="170" y="141"/>
                  <a:pt x="189" y="130"/>
                  <a:pt x="206" y="119"/>
                </a:cubicBezTo>
                <a:cubicBezTo>
                  <a:pt x="185" y="150"/>
                  <a:pt x="165" y="185"/>
                  <a:pt x="150" y="216"/>
                </a:cubicBezTo>
                <a:cubicBezTo>
                  <a:pt x="183" y="228"/>
                  <a:pt x="183" y="228"/>
                  <a:pt x="183" y="228"/>
                </a:cubicBezTo>
                <a:cubicBezTo>
                  <a:pt x="189" y="211"/>
                  <a:pt x="207" y="193"/>
                  <a:pt x="219" y="193"/>
                </a:cubicBezTo>
                <a:cubicBezTo>
                  <a:pt x="221" y="193"/>
                  <a:pt x="222" y="193"/>
                  <a:pt x="223" y="193"/>
                </a:cubicBezTo>
                <a:cubicBezTo>
                  <a:pt x="236" y="198"/>
                  <a:pt x="238" y="227"/>
                  <a:pt x="232" y="246"/>
                </a:cubicBezTo>
                <a:cubicBezTo>
                  <a:pt x="265" y="258"/>
                  <a:pt x="265" y="258"/>
                  <a:pt x="265" y="258"/>
                </a:cubicBezTo>
                <a:cubicBezTo>
                  <a:pt x="273" y="224"/>
                  <a:pt x="280" y="184"/>
                  <a:pt x="284" y="147"/>
                </a:cubicBezTo>
                <a:cubicBezTo>
                  <a:pt x="291" y="172"/>
                  <a:pt x="301" y="199"/>
                  <a:pt x="315" y="199"/>
                </a:cubicBezTo>
                <a:cubicBezTo>
                  <a:pt x="317" y="199"/>
                  <a:pt x="318" y="199"/>
                  <a:pt x="320" y="198"/>
                </a:cubicBezTo>
                <a:cubicBezTo>
                  <a:pt x="338" y="190"/>
                  <a:pt x="324" y="101"/>
                  <a:pt x="292" y="75"/>
                </a:cubicBezTo>
                <a:cubicBezTo>
                  <a:pt x="302" y="71"/>
                  <a:pt x="311" y="63"/>
                  <a:pt x="315" y="52"/>
                </a:cubicBezTo>
                <a:cubicBezTo>
                  <a:pt x="323" y="32"/>
                  <a:pt x="312" y="10"/>
                  <a:pt x="292" y="3"/>
                </a:cubicBezTo>
                <a:cubicBezTo>
                  <a:pt x="288" y="1"/>
                  <a:pt x="284" y="0"/>
                  <a:pt x="279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>
              <a:solidFill>
                <a:schemeClr val="bg1"/>
              </a:solidFill>
            </a:endParaRPr>
          </a:p>
        </p:txBody>
      </p:sp>
      <p:sp>
        <p:nvSpPr>
          <p:cNvPr id="269" name="Freeform 154"/>
          <p:cNvSpPr>
            <a:spLocks noChangeAspect="1" noEditPoints="1"/>
          </p:cNvSpPr>
          <p:nvPr/>
        </p:nvSpPr>
        <p:spPr bwMode="auto">
          <a:xfrm>
            <a:off x="5169927" y="963728"/>
            <a:ext cx="321680" cy="297829"/>
          </a:xfrm>
          <a:custGeom>
            <a:avLst/>
            <a:gdLst>
              <a:gd name="T0" fmla="*/ 191 w 257"/>
              <a:gd name="T1" fmla="*/ 125 h 238"/>
              <a:gd name="T2" fmla="*/ 134 w 257"/>
              <a:gd name="T3" fmla="*/ 160 h 238"/>
              <a:gd name="T4" fmla="*/ 227 w 257"/>
              <a:gd name="T5" fmla="*/ 43 h 238"/>
              <a:gd name="T6" fmla="*/ 185 w 257"/>
              <a:gd name="T7" fmla="*/ 46 h 238"/>
              <a:gd name="T8" fmla="*/ 134 w 257"/>
              <a:gd name="T9" fmla="*/ 0 h 238"/>
              <a:gd name="T10" fmla="*/ 128 w 257"/>
              <a:gd name="T11" fmla="*/ 51 h 238"/>
              <a:gd name="T12" fmla="*/ 123 w 257"/>
              <a:gd name="T13" fmla="*/ 0 h 238"/>
              <a:gd name="T14" fmla="*/ 72 w 257"/>
              <a:gd name="T15" fmla="*/ 46 h 238"/>
              <a:gd name="T16" fmla="*/ 30 w 257"/>
              <a:gd name="T17" fmla="*/ 43 h 238"/>
              <a:gd name="T18" fmla="*/ 134 w 257"/>
              <a:gd name="T19" fmla="*/ 74 h 238"/>
              <a:gd name="T20" fmla="*/ 191 w 257"/>
              <a:gd name="T21" fmla="*/ 114 h 238"/>
              <a:gd name="T22" fmla="*/ 134 w 257"/>
              <a:gd name="T23" fmla="*/ 74 h 238"/>
              <a:gd name="T24" fmla="*/ 234 w 257"/>
              <a:gd name="T25" fmla="*/ 52 h 238"/>
              <a:gd name="T26" fmla="*/ 194 w 257"/>
              <a:gd name="T27" fmla="*/ 67 h 238"/>
              <a:gd name="T28" fmla="*/ 202 w 257"/>
              <a:gd name="T29" fmla="*/ 114 h 238"/>
              <a:gd name="T30" fmla="*/ 202 w 257"/>
              <a:gd name="T31" fmla="*/ 125 h 238"/>
              <a:gd name="T32" fmla="*/ 233 w 257"/>
              <a:gd name="T33" fmla="*/ 181 h 238"/>
              <a:gd name="T34" fmla="*/ 257 w 257"/>
              <a:gd name="T35" fmla="*/ 125 h 238"/>
              <a:gd name="T36" fmla="*/ 213 w 257"/>
              <a:gd name="T37" fmla="*/ 114 h 238"/>
              <a:gd name="T38" fmla="*/ 123 w 257"/>
              <a:gd name="T39" fmla="*/ 74 h 238"/>
              <a:gd name="T40" fmla="*/ 66 w 257"/>
              <a:gd name="T41" fmla="*/ 114 h 238"/>
              <a:gd name="T42" fmla="*/ 123 w 257"/>
              <a:gd name="T43" fmla="*/ 74 h 238"/>
              <a:gd name="T44" fmla="*/ 63 w 257"/>
              <a:gd name="T45" fmla="*/ 67 h 238"/>
              <a:gd name="T46" fmla="*/ 22 w 257"/>
              <a:gd name="T47" fmla="*/ 52 h 238"/>
              <a:gd name="T48" fmla="*/ 43 w 257"/>
              <a:gd name="T49" fmla="*/ 114 h 238"/>
              <a:gd name="T50" fmla="*/ 0 w 257"/>
              <a:gd name="T51" fmla="*/ 125 h 238"/>
              <a:gd name="T52" fmla="*/ 24 w 257"/>
              <a:gd name="T53" fmla="*/ 181 h 238"/>
              <a:gd name="T54" fmla="*/ 55 w 257"/>
              <a:gd name="T55" fmla="*/ 125 h 238"/>
              <a:gd name="T56" fmla="*/ 55 w 257"/>
              <a:gd name="T57" fmla="*/ 114 h 238"/>
              <a:gd name="T58" fmla="*/ 29 w 257"/>
              <a:gd name="T59" fmla="*/ 191 h 238"/>
              <a:gd name="T60" fmla="*/ 104 w 257"/>
              <a:gd name="T61" fmla="*/ 236 h 238"/>
              <a:gd name="T62" fmla="*/ 82 w 257"/>
              <a:gd name="T63" fmla="*/ 186 h 238"/>
              <a:gd name="T64" fmla="*/ 123 w 257"/>
              <a:gd name="T65" fmla="*/ 183 h 238"/>
              <a:gd name="T66" fmla="*/ 134 w 257"/>
              <a:gd name="T67" fmla="*/ 183 h 238"/>
              <a:gd name="T68" fmla="*/ 175 w 257"/>
              <a:gd name="T69" fmla="*/ 186 h 238"/>
              <a:gd name="T70" fmla="*/ 153 w 257"/>
              <a:gd name="T71" fmla="*/ 236 h 238"/>
              <a:gd name="T72" fmla="*/ 228 w 257"/>
              <a:gd name="T73" fmla="*/ 191 h 238"/>
              <a:gd name="T74" fmla="*/ 123 w 257"/>
              <a:gd name="T75" fmla="*/ 160 h 238"/>
              <a:gd name="T76" fmla="*/ 66 w 257"/>
              <a:gd name="T77" fmla="*/ 125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57" h="238">
                <a:moveTo>
                  <a:pt x="134" y="125"/>
                </a:moveTo>
                <a:cubicBezTo>
                  <a:pt x="191" y="125"/>
                  <a:pt x="191" y="125"/>
                  <a:pt x="191" y="125"/>
                </a:cubicBezTo>
                <a:cubicBezTo>
                  <a:pt x="190" y="139"/>
                  <a:pt x="188" y="152"/>
                  <a:pt x="184" y="165"/>
                </a:cubicBezTo>
                <a:cubicBezTo>
                  <a:pt x="168" y="162"/>
                  <a:pt x="151" y="160"/>
                  <a:pt x="134" y="160"/>
                </a:cubicBezTo>
                <a:lnTo>
                  <a:pt x="134" y="125"/>
                </a:lnTo>
                <a:close/>
                <a:moveTo>
                  <a:pt x="227" y="43"/>
                </a:moveTo>
                <a:cubicBezTo>
                  <a:pt x="209" y="23"/>
                  <a:pt x="183" y="8"/>
                  <a:pt x="153" y="2"/>
                </a:cubicBezTo>
                <a:cubicBezTo>
                  <a:pt x="166" y="15"/>
                  <a:pt x="177" y="30"/>
                  <a:pt x="185" y="46"/>
                </a:cubicBezTo>
                <a:cubicBezTo>
                  <a:pt x="181" y="46"/>
                  <a:pt x="177" y="47"/>
                  <a:pt x="173" y="48"/>
                </a:cubicBezTo>
                <a:cubicBezTo>
                  <a:pt x="164" y="30"/>
                  <a:pt x="150" y="14"/>
                  <a:pt x="134" y="0"/>
                </a:cubicBezTo>
                <a:cubicBezTo>
                  <a:pt x="134" y="51"/>
                  <a:pt x="134" y="51"/>
                  <a:pt x="134" y="51"/>
                </a:cubicBezTo>
                <a:cubicBezTo>
                  <a:pt x="132" y="51"/>
                  <a:pt x="130" y="51"/>
                  <a:pt x="128" y="51"/>
                </a:cubicBezTo>
                <a:cubicBezTo>
                  <a:pt x="127" y="51"/>
                  <a:pt x="125" y="51"/>
                  <a:pt x="123" y="51"/>
                </a:cubicBezTo>
                <a:cubicBezTo>
                  <a:pt x="123" y="0"/>
                  <a:pt x="123" y="0"/>
                  <a:pt x="123" y="0"/>
                </a:cubicBezTo>
                <a:cubicBezTo>
                  <a:pt x="106" y="14"/>
                  <a:pt x="93" y="30"/>
                  <a:pt x="84" y="48"/>
                </a:cubicBezTo>
                <a:cubicBezTo>
                  <a:pt x="80" y="47"/>
                  <a:pt x="76" y="46"/>
                  <a:pt x="72" y="46"/>
                </a:cubicBezTo>
                <a:cubicBezTo>
                  <a:pt x="80" y="30"/>
                  <a:pt x="91" y="15"/>
                  <a:pt x="104" y="2"/>
                </a:cubicBezTo>
                <a:cubicBezTo>
                  <a:pt x="74" y="8"/>
                  <a:pt x="48" y="23"/>
                  <a:pt x="30" y="43"/>
                </a:cubicBezTo>
                <a:cubicBezTo>
                  <a:pt x="78" y="69"/>
                  <a:pt x="179" y="69"/>
                  <a:pt x="227" y="43"/>
                </a:cubicBezTo>
                <a:close/>
                <a:moveTo>
                  <a:pt x="134" y="74"/>
                </a:moveTo>
                <a:cubicBezTo>
                  <a:pt x="134" y="114"/>
                  <a:pt x="134" y="114"/>
                  <a:pt x="134" y="114"/>
                </a:cubicBezTo>
                <a:cubicBezTo>
                  <a:pt x="191" y="114"/>
                  <a:pt x="191" y="114"/>
                  <a:pt x="191" y="114"/>
                </a:cubicBezTo>
                <a:cubicBezTo>
                  <a:pt x="190" y="98"/>
                  <a:pt x="187" y="83"/>
                  <a:pt x="182" y="69"/>
                </a:cubicBezTo>
                <a:cubicBezTo>
                  <a:pt x="167" y="72"/>
                  <a:pt x="151" y="73"/>
                  <a:pt x="134" y="74"/>
                </a:cubicBezTo>
                <a:close/>
                <a:moveTo>
                  <a:pt x="257" y="114"/>
                </a:moveTo>
                <a:cubicBezTo>
                  <a:pt x="255" y="91"/>
                  <a:pt x="247" y="70"/>
                  <a:pt x="234" y="52"/>
                </a:cubicBezTo>
                <a:cubicBezTo>
                  <a:pt x="234" y="52"/>
                  <a:pt x="234" y="53"/>
                  <a:pt x="233" y="53"/>
                </a:cubicBezTo>
                <a:cubicBezTo>
                  <a:pt x="222" y="59"/>
                  <a:pt x="209" y="64"/>
                  <a:pt x="194" y="67"/>
                </a:cubicBezTo>
                <a:cubicBezTo>
                  <a:pt x="199" y="82"/>
                  <a:pt x="201" y="97"/>
                  <a:pt x="202" y="114"/>
                </a:cubicBezTo>
                <a:cubicBezTo>
                  <a:pt x="202" y="114"/>
                  <a:pt x="202" y="114"/>
                  <a:pt x="202" y="114"/>
                </a:cubicBezTo>
                <a:cubicBezTo>
                  <a:pt x="202" y="125"/>
                  <a:pt x="202" y="125"/>
                  <a:pt x="202" y="125"/>
                </a:cubicBezTo>
                <a:cubicBezTo>
                  <a:pt x="202" y="125"/>
                  <a:pt x="202" y="125"/>
                  <a:pt x="202" y="125"/>
                </a:cubicBezTo>
                <a:cubicBezTo>
                  <a:pt x="202" y="139"/>
                  <a:pt x="199" y="154"/>
                  <a:pt x="195" y="167"/>
                </a:cubicBezTo>
                <a:cubicBezTo>
                  <a:pt x="209" y="170"/>
                  <a:pt x="222" y="175"/>
                  <a:pt x="233" y="181"/>
                </a:cubicBezTo>
                <a:cubicBezTo>
                  <a:pt x="235" y="182"/>
                  <a:pt x="236" y="182"/>
                  <a:pt x="237" y="183"/>
                </a:cubicBezTo>
                <a:cubicBezTo>
                  <a:pt x="248" y="166"/>
                  <a:pt x="255" y="146"/>
                  <a:pt x="257" y="125"/>
                </a:cubicBezTo>
                <a:cubicBezTo>
                  <a:pt x="213" y="125"/>
                  <a:pt x="213" y="125"/>
                  <a:pt x="213" y="125"/>
                </a:cubicBezTo>
                <a:cubicBezTo>
                  <a:pt x="213" y="114"/>
                  <a:pt x="213" y="114"/>
                  <a:pt x="213" y="114"/>
                </a:cubicBezTo>
                <a:lnTo>
                  <a:pt x="257" y="114"/>
                </a:lnTo>
                <a:close/>
                <a:moveTo>
                  <a:pt x="123" y="74"/>
                </a:moveTo>
                <a:cubicBezTo>
                  <a:pt x="106" y="73"/>
                  <a:pt x="90" y="72"/>
                  <a:pt x="74" y="69"/>
                </a:cubicBezTo>
                <a:cubicBezTo>
                  <a:pt x="70" y="83"/>
                  <a:pt x="67" y="98"/>
                  <a:pt x="66" y="114"/>
                </a:cubicBezTo>
                <a:cubicBezTo>
                  <a:pt x="123" y="114"/>
                  <a:pt x="123" y="114"/>
                  <a:pt x="123" y="114"/>
                </a:cubicBezTo>
                <a:lnTo>
                  <a:pt x="123" y="74"/>
                </a:lnTo>
                <a:close/>
                <a:moveTo>
                  <a:pt x="55" y="114"/>
                </a:moveTo>
                <a:cubicBezTo>
                  <a:pt x="55" y="97"/>
                  <a:pt x="58" y="82"/>
                  <a:pt x="63" y="67"/>
                </a:cubicBezTo>
                <a:cubicBezTo>
                  <a:pt x="48" y="64"/>
                  <a:pt x="35" y="59"/>
                  <a:pt x="24" y="53"/>
                </a:cubicBezTo>
                <a:cubicBezTo>
                  <a:pt x="23" y="53"/>
                  <a:pt x="23" y="52"/>
                  <a:pt x="22" y="52"/>
                </a:cubicBezTo>
                <a:cubicBezTo>
                  <a:pt x="9" y="70"/>
                  <a:pt x="1" y="91"/>
                  <a:pt x="0" y="114"/>
                </a:cubicBezTo>
                <a:cubicBezTo>
                  <a:pt x="43" y="114"/>
                  <a:pt x="43" y="114"/>
                  <a:pt x="43" y="114"/>
                </a:cubicBezTo>
                <a:cubicBezTo>
                  <a:pt x="43" y="125"/>
                  <a:pt x="43" y="125"/>
                  <a:pt x="43" y="125"/>
                </a:cubicBezTo>
                <a:cubicBezTo>
                  <a:pt x="0" y="125"/>
                  <a:pt x="0" y="125"/>
                  <a:pt x="0" y="125"/>
                </a:cubicBezTo>
                <a:cubicBezTo>
                  <a:pt x="1" y="146"/>
                  <a:pt x="8" y="166"/>
                  <a:pt x="20" y="183"/>
                </a:cubicBezTo>
                <a:cubicBezTo>
                  <a:pt x="21" y="182"/>
                  <a:pt x="22" y="182"/>
                  <a:pt x="24" y="181"/>
                </a:cubicBezTo>
                <a:cubicBezTo>
                  <a:pt x="34" y="175"/>
                  <a:pt x="47" y="170"/>
                  <a:pt x="62" y="167"/>
                </a:cubicBezTo>
                <a:cubicBezTo>
                  <a:pt x="58" y="154"/>
                  <a:pt x="55" y="139"/>
                  <a:pt x="55" y="125"/>
                </a:cubicBezTo>
                <a:cubicBezTo>
                  <a:pt x="55" y="125"/>
                  <a:pt x="55" y="125"/>
                  <a:pt x="55" y="125"/>
                </a:cubicBezTo>
                <a:cubicBezTo>
                  <a:pt x="55" y="114"/>
                  <a:pt x="55" y="114"/>
                  <a:pt x="55" y="114"/>
                </a:cubicBezTo>
                <a:close/>
                <a:moveTo>
                  <a:pt x="228" y="191"/>
                </a:moveTo>
                <a:cubicBezTo>
                  <a:pt x="179" y="165"/>
                  <a:pt x="77" y="165"/>
                  <a:pt x="29" y="191"/>
                </a:cubicBezTo>
                <a:cubicBezTo>
                  <a:pt x="29" y="191"/>
                  <a:pt x="28" y="192"/>
                  <a:pt x="27" y="192"/>
                </a:cubicBezTo>
                <a:cubicBezTo>
                  <a:pt x="46" y="214"/>
                  <a:pt x="73" y="230"/>
                  <a:pt x="104" y="236"/>
                </a:cubicBezTo>
                <a:cubicBezTo>
                  <a:pt x="90" y="222"/>
                  <a:pt x="78" y="206"/>
                  <a:pt x="70" y="188"/>
                </a:cubicBezTo>
                <a:cubicBezTo>
                  <a:pt x="74" y="188"/>
                  <a:pt x="78" y="187"/>
                  <a:pt x="82" y="186"/>
                </a:cubicBezTo>
                <a:cubicBezTo>
                  <a:pt x="91" y="206"/>
                  <a:pt x="105" y="224"/>
                  <a:pt x="123" y="238"/>
                </a:cubicBezTo>
                <a:cubicBezTo>
                  <a:pt x="123" y="183"/>
                  <a:pt x="123" y="183"/>
                  <a:pt x="123" y="183"/>
                </a:cubicBezTo>
                <a:cubicBezTo>
                  <a:pt x="125" y="183"/>
                  <a:pt x="127" y="183"/>
                  <a:pt x="128" y="183"/>
                </a:cubicBezTo>
                <a:cubicBezTo>
                  <a:pt x="130" y="183"/>
                  <a:pt x="132" y="183"/>
                  <a:pt x="134" y="183"/>
                </a:cubicBezTo>
                <a:cubicBezTo>
                  <a:pt x="134" y="238"/>
                  <a:pt x="134" y="238"/>
                  <a:pt x="134" y="238"/>
                </a:cubicBezTo>
                <a:cubicBezTo>
                  <a:pt x="152" y="224"/>
                  <a:pt x="166" y="206"/>
                  <a:pt x="175" y="186"/>
                </a:cubicBezTo>
                <a:cubicBezTo>
                  <a:pt x="179" y="187"/>
                  <a:pt x="183" y="188"/>
                  <a:pt x="187" y="188"/>
                </a:cubicBezTo>
                <a:cubicBezTo>
                  <a:pt x="179" y="206"/>
                  <a:pt x="167" y="222"/>
                  <a:pt x="153" y="236"/>
                </a:cubicBezTo>
                <a:cubicBezTo>
                  <a:pt x="184" y="230"/>
                  <a:pt x="211" y="214"/>
                  <a:pt x="230" y="192"/>
                </a:cubicBezTo>
                <a:cubicBezTo>
                  <a:pt x="229" y="191"/>
                  <a:pt x="228" y="191"/>
                  <a:pt x="228" y="191"/>
                </a:cubicBezTo>
                <a:close/>
                <a:moveTo>
                  <a:pt x="73" y="165"/>
                </a:moveTo>
                <a:cubicBezTo>
                  <a:pt x="89" y="162"/>
                  <a:pt x="106" y="160"/>
                  <a:pt x="123" y="16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66" y="125"/>
                  <a:pt x="66" y="125"/>
                  <a:pt x="66" y="125"/>
                </a:cubicBezTo>
                <a:cubicBezTo>
                  <a:pt x="67" y="139"/>
                  <a:pt x="69" y="152"/>
                  <a:pt x="73" y="1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>
              <a:sym typeface="Arial" panose="020B0604020202020204" pitchFamily="34" charset="0"/>
            </a:endParaRPr>
          </a:p>
        </p:txBody>
      </p:sp>
      <p:sp>
        <p:nvSpPr>
          <p:cNvPr id="270" name="文本框 32"/>
          <p:cNvSpPr txBox="1"/>
          <p:nvPr/>
        </p:nvSpPr>
        <p:spPr>
          <a:xfrm>
            <a:off x="5770278" y="898531"/>
            <a:ext cx="1249680" cy="41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pPr defTabSz="913765">
              <a:defRPr/>
            </a:pPr>
            <a:r>
              <a:rPr lang="zh-CN" altLang="en-US" sz="2100" kern="0" dirty="0"/>
              <a:t>项目介绍</a:t>
            </a:r>
            <a:endParaRPr lang="zh-CN" altLang="en-US" sz="2100" kern="0" dirty="0"/>
          </a:p>
        </p:txBody>
      </p:sp>
      <p:sp>
        <p:nvSpPr>
          <p:cNvPr id="271" name="文本框 33"/>
          <p:cNvSpPr txBox="1"/>
          <p:nvPr/>
        </p:nvSpPr>
        <p:spPr>
          <a:xfrm>
            <a:off x="5770278" y="1665107"/>
            <a:ext cx="1249680" cy="41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pPr defTabSz="913765">
              <a:defRPr/>
            </a:pPr>
            <a:r>
              <a:rPr lang="zh-CN" altLang="en-US" sz="2100" kern="0" dirty="0"/>
              <a:t>项目内容</a:t>
            </a:r>
            <a:endParaRPr lang="zh-CN" altLang="en-US" sz="2100" kern="0" dirty="0"/>
          </a:p>
        </p:txBody>
      </p:sp>
      <p:sp>
        <p:nvSpPr>
          <p:cNvPr id="272" name="文本框 34"/>
          <p:cNvSpPr txBox="1"/>
          <p:nvPr/>
        </p:nvSpPr>
        <p:spPr>
          <a:xfrm>
            <a:off x="5770278" y="2411241"/>
            <a:ext cx="1249680" cy="41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pPr defTabSz="913765">
              <a:defRPr/>
            </a:pPr>
            <a:r>
              <a:rPr lang="zh-CN" altLang="en-US" sz="2100" kern="0" dirty="0"/>
              <a:t>计划安排</a:t>
            </a:r>
            <a:endParaRPr lang="zh-CN" altLang="en-US" sz="2100" kern="0" dirty="0"/>
          </a:p>
        </p:txBody>
      </p:sp>
      <p:sp>
        <p:nvSpPr>
          <p:cNvPr id="273" name="文本框 35"/>
          <p:cNvSpPr txBox="1"/>
          <p:nvPr/>
        </p:nvSpPr>
        <p:spPr>
          <a:xfrm>
            <a:off x="5770278" y="3155844"/>
            <a:ext cx="1249680" cy="41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pPr defTabSz="913765">
              <a:defRPr/>
            </a:pPr>
            <a:r>
              <a:rPr lang="zh-CN" altLang="en-US" sz="2100" kern="0" dirty="0"/>
              <a:t>总结收获</a:t>
            </a:r>
            <a:endParaRPr lang="zh-CN" altLang="en-US" sz="2100" kern="0" dirty="0"/>
          </a:p>
        </p:txBody>
      </p:sp>
      <p:sp>
        <p:nvSpPr>
          <p:cNvPr id="487" name="文本框 32"/>
          <p:cNvSpPr txBox="1"/>
          <p:nvPr/>
        </p:nvSpPr>
        <p:spPr>
          <a:xfrm>
            <a:off x="2032828" y="1393835"/>
            <a:ext cx="95410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r>
              <a:rPr lang="zh-CN" altLang="en-US" sz="6000" dirty="0">
                <a:solidFill>
                  <a:schemeClr val="tx1"/>
                </a:solidFill>
              </a:rPr>
              <a:t>目</a:t>
            </a:r>
            <a:endParaRPr lang="en-US" altLang="zh-CN" sz="6000" dirty="0">
              <a:solidFill>
                <a:schemeClr val="tx1"/>
              </a:solidFill>
            </a:endParaRPr>
          </a:p>
          <a:p>
            <a:r>
              <a:rPr lang="zh-CN" altLang="en-US" sz="6000" dirty="0">
                <a:solidFill>
                  <a:schemeClr val="tx1"/>
                </a:solidFill>
              </a:rPr>
              <a:t>录</a:t>
            </a:r>
            <a:endParaRPr lang="zh-CN" altLang="en-US" sz="6000" dirty="0">
              <a:solidFill>
                <a:schemeClr val="tx1"/>
              </a:solidFill>
            </a:endParaRPr>
          </a:p>
        </p:txBody>
      </p:sp>
      <p:grpSp>
        <p:nvGrpSpPr>
          <p:cNvPr id="488" name="组合 487"/>
          <p:cNvGrpSpPr>
            <a:grpSpLocks noChangeAspect="1"/>
          </p:cNvGrpSpPr>
          <p:nvPr/>
        </p:nvGrpSpPr>
        <p:grpSpPr>
          <a:xfrm>
            <a:off x="519137" y="1220273"/>
            <a:ext cx="320418" cy="351679"/>
            <a:chOff x="5115661" y="2074341"/>
            <a:chExt cx="234595" cy="257483"/>
          </a:xfrm>
          <a:solidFill>
            <a:srgbClr val="7B25A1"/>
          </a:solidFill>
        </p:grpSpPr>
        <p:sp>
          <p:nvSpPr>
            <p:cNvPr id="489" name="Freeform 5"/>
            <p:cNvSpPr/>
            <p:nvPr/>
          </p:nvSpPr>
          <p:spPr bwMode="auto">
            <a:xfrm>
              <a:off x="5115661" y="2211665"/>
              <a:ext cx="99178" cy="120158"/>
            </a:xfrm>
            <a:custGeom>
              <a:avLst/>
              <a:gdLst>
                <a:gd name="T0" fmla="*/ 1 w 22"/>
                <a:gd name="T1" fmla="*/ 0 h 26"/>
                <a:gd name="T2" fmla="*/ 20 w 22"/>
                <a:gd name="T3" fmla="*/ 0 h 26"/>
                <a:gd name="T4" fmla="*/ 22 w 22"/>
                <a:gd name="T5" fmla="*/ 2 h 26"/>
                <a:gd name="T6" fmla="*/ 20 w 22"/>
                <a:gd name="T7" fmla="*/ 3 h 26"/>
                <a:gd name="T8" fmla="*/ 2 w 22"/>
                <a:gd name="T9" fmla="*/ 3 h 26"/>
                <a:gd name="T10" fmla="*/ 2 w 22"/>
                <a:gd name="T11" fmla="*/ 25 h 26"/>
                <a:gd name="T12" fmla="*/ 1 w 22"/>
                <a:gd name="T13" fmla="*/ 26 h 26"/>
                <a:gd name="T14" fmla="*/ 0 w 22"/>
                <a:gd name="T15" fmla="*/ 25 h 26"/>
                <a:gd name="T16" fmla="*/ 0 w 22"/>
                <a:gd name="T17" fmla="*/ 2 h 26"/>
                <a:gd name="T18" fmla="*/ 1 w 22"/>
                <a:gd name="T1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6">
                  <a:moveTo>
                    <a:pt x="1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1" y="0"/>
                    <a:pt x="22" y="1"/>
                    <a:pt x="22" y="2"/>
                  </a:cubicBezTo>
                  <a:cubicBezTo>
                    <a:pt x="22" y="2"/>
                    <a:pt x="21" y="3"/>
                    <a:pt x="2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6"/>
                    <a:pt x="1" y="26"/>
                  </a:cubicBezTo>
                  <a:cubicBezTo>
                    <a:pt x="1" y="26"/>
                    <a:pt x="0" y="25"/>
                    <a:pt x="0" y="2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490" name="Freeform 6"/>
            <p:cNvSpPr/>
            <p:nvPr/>
          </p:nvSpPr>
          <p:spPr bwMode="auto">
            <a:xfrm>
              <a:off x="5123290" y="2080062"/>
              <a:ext cx="36239" cy="127787"/>
            </a:xfrm>
            <a:custGeom>
              <a:avLst/>
              <a:gdLst>
                <a:gd name="T0" fmla="*/ 8 w 8"/>
                <a:gd name="T1" fmla="*/ 24 h 28"/>
                <a:gd name="T2" fmla="*/ 8 w 8"/>
                <a:gd name="T3" fmla="*/ 4 h 28"/>
                <a:gd name="T4" fmla="*/ 4 w 8"/>
                <a:gd name="T5" fmla="*/ 0 h 28"/>
                <a:gd name="T6" fmla="*/ 0 w 8"/>
                <a:gd name="T7" fmla="*/ 4 h 28"/>
                <a:gd name="T8" fmla="*/ 0 w 8"/>
                <a:gd name="T9" fmla="*/ 24 h 28"/>
                <a:gd name="T10" fmla="*/ 4 w 8"/>
                <a:gd name="T11" fmla="*/ 28 h 28"/>
                <a:gd name="T12" fmla="*/ 8 w 8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8">
                  <a:moveTo>
                    <a:pt x="8" y="24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6"/>
                    <a:pt x="2" y="28"/>
                    <a:pt x="4" y="28"/>
                  </a:cubicBezTo>
                  <a:cubicBezTo>
                    <a:pt x="6" y="28"/>
                    <a:pt x="8" y="26"/>
                    <a:pt x="8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491" name="Freeform 7"/>
            <p:cNvSpPr/>
            <p:nvPr/>
          </p:nvSpPr>
          <p:spPr bwMode="auto">
            <a:xfrm>
              <a:off x="5174787" y="2074341"/>
              <a:ext cx="154490" cy="257483"/>
            </a:xfrm>
            <a:custGeom>
              <a:avLst/>
              <a:gdLst>
                <a:gd name="T0" fmla="*/ 3 w 34"/>
                <a:gd name="T1" fmla="*/ 50 h 56"/>
                <a:gd name="T2" fmla="*/ 4 w 34"/>
                <a:gd name="T3" fmla="*/ 55 h 56"/>
                <a:gd name="T4" fmla="*/ 7 w 34"/>
                <a:gd name="T5" fmla="*/ 56 h 56"/>
                <a:gd name="T6" fmla="*/ 10 w 34"/>
                <a:gd name="T7" fmla="*/ 54 h 56"/>
                <a:gd name="T8" fmla="*/ 18 w 34"/>
                <a:gd name="T9" fmla="*/ 41 h 56"/>
                <a:gd name="T10" fmla="*/ 33 w 34"/>
                <a:gd name="T11" fmla="*/ 41 h 56"/>
                <a:gd name="T12" fmla="*/ 34 w 34"/>
                <a:gd name="T13" fmla="*/ 40 h 56"/>
                <a:gd name="T14" fmla="*/ 34 w 34"/>
                <a:gd name="T15" fmla="*/ 30 h 56"/>
                <a:gd name="T16" fmla="*/ 23 w 34"/>
                <a:gd name="T17" fmla="*/ 13 h 56"/>
                <a:gd name="T18" fmla="*/ 21 w 34"/>
                <a:gd name="T19" fmla="*/ 14 h 56"/>
                <a:gd name="T20" fmla="*/ 25 w 34"/>
                <a:gd name="T21" fmla="*/ 7 h 56"/>
                <a:gd name="T22" fmla="*/ 18 w 34"/>
                <a:gd name="T23" fmla="*/ 0 h 56"/>
                <a:gd name="T24" fmla="*/ 10 w 34"/>
                <a:gd name="T25" fmla="*/ 7 h 56"/>
                <a:gd name="T26" fmla="*/ 18 w 34"/>
                <a:gd name="T27" fmla="*/ 15 h 56"/>
                <a:gd name="T28" fmla="*/ 20 w 34"/>
                <a:gd name="T29" fmla="*/ 14 h 56"/>
                <a:gd name="T30" fmla="*/ 15 w 34"/>
                <a:gd name="T31" fmla="*/ 19 h 56"/>
                <a:gd name="T32" fmla="*/ 4 w 34"/>
                <a:gd name="T33" fmla="*/ 22 h 56"/>
                <a:gd name="T34" fmla="*/ 1 w 34"/>
                <a:gd name="T35" fmla="*/ 24 h 56"/>
                <a:gd name="T36" fmla="*/ 1 w 34"/>
                <a:gd name="T37" fmla="*/ 27 h 56"/>
                <a:gd name="T38" fmla="*/ 5 w 34"/>
                <a:gd name="T39" fmla="*/ 30 h 56"/>
                <a:gd name="T40" fmla="*/ 5 w 34"/>
                <a:gd name="T41" fmla="*/ 30 h 56"/>
                <a:gd name="T42" fmla="*/ 13 w 34"/>
                <a:gd name="T43" fmla="*/ 28 h 56"/>
                <a:gd name="T44" fmla="*/ 13 w 34"/>
                <a:gd name="T45" fmla="*/ 30 h 56"/>
                <a:gd name="T46" fmla="*/ 13 w 34"/>
                <a:gd name="T47" fmla="*/ 33 h 56"/>
                <a:gd name="T48" fmla="*/ 3 w 34"/>
                <a:gd name="T49" fmla="*/ 5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" h="56">
                  <a:moveTo>
                    <a:pt x="3" y="50"/>
                  </a:moveTo>
                  <a:cubicBezTo>
                    <a:pt x="2" y="51"/>
                    <a:pt x="3" y="54"/>
                    <a:pt x="4" y="55"/>
                  </a:cubicBezTo>
                  <a:cubicBezTo>
                    <a:pt x="5" y="56"/>
                    <a:pt x="6" y="56"/>
                    <a:pt x="7" y="56"/>
                  </a:cubicBezTo>
                  <a:cubicBezTo>
                    <a:pt x="8" y="56"/>
                    <a:pt x="9" y="55"/>
                    <a:pt x="10" y="54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0"/>
                    <a:pt x="34" y="4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0"/>
                    <a:pt x="29" y="13"/>
                    <a:pt x="23" y="13"/>
                  </a:cubicBezTo>
                  <a:cubicBezTo>
                    <a:pt x="23" y="13"/>
                    <a:pt x="22" y="13"/>
                    <a:pt x="21" y="14"/>
                  </a:cubicBezTo>
                  <a:cubicBezTo>
                    <a:pt x="24" y="12"/>
                    <a:pt x="25" y="10"/>
                    <a:pt x="25" y="7"/>
                  </a:cubicBezTo>
                  <a:cubicBezTo>
                    <a:pt x="25" y="3"/>
                    <a:pt x="22" y="0"/>
                    <a:pt x="18" y="0"/>
                  </a:cubicBezTo>
                  <a:cubicBezTo>
                    <a:pt x="14" y="0"/>
                    <a:pt x="10" y="3"/>
                    <a:pt x="10" y="7"/>
                  </a:cubicBezTo>
                  <a:cubicBezTo>
                    <a:pt x="10" y="11"/>
                    <a:pt x="14" y="15"/>
                    <a:pt x="18" y="15"/>
                  </a:cubicBezTo>
                  <a:cubicBezTo>
                    <a:pt x="18" y="15"/>
                    <a:pt x="19" y="15"/>
                    <a:pt x="20" y="14"/>
                  </a:cubicBezTo>
                  <a:cubicBezTo>
                    <a:pt x="18" y="15"/>
                    <a:pt x="16" y="17"/>
                    <a:pt x="15" y="19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3" y="22"/>
                    <a:pt x="2" y="23"/>
                    <a:pt x="1" y="24"/>
                  </a:cubicBezTo>
                  <a:cubicBezTo>
                    <a:pt x="0" y="25"/>
                    <a:pt x="0" y="26"/>
                    <a:pt x="1" y="27"/>
                  </a:cubicBezTo>
                  <a:cubicBezTo>
                    <a:pt x="1" y="29"/>
                    <a:pt x="3" y="30"/>
                    <a:pt x="5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9"/>
                    <a:pt x="13" y="30"/>
                    <a:pt x="13" y="30"/>
                  </a:cubicBezTo>
                  <a:cubicBezTo>
                    <a:pt x="13" y="33"/>
                    <a:pt x="13" y="33"/>
                    <a:pt x="13" y="33"/>
                  </a:cubicBezTo>
                  <a:lnTo>
                    <a:pt x="3" y="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492" name="Freeform 8"/>
            <p:cNvSpPr/>
            <p:nvPr/>
          </p:nvSpPr>
          <p:spPr bwMode="auto">
            <a:xfrm>
              <a:off x="5264428" y="2184963"/>
              <a:ext cx="85828" cy="101085"/>
            </a:xfrm>
            <a:custGeom>
              <a:avLst/>
              <a:gdLst>
                <a:gd name="T0" fmla="*/ 1 w 19"/>
                <a:gd name="T1" fmla="*/ 19 h 22"/>
                <a:gd name="T2" fmla="*/ 17 w 19"/>
                <a:gd name="T3" fmla="*/ 19 h 22"/>
                <a:gd name="T4" fmla="*/ 17 w 19"/>
                <a:gd name="T5" fmla="*/ 1 h 22"/>
                <a:gd name="T6" fmla="*/ 18 w 19"/>
                <a:gd name="T7" fmla="*/ 0 h 22"/>
                <a:gd name="T8" fmla="*/ 19 w 19"/>
                <a:gd name="T9" fmla="*/ 1 h 22"/>
                <a:gd name="T10" fmla="*/ 19 w 19"/>
                <a:gd name="T11" fmla="*/ 20 h 22"/>
                <a:gd name="T12" fmla="*/ 18 w 19"/>
                <a:gd name="T13" fmla="*/ 22 h 22"/>
                <a:gd name="T14" fmla="*/ 1 w 19"/>
                <a:gd name="T15" fmla="*/ 22 h 22"/>
                <a:gd name="T16" fmla="*/ 0 w 19"/>
                <a:gd name="T17" fmla="*/ 20 h 22"/>
                <a:gd name="T18" fmla="*/ 1 w 19"/>
                <a:gd name="T19" fmla="*/ 1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2">
                  <a:moveTo>
                    <a:pt x="1" y="19"/>
                  </a:moveTo>
                  <a:cubicBezTo>
                    <a:pt x="17" y="19"/>
                    <a:pt x="17" y="19"/>
                    <a:pt x="17" y="19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0"/>
                    <a:pt x="18" y="0"/>
                  </a:cubicBezTo>
                  <a:cubicBezTo>
                    <a:pt x="19" y="0"/>
                    <a:pt x="19" y="1"/>
                    <a:pt x="19" y="1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1"/>
                    <a:pt x="19" y="22"/>
                    <a:pt x="18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0" y="21"/>
                    <a:pt x="0" y="20"/>
                  </a:cubicBezTo>
                  <a:cubicBezTo>
                    <a:pt x="0" y="20"/>
                    <a:pt x="1" y="19"/>
                    <a:pt x="1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  <p:sp>
        <p:nvSpPr>
          <p:cNvPr id="493" name="Rectangle 9"/>
          <p:cNvSpPr>
            <a:spLocks noChangeArrowheads="1"/>
          </p:cNvSpPr>
          <p:nvPr/>
        </p:nvSpPr>
        <p:spPr bwMode="auto">
          <a:xfrm>
            <a:off x="1143741" y="619687"/>
            <a:ext cx="221890" cy="386191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94" name="Rectangle 10"/>
          <p:cNvSpPr>
            <a:spLocks noChangeArrowheads="1"/>
          </p:cNvSpPr>
          <p:nvPr/>
        </p:nvSpPr>
        <p:spPr bwMode="auto">
          <a:xfrm>
            <a:off x="1143741" y="619687"/>
            <a:ext cx="221890" cy="386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95" name="Freeform 11"/>
          <p:cNvSpPr/>
          <p:nvPr/>
        </p:nvSpPr>
        <p:spPr bwMode="auto">
          <a:xfrm>
            <a:off x="921852" y="619687"/>
            <a:ext cx="221890" cy="386191"/>
          </a:xfrm>
          <a:custGeom>
            <a:avLst/>
            <a:gdLst>
              <a:gd name="T0" fmla="*/ 67 w 131"/>
              <a:gd name="T1" fmla="*/ 0 h 228"/>
              <a:gd name="T2" fmla="*/ 0 w 131"/>
              <a:gd name="T3" fmla="*/ 68 h 228"/>
              <a:gd name="T4" fmla="*/ 0 w 131"/>
              <a:gd name="T5" fmla="*/ 228 h 228"/>
              <a:gd name="T6" fmla="*/ 67 w 131"/>
              <a:gd name="T7" fmla="*/ 228 h 228"/>
              <a:gd name="T8" fmla="*/ 131 w 131"/>
              <a:gd name="T9" fmla="*/ 228 h 228"/>
              <a:gd name="T10" fmla="*/ 131 w 131"/>
              <a:gd name="T11" fmla="*/ 68 h 228"/>
              <a:gd name="T12" fmla="*/ 131 w 131"/>
              <a:gd name="T13" fmla="*/ 0 h 228"/>
              <a:gd name="T14" fmla="*/ 67 w 131"/>
              <a:gd name="T15" fmla="*/ 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1" h="228">
                <a:moveTo>
                  <a:pt x="67" y="0"/>
                </a:moveTo>
                <a:lnTo>
                  <a:pt x="0" y="68"/>
                </a:lnTo>
                <a:lnTo>
                  <a:pt x="0" y="228"/>
                </a:lnTo>
                <a:lnTo>
                  <a:pt x="67" y="228"/>
                </a:lnTo>
                <a:lnTo>
                  <a:pt x="131" y="228"/>
                </a:lnTo>
                <a:lnTo>
                  <a:pt x="131" y="68"/>
                </a:lnTo>
                <a:lnTo>
                  <a:pt x="131" y="0"/>
                </a:lnTo>
                <a:lnTo>
                  <a:pt x="6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96" name="Freeform 12"/>
          <p:cNvSpPr/>
          <p:nvPr/>
        </p:nvSpPr>
        <p:spPr bwMode="auto">
          <a:xfrm>
            <a:off x="921852" y="619687"/>
            <a:ext cx="221890" cy="386191"/>
          </a:xfrm>
          <a:custGeom>
            <a:avLst/>
            <a:gdLst>
              <a:gd name="T0" fmla="*/ 67 w 131"/>
              <a:gd name="T1" fmla="*/ 0 h 228"/>
              <a:gd name="T2" fmla="*/ 0 w 131"/>
              <a:gd name="T3" fmla="*/ 68 h 228"/>
              <a:gd name="T4" fmla="*/ 0 w 131"/>
              <a:gd name="T5" fmla="*/ 228 h 228"/>
              <a:gd name="T6" fmla="*/ 67 w 131"/>
              <a:gd name="T7" fmla="*/ 228 h 228"/>
              <a:gd name="T8" fmla="*/ 131 w 131"/>
              <a:gd name="T9" fmla="*/ 228 h 228"/>
              <a:gd name="T10" fmla="*/ 131 w 131"/>
              <a:gd name="T11" fmla="*/ 68 h 228"/>
              <a:gd name="T12" fmla="*/ 131 w 131"/>
              <a:gd name="T13" fmla="*/ 0 h 228"/>
              <a:gd name="T14" fmla="*/ 67 w 131"/>
              <a:gd name="T15" fmla="*/ 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1" h="228">
                <a:moveTo>
                  <a:pt x="67" y="0"/>
                </a:moveTo>
                <a:lnTo>
                  <a:pt x="0" y="68"/>
                </a:lnTo>
                <a:lnTo>
                  <a:pt x="0" y="228"/>
                </a:lnTo>
                <a:lnTo>
                  <a:pt x="67" y="228"/>
                </a:lnTo>
                <a:lnTo>
                  <a:pt x="131" y="228"/>
                </a:lnTo>
                <a:lnTo>
                  <a:pt x="131" y="68"/>
                </a:lnTo>
                <a:lnTo>
                  <a:pt x="131" y="0"/>
                </a:lnTo>
                <a:lnTo>
                  <a:pt x="6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97" name="Freeform 13"/>
          <p:cNvSpPr/>
          <p:nvPr/>
        </p:nvSpPr>
        <p:spPr bwMode="auto">
          <a:xfrm>
            <a:off x="1365629" y="619687"/>
            <a:ext cx="218502" cy="386191"/>
          </a:xfrm>
          <a:custGeom>
            <a:avLst/>
            <a:gdLst>
              <a:gd name="T0" fmla="*/ 64 w 129"/>
              <a:gd name="T1" fmla="*/ 0 h 228"/>
              <a:gd name="T2" fmla="*/ 0 w 129"/>
              <a:gd name="T3" fmla="*/ 0 h 228"/>
              <a:gd name="T4" fmla="*/ 0 w 129"/>
              <a:gd name="T5" fmla="*/ 68 h 228"/>
              <a:gd name="T6" fmla="*/ 0 w 129"/>
              <a:gd name="T7" fmla="*/ 228 h 228"/>
              <a:gd name="T8" fmla="*/ 64 w 129"/>
              <a:gd name="T9" fmla="*/ 228 h 228"/>
              <a:gd name="T10" fmla="*/ 129 w 129"/>
              <a:gd name="T11" fmla="*/ 228 h 228"/>
              <a:gd name="T12" fmla="*/ 129 w 129"/>
              <a:gd name="T13" fmla="*/ 68 h 228"/>
              <a:gd name="T14" fmla="*/ 64 w 129"/>
              <a:gd name="T15" fmla="*/ 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9" h="228">
                <a:moveTo>
                  <a:pt x="64" y="0"/>
                </a:moveTo>
                <a:lnTo>
                  <a:pt x="0" y="0"/>
                </a:lnTo>
                <a:lnTo>
                  <a:pt x="0" y="68"/>
                </a:lnTo>
                <a:lnTo>
                  <a:pt x="0" y="228"/>
                </a:lnTo>
                <a:lnTo>
                  <a:pt x="64" y="228"/>
                </a:lnTo>
                <a:lnTo>
                  <a:pt x="129" y="228"/>
                </a:lnTo>
                <a:lnTo>
                  <a:pt x="129" y="68"/>
                </a:lnTo>
                <a:lnTo>
                  <a:pt x="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98" name="Freeform 14"/>
          <p:cNvSpPr/>
          <p:nvPr/>
        </p:nvSpPr>
        <p:spPr bwMode="auto">
          <a:xfrm>
            <a:off x="1365629" y="619687"/>
            <a:ext cx="218502" cy="386191"/>
          </a:xfrm>
          <a:custGeom>
            <a:avLst/>
            <a:gdLst>
              <a:gd name="T0" fmla="*/ 64 w 129"/>
              <a:gd name="T1" fmla="*/ 0 h 228"/>
              <a:gd name="T2" fmla="*/ 0 w 129"/>
              <a:gd name="T3" fmla="*/ 0 h 228"/>
              <a:gd name="T4" fmla="*/ 0 w 129"/>
              <a:gd name="T5" fmla="*/ 68 h 228"/>
              <a:gd name="T6" fmla="*/ 0 w 129"/>
              <a:gd name="T7" fmla="*/ 228 h 228"/>
              <a:gd name="T8" fmla="*/ 64 w 129"/>
              <a:gd name="T9" fmla="*/ 228 h 228"/>
              <a:gd name="T10" fmla="*/ 129 w 129"/>
              <a:gd name="T11" fmla="*/ 228 h 228"/>
              <a:gd name="T12" fmla="*/ 129 w 129"/>
              <a:gd name="T13" fmla="*/ 68 h 228"/>
              <a:gd name="T14" fmla="*/ 64 w 129"/>
              <a:gd name="T15" fmla="*/ 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9" h="228">
                <a:moveTo>
                  <a:pt x="64" y="0"/>
                </a:moveTo>
                <a:lnTo>
                  <a:pt x="0" y="0"/>
                </a:lnTo>
                <a:lnTo>
                  <a:pt x="0" y="68"/>
                </a:lnTo>
                <a:lnTo>
                  <a:pt x="0" y="228"/>
                </a:lnTo>
                <a:lnTo>
                  <a:pt x="64" y="228"/>
                </a:lnTo>
                <a:lnTo>
                  <a:pt x="129" y="228"/>
                </a:lnTo>
                <a:lnTo>
                  <a:pt x="129" y="68"/>
                </a:lnTo>
                <a:lnTo>
                  <a:pt x="6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99" name="Rectangle 15"/>
          <p:cNvSpPr>
            <a:spLocks noChangeArrowheads="1"/>
          </p:cNvSpPr>
          <p:nvPr/>
        </p:nvSpPr>
        <p:spPr bwMode="auto">
          <a:xfrm>
            <a:off x="921852" y="1005877"/>
            <a:ext cx="221890" cy="226972"/>
          </a:xfrm>
          <a:prstGeom prst="rect">
            <a:avLst/>
          </a:pr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00" name="Rectangle 16"/>
          <p:cNvSpPr>
            <a:spLocks noChangeArrowheads="1"/>
          </p:cNvSpPr>
          <p:nvPr/>
        </p:nvSpPr>
        <p:spPr bwMode="auto">
          <a:xfrm>
            <a:off x="921852" y="1005877"/>
            <a:ext cx="221890" cy="226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01" name="Rectangle 17"/>
          <p:cNvSpPr>
            <a:spLocks noChangeArrowheads="1"/>
          </p:cNvSpPr>
          <p:nvPr/>
        </p:nvSpPr>
        <p:spPr bwMode="auto">
          <a:xfrm>
            <a:off x="1143741" y="1005877"/>
            <a:ext cx="221890" cy="226972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02" name="Rectangle 18"/>
          <p:cNvSpPr>
            <a:spLocks noChangeArrowheads="1"/>
          </p:cNvSpPr>
          <p:nvPr/>
        </p:nvSpPr>
        <p:spPr bwMode="auto">
          <a:xfrm>
            <a:off x="1143741" y="1005877"/>
            <a:ext cx="221890" cy="226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03" name="Rectangle 19"/>
          <p:cNvSpPr>
            <a:spLocks noChangeArrowheads="1"/>
          </p:cNvSpPr>
          <p:nvPr/>
        </p:nvSpPr>
        <p:spPr bwMode="auto">
          <a:xfrm>
            <a:off x="1365629" y="1005877"/>
            <a:ext cx="218502" cy="226972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04" name="Rectangle 20"/>
          <p:cNvSpPr>
            <a:spLocks noChangeArrowheads="1"/>
          </p:cNvSpPr>
          <p:nvPr/>
        </p:nvSpPr>
        <p:spPr bwMode="auto">
          <a:xfrm>
            <a:off x="1365629" y="1005877"/>
            <a:ext cx="218502" cy="226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05" name="Rectangle 21"/>
          <p:cNvSpPr>
            <a:spLocks noChangeArrowheads="1"/>
          </p:cNvSpPr>
          <p:nvPr/>
        </p:nvSpPr>
        <p:spPr bwMode="auto">
          <a:xfrm>
            <a:off x="1744621" y="1099036"/>
            <a:ext cx="160913" cy="167688"/>
          </a:xfrm>
          <a:prstGeom prst="rect">
            <a:avLst/>
          </a:prstGeom>
          <a:solidFill>
            <a:srgbClr val="7B25A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06" name="Rectangle 22"/>
          <p:cNvSpPr>
            <a:spLocks noChangeArrowheads="1"/>
          </p:cNvSpPr>
          <p:nvPr/>
        </p:nvSpPr>
        <p:spPr bwMode="auto">
          <a:xfrm>
            <a:off x="1797551" y="1099036"/>
            <a:ext cx="160913" cy="16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07" name="Freeform 23"/>
          <p:cNvSpPr/>
          <p:nvPr/>
        </p:nvSpPr>
        <p:spPr bwMode="auto">
          <a:xfrm>
            <a:off x="1143741" y="734865"/>
            <a:ext cx="221890" cy="271011"/>
          </a:xfrm>
          <a:custGeom>
            <a:avLst/>
            <a:gdLst>
              <a:gd name="T0" fmla="*/ 131 w 131"/>
              <a:gd name="T1" fmla="*/ 0 h 160"/>
              <a:gd name="T2" fmla="*/ 0 w 131"/>
              <a:gd name="T3" fmla="*/ 0 h 160"/>
              <a:gd name="T4" fmla="*/ 0 w 131"/>
              <a:gd name="T5" fmla="*/ 0 h 160"/>
              <a:gd name="T6" fmla="*/ 0 w 131"/>
              <a:gd name="T7" fmla="*/ 160 h 160"/>
              <a:gd name="T8" fmla="*/ 131 w 131"/>
              <a:gd name="T9" fmla="*/ 160 h 160"/>
              <a:gd name="T10" fmla="*/ 131 w 131"/>
              <a:gd name="T11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" h="160">
                <a:moveTo>
                  <a:pt x="131" y="0"/>
                </a:moveTo>
                <a:lnTo>
                  <a:pt x="0" y="0"/>
                </a:lnTo>
                <a:lnTo>
                  <a:pt x="0" y="0"/>
                </a:lnTo>
                <a:lnTo>
                  <a:pt x="0" y="160"/>
                </a:lnTo>
                <a:lnTo>
                  <a:pt x="131" y="160"/>
                </a:lnTo>
                <a:lnTo>
                  <a:pt x="131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08" name="Freeform 24"/>
          <p:cNvSpPr/>
          <p:nvPr/>
        </p:nvSpPr>
        <p:spPr bwMode="auto">
          <a:xfrm>
            <a:off x="1143741" y="734865"/>
            <a:ext cx="221890" cy="271011"/>
          </a:xfrm>
          <a:custGeom>
            <a:avLst/>
            <a:gdLst>
              <a:gd name="T0" fmla="*/ 131 w 131"/>
              <a:gd name="T1" fmla="*/ 0 h 160"/>
              <a:gd name="T2" fmla="*/ 0 w 131"/>
              <a:gd name="T3" fmla="*/ 0 h 160"/>
              <a:gd name="T4" fmla="*/ 0 w 131"/>
              <a:gd name="T5" fmla="*/ 0 h 160"/>
              <a:gd name="T6" fmla="*/ 0 w 131"/>
              <a:gd name="T7" fmla="*/ 160 h 160"/>
              <a:gd name="T8" fmla="*/ 131 w 131"/>
              <a:gd name="T9" fmla="*/ 160 h 160"/>
              <a:gd name="T10" fmla="*/ 131 w 131"/>
              <a:gd name="T11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" h="160">
                <a:moveTo>
                  <a:pt x="131" y="0"/>
                </a:moveTo>
                <a:lnTo>
                  <a:pt x="0" y="0"/>
                </a:lnTo>
                <a:lnTo>
                  <a:pt x="0" y="0"/>
                </a:lnTo>
                <a:lnTo>
                  <a:pt x="0" y="160"/>
                </a:lnTo>
                <a:lnTo>
                  <a:pt x="131" y="160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09" name="Freeform 25"/>
          <p:cNvSpPr/>
          <p:nvPr/>
        </p:nvSpPr>
        <p:spPr bwMode="auto">
          <a:xfrm>
            <a:off x="921852" y="734865"/>
            <a:ext cx="3388" cy="0"/>
          </a:xfrm>
          <a:custGeom>
            <a:avLst/>
            <a:gdLst>
              <a:gd name="T0" fmla="*/ 2 w 2"/>
              <a:gd name="T1" fmla="*/ 2 w 2"/>
              <a:gd name="T2" fmla="*/ 0 w 2"/>
              <a:gd name="T3" fmla="*/ 2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10" name="Freeform 26"/>
          <p:cNvSpPr/>
          <p:nvPr/>
        </p:nvSpPr>
        <p:spPr bwMode="auto">
          <a:xfrm>
            <a:off x="921852" y="734865"/>
            <a:ext cx="3388" cy="0"/>
          </a:xfrm>
          <a:custGeom>
            <a:avLst/>
            <a:gdLst>
              <a:gd name="T0" fmla="*/ 2 w 2"/>
              <a:gd name="T1" fmla="*/ 2 w 2"/>
              <a:gd name="T2" fmla="*/ 0 w 2"/>
              <a:gd name="T3" fmla="*/ 2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11" name="Freeform 27"/>
          <p:cNvSpPr/>
          <p:nvPr/>
        </p:nvSpPr>
        <p:spPr bwMode="auto">
          <a:xfrm>
            <a:off x="921852" y="734865"/>
            <a:ext cx="221890" cy="271011"/>
          </a:xfrm>
          <a:custGeom>
            <a:avLst/>
            <a:gdLst>
              <a:gd name="T0" fmla="*/ 131 w 131"/>
              <a:gd name="T1" fmla="*/ 0 h 160"/>
              <a:gd name="T2" fmla="*/ 2 w 131"/>
              <a:gd name="T3" fmla="*/ 0 h 160"/>
              <a:gd name="T4" fmla="*/ 0 w 131"/>
              <a:gd name="T5" fmla="*/ 0 h 160"/>
              <a:gd name="T6" fmla="*/ 0 w 131"/>
              <a:gd name="T7" fmla="*/ 160 h 160"/>
              <a:gd name="T8" fmla="*/ 67 w 131"/>
              <a:gd name="T9" fmla="*/ 160 h 160"/>
              <a:gd name="T10" fmla="*/ 131 w 131"/>
              <a:gd name="T11" fmla="*/ 160 h 160"/>
              <a:gd name="T12" fmla="*/ 131 w 131"/>
              <a:gd name="T13" fmla="*/ 0 h 160"/>
              <a:gd name="T14" fmla="*/ 131 w 131"/>
              <a:gd name="T15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1" h="160">
                <a:moveTo>
                  <a:pt x="131" y="0"/>
                </a:moveTo>
                <a:lnTo>
                  <a:pt x="2" y="0"/>
                </a:lnTo>
                <a:lnTo>
                  <a:pt x="0" y="0"/>
                </a:lnTo>
                <a:lnTo>
                  <a:pt x="0" y="160"/>
                </a:lnTo>
                <a:lnTo>
                  <a:pt x="67" y="160"/>
                </a:lnTo>
                <a:lnTo>
                  <a:pt x="131" y="160"/>
                </a:lnTo>
                <a:lnTo>
                  <a:pt x="131" y="0"/>
                </a:lnTo>
                <a:lnTo>
                  <a:pt x="131" y="0"/>
                </a:lnTo>
                <a:close/>
              </a:path>
            </a:pathLst>
          </a:custGeom>
          <a:solidFill>
            <a:srgbClr val="A3A3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12" name="Freeform 28"/>
          <p:cNvSpPr/>
          <p:nvPr/>
        </p:nvSpPr>
        <p:spPr bwMode="auto">
          <a:xfrm>
            <a:off x="921852" y="734865"/>
            <a:ext cx="221890" cy="271011"/>
          </a:xfrm>
          <a:custGeom>
            <a:avLst/>
            <a:gdLst>
              <a:gd name="T0" fmla="*/ 131 w 131"/>
              <a:gd name="T1" fmla="*/ 0 h 160"/>
              <a:gd name="T2" fmla="*/ 2 w 131"/>
              <a:gd name="T3" fmla="*/ 0 h 160"/>
              <a:gd name="T4" fmla="*/ 0 w 131"/>
              <a:gd name="T5" fmla="*/ 0 h 160"/>
              <a:gd name="T6" fmla="*/ 0 w 131"/>
              <a:gd name="T7" fmla="*/ 160 h 160"/>
              <a:gd name="T8" fmla="*/ 67 w 131"/>
              <a:gd name="T9" fmla="*/ 160 h 160"/>
              <a:gd name="T10" fmla="*/ 131 w 131"/>
              <a:gd name="T11" fmla="*/ 160 h 160"/>
              <a:gd name="T12" fmla="*/ 131 w 131"/>
              <a:gd name="T13" fmla="*/ 0 h 160"/>
              <a:gd name="T14" fmla="*/ 131 w 131"/>
              <a:gd name="T15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1" h="160">
                <a:moveTo>
                  <a:pt x="131" y="0"/>
                </a:moveTo>
                <a:lnTo>
                  <a:pt x="2" y="0"/>
                </a:lnTo>
                <a:lnTo>
                  <a:pt x="0" y="0"/>
                </a:lnTo>
                <a:lnTo>
                  <a:pt x="0" y="160"/>
                </a:lnTo>
                <a:lnTo>
                  <a:pt x="67" y="160"/>
                </a:lnTo>
                <a:lnTo>
                  <a:pt x="131" y="160"/>
                </a:lnTo>
                <a:lnTo>
                  <a:pt x="131" y="0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13" name="Freeform 29"/>
          <p:cNvSpPr/>
          <p:nvPr/>
        </p:nvSpPr>
        <p:spPr bwMode="auto">
          <a:xfrm>
            <a:off x="1365629" y="734865"/>
            <a:ext cx="218502" cy="271011"/>
          </a:xfrm>
          <a:custGeom>
            <a:avLst/>
            <a:gdLst>
              <a:gd name="T0" fmla="*/ 129 w 129"/>
              <a:gd name="T1" fmla="*/ 0 h 160"/>
              <a:gd name="T2" fmla="*/ 0 w 129"/>
              <a:gd name="T3" fmla="*/ 0 h 160"/>
              <a:gd name="T4" fmla="*/ 0 w 129"/>
              <a:gd name="T5" fmla="*/ 0 h 160"/>
              <a:gd name="T6" fmla="*/ 0 w 129"/>
              <a:gd name="T7" fmla="*/ 160 h 160"/>
              <a:gd name="T8" fmla="*/ 64 w 129"/>
              <a:gd name="T9" fmla="*/ 160 h 160"/>
              <a:gd name="T10" fmla="*/ 129 w 129"/>
              <a:gd name="T11" fmla="*/ 160 h 160"/>
              <a:gd name="T12" fmla="*/ 129 w 129"/>
              <a:gd name="T13" fmla="*/ 0 h 160"/>
              <a:gd name="T14" fmla="*/ 129 w 129"/>
              <a:gd name="T15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9" h="160">
                <a:moveTo>
                  <a:pt x="129" y="0"/>
                </a:moveTo>
                <a:lnTo>
                  <a:pt x="0" y="0"/>
                </a:lnTo>
                <a:lnTo>
                  <a:pt x="0" y="0"/>
                </a:lnTo>
                <a:lnTo>
                  <a:pt x="0" y="160"/>
                </a:lnTo>
                <a:lnTo>
                  <a:pt x="64" y="160"/>
                </a:lnTo>
                <a:lnTo>
                  <a:pt x="129" y="160"/>
                </a:lnTo>
                <a:lnTo>
                  <a:pt x="129" y="0"/>
                </a:lnTo>
                <a:lnTo>
                  <a:pt x="1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14" name="Freeform 30"/>
          <p:cNvSpPr/>
          <p:nvPr/>
        </p:nvSpPr>
        <p:spPr bwMode="auto">
          <a:xfrm>
            <a:off x="1289432" y="734865"/>
            <a:ext cx="218502" cy="271011"/>
          </a:xfrm>
          <a:custGeom>
            <a:avLst/>
            <a:gdLst>
              <a:gd name="T0" fmla="*/ 129 w 129"/>
              <a:gd name="T1" fmla="*/ 0 h 160"/>
              <a:gd name="T2" fmla="*/ 0 w 129"/>
              <a:gd name="T3" fmla="*/ 0 h 160"/>
              <a:gd name="T4" fmla="*/ 0 w 129"/>
              <a:gd name="T5" fmla="*/ 0 h 160"/>
              <a:gd name="T6" fmla="*/ 0 w 129"/>
              <a:gd name="T7" fmla="*/ 160 h 160"/>
              <a:gd name="T8" fmla="*/ 64 w 129"/>
              <a:gd name="T9" fmla="*/ 160 h 160"/>
              <a:gd name="T10" fmla="*/ 129 w 129"/>
              <a:gd name="T11" fmla="*/ 160 h 160"/>
              <a:gd name="T12" fmla="*/ 129 w 129"/>
              <a:gd name="T13" fmla="*/ 0 h 160"/>
              <a:gd name="T14" fmla="*/ 129 w 129"/>
              <a:gd name="T15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9" h="160">
                <a:moveTo>
                  <a:pt x="129" y="0"/>
                </a:moveTo>
                <a:lnTo>
                  <a:pt x="0" y="0"/>
                </a:lnTo>
                <a:lnTo>
                  <a:pt x="0" y="0"/>
                </a:lnTo>
                <a:lnTo>
                  <a:pt x="0" y="160"/>
                </a:lnTo>
                <a:lnTo>
                  <a:pt x="64" y="160"/>
                </a:lnTo>
                <a:lnTo>
                  <a:pt x="129" y="160"/>
                </a:lnTo>
                <a:lnTo>
                  <a:pt x="129" y="0"/>
                </a:lnTo>
                <a:lnTo>
                  <a:pt x="12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15" name="Freeform 31"/>
          <p:cNvSpPr/>
          <p:nvPr/>
        </p:nvSpPr>
        <p:spPr bwMode="auto">
          <a:xfrm>
            <a:off x="1744441" y="1099036"/>
            <a:ext cx="160913" cy="167688"/>
          </a:xfrm>
          <a:custGeom>
            <a:avLst/>
            <a:gdLst>
              <a:gd name="T0" fmla="*/ 0 w 95"/>
              <a:gd name="T1" fmla="*/ 0 h 99"/>
              <a:gd name="T2" fmla="*/ 0 w 95"/>
              <a:gd name="T3" fmla="*/ 0 h 99"/>
              <a:gd name="T4" fmla="*/ 0 w 95"/>
              <a:gd name="T5" fmla="*/ 99 h 99"/>
              <a:gd name="T6" fmla="*/ 95 w 95"/>
              <a:gd name="T7" fmla="*/ 99 h 99"/>
              <a:gd name="T8" fmla="*/ 0 w 95"/>
              <a:gd name="T9" fmla="*/ 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" h="99">
                <a:moveTo>
                  <a:pt x="0" y="0"/>
                </a:moveTo>
                <a:lnTo>
                  <a:pt x="0" y="0"/>
                </a:lnTo>
                <a:lnTo>
                  <a:pt x="0" y="99"/>
                </a:lnTo>
                <a:lnTo>
                  <a:pt x="95" y="99"/>
                </a:lnTo>
                <a:lnTo>
                  <a:pt x="0" y="0"/>
                </a:lnTo>
                <a:close/>
              </a:path>
            </a:pathLst>
          </a:custGeom>
          <a:solidFill>
            <a:srgbClr val="BE30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16" name="Freeform 32"/>
          <p:cNvSpPr/>
          <p:nvPr/>
        </p:nvSpPr>
        <p:spPr bwMode="auto">
          <a:xfrm>
            <a:off x="1797551" y="1099036"/>
            <a:ext cx="160913" cy="167688"/>
          </a:xfrm>
          <a:custGeom>
            <a:avLst/>
            <a:gdLst>
              <a:gd name="T0" fmla="*/ 0 w 95"/>
              <a:gd name="T1" fmla="*/ 0 h 99"/>
              <a:gd name="T2" fmla="*/ 0 w 95"/>
              <a:gd name="T3" fmla="*/ 0 h 99"/>
              <a:gd name="T4" fmla="*/ 0 w 95"/>
              <a:gd name="T5" fmla="*/ 99 h 99"/>
              <a:gd name="T6" fmla="*/ 95 w 95"/>
              <a:gd name="T7" fmla="*/ 99 h 99"/>
              <a:gd name="T8" fmla="*/ 0 w 95"/>
              <a:gd name="T9" fmla="*/ 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" h="99">
                <a:moveTo>
                  <a:pt x="0" y="0"/>
                </a:moveTo>
                <a:lnTo>
                  <a:pt x="0" y="0"/>
                </a:lnTo>
                <a:lnTo>
                  <a:pt x="0" y="99"/>
                </a:lnTo>
                <a:lnTo>
                  <a:pt x="95" y="9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grpSp>
        <p:nvGrpSpPr>
          <p:cNvPr id="517" name="组合 516"/>
          <p:cNvGrpSpPr>
            <a:grpSpLocks noChangeAspect="1"/>
          </p:cNvGrpSpPr>
          <p:nvPr/>
        </p:nvGrpSpPr>
        <p:grpSpPr>
          <a:xfrm>
            <a:off x="498878" y="3011503"/>
            <a:ext cx="360933" cy="351679"/>
            <a:chOff x="5256799" y="4239109"/>
            <a:chExt cx="223152" cy="217430"/>
          </a:xfrm>
          <a:solidFill>
            <a:srgbClr val="01ACBE"/>
          </a:solidFill>
        </p:grpSpPr>
        <p:sp>
          <p:nvSpPr>
            <p:cNvPr id="518" name="Freeform 40"/>
            <p:cNvSpPr>
              <a:spLocks noEditPoints="1"/>
            </p:cNvSpPr>
            <p:nvPr/>
          </p:nvSpPr>
          <p:spPr bwMode="auto">
            <a:xfrm>
              <a:off x="5256799" y="4239109"/>
              <a:ext cx="223152" cy="217430"/>
            </a:xfrm>
            <a:custGeom>
              <a:avLst/>
              <a:gdLst>
                <a:gd name="T0" fmla="*/ 44 w 49"/>
                <a:gd name="T1" fmla="*/ 33 h 48"/>
                <a:gd name="T2" fmla="*/ 49 w 49"/>
                <a:gd name="T3" fmla="*/ 28 h 48"/>
                <a:gd name="T4" fmla="*/ 49 w 49"/>
                <a:gd name="T5" fmla="*/ 5 h 48"/>
                <a:gd name="T6" fmla="*/ 44 w 49"/>
                <a:gd name="T7" fmla="*/ 0 h 48"/>
                <a:gd name="T8" fmla="*/ 5 w 49"/>
                <a:gd name="T9" fmla="*/ 0 h 48"/>
                <a:gd name="T10" fmla="*/ 0 w 49"/>
                <a:gd name="T11" fmla="*/ 5 h 48"/>
                <a:gd name="T12" fmla="*/ 0 w 49"/>
                <a:gd name="T13" fmla="*/ 28 h 48"/>
                <a:gd name="T14" fmla="*/ 5 w 49"/>
                <a:gd name="T15" fmla="*/ 33 h 48"/>
                <a:gd name="T16" fmla="*/ 20 w 49"/>
                <a:gd name="T17" fmla="*/ 33 h 48"/>
                <a:gd name="T18" fmla="*/ 20 w 49"/>
                <a:gd name="T19" fmla="*/ 38 h 48"/>
                <a:gd name="T20" fmla="*/ 5 w 49"/>
                <a:gd name="T21" fmla="*/ 38 h 48"/>
                <a:gd name="T22" fmla="*/ 0 w 49"/>
                <a:gd name="T23" fmla="*/ 43 h 48"/>
                <a:gd name="T24" fmla="*/ 0 w 49"/>
                <a:gd name="T25" fmla="*/ 47 h 48"/>
                <a:gd name="T26" fmla="*/ 1 w 49"/>
                <a:gd name="T27" fmla="*/ 48 h 48"/>
                <a:gd name="T28" fmla="*/ 48 w 49"/>
                <a:gd name="T29" fmla="*/ 48 h 48"/>
                <a:gd name="T30" fmla="*/ 49 w 49"/>
                <a:gd name="T31" fmla="*/ 47 h 48"/>
                <a:gd name="T32" fmla="*/ 49 w 49"/>
                <a:gd name="T33" fmla="*/ 43 h 48"/>
                <a:gd name="T34" fmla="*/ 44 w 49"/>
                <a:gd name="T35" fmla="*/ 38 h 48"/>
                <a:gd name="T36" fmla="*/ 29 w 49"/>
                <a:gd name="T37" fmla="*/ 38 h 48"/>
                <a:gd name="T38" fmla="*/ 29 w 49"/>
                <a:gd name="T39" fmla="*/ 33 h 48"/>
                <a:gd name="T40" fmla="*/ 44 w 49"/>
                <a:gd name="T41" fmla="*/ 33 h 48"/>
                <a:gd name="T42" fmla="*/ 2 w 49"/>
                <a:gd name="T43" fmla="*/ 28 h 48"/>
                <a:gd name="T44" fmla="*/ 2 w 49"/>
                <a:gd name="T45" fmla="*/ 5 h 48"/>
                <a:gd name="T46" fmla="*/ 5 w 49"/>
                <a:gd name="T47" fmla="*/ 2 h 48"/>
                <a:gd name="T48" fmla="*/ 44 w 49"/>
                <a:gd name="T49" fmla="*/ 2 h 48"/>
                <a:gd name="T50" fmla="*/ 47 w 49"/>
                <a:gd name="T51" fmla="*/ 5 h 48"/>
                <a:gd name="T52" fmla="*/ 47 w 49"/>
                <a:gd name="T53" fmla="*/ 28 h 48"/>
                <a:gd name="T54" fmla="*/ 44 w 49"/>
                <a:gd name="T55" fmla="*/ 31 h 48"/>
                <a:gd name="T56" fmla="*/ 5 w 49"/>
                <a:gd name="T57" fmla="*/ 31 h 48"/>
                <a:gd name="T58" fmla="*/ 2 w 49"/>
                <a:gd name="T59" fmla="*/ 2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9" h="48">
                  <a:moveTo>
                    <a:pt x="44" y="33"/>
                  </a:moveTo>
                  <a:cubicBezTo>
                    <a:pt x="47" y="33"/>
                    <a:pt x="49" y="31"/>
                    <a:pt x="49" y="28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2"/>
                    <a:pt x="47" y="0"/>
                    <a:pt x="4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1"/>
                    <a:pt x="2" y="33"/>
                    <a:pt x="5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2" y="38"/>
                    <a:pt x="0" y="40"/>
                    <a:pt x="0" y="43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1" y="48"/>
                    <a:pt x="1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9" y="48"/>
                    <a:pt x="49" y="47"/>
                    <a:pt x="49" y="47"/>
                  </a:cubicBezTo>
                  <a:cubicBezTo>
                    <a:pt x="49" y="43"/>
                    <a:pt x="49" y="43"/>
                    <a:pt x="49" y="43"/>
                  </a:cubicBezTo>
                  <a:cubicBezTo>
                    <a:pt x="49" y="40"/>
                    <a:pt x="47" y="38"/>
                    <a:pt x="44" y="3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3"/>
                    <a:pt x="29" y="33"/>
                    <a:pt x="29" y="33"/>
                  </a:cubicBezTo>
                  <a:lnTo>
                    <a:pt x="44" y="33"/>
                  </a:lnTo>
                  <a:close/>
                  <a:moveTo>
                    <a:pt x="2" y="28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4" y="2"/>
                    <a:pt x="5" y="2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6" y="2"/>
                    <a:pt x="47" y="3"/>
                    <a:pt x="47" y="5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30"/>
                    <a:pt x="46" y="31"/>
                    <a:pt x="44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4" y="31"/>
                    <a:pt x="2" y="30"/>
                    <a:pt x="2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519" name="Freeform 41"/>
            <p:cNvSpPr/>
            <p:nvPr/>
          </p:nvSpPr>
          <p:spPr bwMode="auto">
            <a:xfrm>
              <a:off x="5273965" y="4256274"/>
              <a:ext cx="186913" cy="114437"/>
            </a:xfrm>
            <a:custGeom>
              <a:avLst/>
              <a:gdLst>
                <a:gd name="T0" fmla="*/ 41 w 41"/>
                <a:gd name="T1" fmla="*/ 24 h 25"/>
                <a:gd name="T2" fmla="*/ 41 w 41"/>
                <a:gd name="T3" fmla="*/ 1 h 25"/>
                <a:gd name="T4" fmla="*/ 40 w 41"/>
                <a:gd name="T5" fmla="*/ 0 h 25"/>
                <a:gd name="T6" fmla="*/ 1 w 41"/>
                <a:gd name="T7" fmla="*/ 0 h 25"/>
                <a:gd name="T8" fmla="*/ 0 w 41"/>
                <a:gd name="T9" fmla="*/ 1 h 25"/>
                <a:gd name="T10" fmla="*/ 0 w 41"/>
                <a:gd name="T11" fmla="*/ 24 h 25"/>
                <a:gd name="T12" fmla="*/ 1 w 41"/>
                <a:gd name="T13" fmla="*/ 25 h 25"/>
                <a:gd name="T14" fmla="*/ 40 w 41"/>
                <a:gd name="T15" fmla="*/ 25 h 25"/>
                <a:gd name="T16" fmla="*/ 41 w 41"/>
                <a:gd name="T17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25">
                  <a:moveTo>
                    <a:pt x="41" y="24"/>
                  </a:move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1" y="0"/>
                    <a:pt x="4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5"/>
                    <a:pt x="1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1" y="25"/>
                    <a:pt x="41" y="25"/>
                    <a:pt x="41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  <p:sp>
        <p:nvSpPr>
          <p:cNvPr id="520" name="Rectangle 42"/>
          <p:cNvSpPr>
            <a:spLocks noChangeArrowheads="1"/>
          </p:cNvSpPr>
          <p:nvPr/>
        </p:nvSpPr>
        <p:spPr bwMode="auto">
          <a:xfrm>
            <a:off x="979442" y="1388679"/>
            <a:ext cx="221890" cy="225278"/>
          </a:xfrm>
          <a:prstGeom prst="rect">
            <a:avLst/>
          </a:pr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21" name="Rectangle 43"/>
          <p:cNvSpPr>
            <a:spLocks noChangeArrowheads="1"/>
          </p:cNvSpPr>
          <p:nvPr/>
        </p:nvSpPr>
        <p:spPr bwMode="auto">
          <a:xfrm>
            <a:off x="1201331" y="1388679"/>
            <a:ext cx="221890" cy="225278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22" name="Rectangle 44"/>
          <p:cNvSpPr>
            <a:spLocks noChangeArrowheads="1"/>
          </p:cNvSpPr>
          <p:nvPr/>
        </p:nvSpPr>
        <p:spPr bwMode="auto">
          <a:xfrm>
            <a:off x="1423220" y="1388679"/>
            <a:ext cx="216807" cy="225278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23" name="Rectangle 45"/>
          <p:cNvSpPr>
            <a:spLocks noChangeArrowheads="1"/>
          </p:cNvSpPr>
          <p:nvPr/>
        </p:nvSpPr>
        <p:spPr bwMode="auto">
          <a:xfrm>
            <a:off x="1192861" y="1646140"/>
            <a:ext cx="221890" cy="228666"/>
          </a:xfrm>
          <a:prstGeom prst="rect">
            <a:avLst/>
          </a:prstGeom>
          <a:solidFill>
            <a:srgbClr val="7B25A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24" name="Rectangle 46"/>
          <p:cNvSpPr>
            <a:spLocks noChangeArrowheads="1"/>
          </p:cNvSpPr>
          <p:nvPr/>
        </p:nvSpPr>
        <p:spPr bwMode="auto">
          <a:xfrm>
            <a:off x="1192861" y="1646140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25" name="Rectangle 47"/>
          <p:cNvSpPr>
            <a:spLocks noChangeArrowheads="1"/>
          </p:cNvSpPr>
          <p:nvPr/>
        </p:nvSpPr>
        <p:spPr bwMode="auto">
          <a:xfrm>
            <a:off x="982829" y="1646141"/>
            <a:ext cx="165993" cy="172769"/>
          </a:xfrm>
          <a:prstGeom prst="rect">
            <a:avLst/>
          </a:prstGeom>
          <a:solidFill>
            <a:srgbClr val="663A77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26" name="Rectangle 48"/>
          <p:cNvSpPr>
            <a:spLocks noChangeArrowheads="1"/>
          </p:cNvSpPr>
          <p:nvPr/>
        </p:nvSpPr>
        <p:spPr bwMode="auto">
          <a:xfrm>
            <a:off x="982829" y="1646141"/>
            <a:ext cx="165993" cy="172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27" name="Rectangle 49"/>
          <p:cNvSpPr>
            <a:spLocks noChangeArrowheads="1"/>
          </p:cNvSpPr>
          <p:nvPr/>
        </p:nvSpPr>
        <p:spPr bwMode="auto">
          <a:xfrm>
            <a:off x="1414751" y="1646140"/>
            <a:ext cx="216807" cy="228666"/>
          </a:xfrm>
          <a:prstGeom prst="rect">
            <a:avLst/>
          </a:prstGeom>
          <a:solidFill>
            <a:srgbClr val="BE30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28" name="Rectangle 50"/>
          <p:cNvSpPr>
            <a:spLocks noChangeArrowheads="1"/>
          </p:cNvSpPr>
          <p:nvPr/>
        </p:nvSpPr>
        <p:spPr bwMode="auto">
          <a:xfrm>
            <a:off x="1414751" y="1646140"/>
            <a:ext cx="216807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29" name="Rectangle 51"/>
          <p:cNvSpPr>
            <a:spLocks noChangeArrowheads="1"/>
          </p:cNvSpPr>
          <p:nvPr/>
        </p:nvSpPr>
        <p:spPr bwMode="auto">
          <a:xfrm>
            <a:off x="1631559" y="1646140"/>
            <a:ext cx="221890" cy="228666"/>
          </a:xfrm>
          <a:prstGeom prst="rect">
            <a:avLst/>
          </a:prstGeom>
          <a:solidFill>
            <a:srgbClr val="7B25A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30" name="Rectangle 52"/>
          <p:cNvSpPr>
            <a:spLocks noChangeArrowheads="1"/>
          </p:cNvSpPr>
          <p:nvPr/>
        </p:nvSpPr>
        <p:spPr bwMode="auto">
          <a:xfrm>
            <a:off x="1631559" y="1646140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31" name="Rectangle 53"/>
          <p:cNvSpPr>
            <a:spLocks noChangeArrowheads="1"/>
          </p:cNvSpPr>
          <p:nvPr/>
        </p:nvSpPr>
        <p:spPr bwMode="auto">
          <a:xfrm>
            <a:off x="1192861" y="1874806"/>
            <a:ext cx="221890" cy="228666"/>
          </a:xfrm>
          <a:prstGeom prst="rect">
            <a:avLst/>
          </a:prstGeom>
          <a:solidFill>
            <a:srgbClr val="7B25A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32" name="Rectangle 54"/>
          <p:cNvSpPr>
            <a:spLocks noChangeArrowheads="1"/>
          </p:cNvSpPr>
          <p:nvPr/>
        </p:nvSpPr>
        <p:spPr bwMode="auto">
          <a:xfrm>
            <a:off x="1192861" y="1874806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33" name="Rectangle 55"/>
          <p:cNvSpPr>
            <a:spLocks noChangeArrowheads="1"/>
          </p:cNvSpPr>
          <p:nvPr/>
        </p:nvSpPr>
        <p:spPr bwMode="auto">
          <a:xfrm>
            <a:off x="1414751" y="1874806"/>
            <a:ext cx="216807" cy="228666"/>
          </a:xfrm>
          <a:prstGeom prst="rect">
            <a:avLst/>
          </a:prstGeom>
          <a:solidFill>
            <a:srgbClr val="BE30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34" name="Rectangle 56"/>
          <p:cNvSpPr>
            <a:spLocks noChangeArrowheads="1"/>
          </p:cNvSpPr>
          <p:nvPr/>
        </p:nvSpPr>
        <p:spPr bwMode="auto">
          <a:xfrm>
            <a:off x="1414751" y="1874806"/>
            <a:ext cx="216807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35" name="Rectangle 57"/>
          <p:cNvSpPr>
            <a:spLocks noChangeArrowheads="1"/>
          </p:cNvSpPr>
          <p:nvPr/>
        </p:nvSpPr>
        <p:spPr bwMode="auto">
          <a:xfrm>
            <a:off x="1631559" y="1874806"/>
            <a:ext cx="221890" cy="228666"/>
          </a:xfrm>
          <a:prstGeom prst="rect">
            <a:avLst/>
          </a:prstGeom>
          <a:solidFill>
            <a:srgbClr val="7B25A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36" name="Rectangle 58"/>
          <p:cNvSpPr>
            <a:spLocks noChangeArrowheads="1"/>
          </p:cNvSpPr>
          <p:nvPr/>
        </p:nvSpPr>
        <p:spPr bwMode="auto">
          <a:xfrm>
            <a:off x="1631559" y="1874806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37" name="Rectangle 59"/>
          <p:cNvSpPr>
            <a:spLocks noChangeArrowheads="1"/>
          </p:cNvSpPr>
          <p:nvPr/>
        </p:nvSpPr>
        <p:spPr bwMode="auto">
          <a:xfrm>
            <a:off x="979442" y="2135653"/>
            <a:ext cx="221890" cy="223584"/>
          </a:xfrm>
          <a:prstGeom prst="rect">
            <a:avLst/>
          </a:prstGeom>
          <a:solidFill>
            <a:srgbClr val="BE30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38" name="Rectangle 60"/>
          <p:cNvSpPr>
            <a:spLocks noChangeArrowheads="1"/>
          </p:cNvSpPr>
          <p:nvPr/>
        </p:nvSpPr>
        <p:spPr bwMode="auto">
          <a:xfrm>
            <a:off x="979442" y="2135653"/>
            <a:ext cx="221890" cy="223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39" name="Rectangle 61"/>
          <p:cNvSpPr>
            <a:spLocks noChangeArrowheads="1"/>
          </p:cNvSpPr>
          <p:nvPr/>
        </p:nvSpPr>
        <p:spPr bwMode="auto">
          <a:xfrm>
            <a:off x="1201331" y="2135653"/>
            <a:ext cx="221890" cy="223584"/>
          </a:xfrm>
          <a:prstGeom prst="rect">
            <a:avLst/>
          </a:prstGeom>
          <a:solidFill>
            <a:srgbClr val="BE30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40" name="Rectangle 62"/>
          <p:cNvSpPr>
            <a:spLocks noChangeArrowheads="1"/>
          </p:cNvSpPr>
          <p:nvPr/>
        </p:nvSpPr>
        <p:spPr bwMode="auto">
          <a:xfrm>
            <a:off x="1201331" y="2135653"/>
            <a:ext cx="221890" cy="223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41" name="Rectangle 63"/>
          <p:cNvSpPr>
            <a:spLocks noChangeArrowheads="1"/>
          </p:cNvSpPr>
          <p:nvPr/>
        </p:nvSpPr>
        <p:spPr bwMode="auto">
          <a:xfrm>
            <a:off x="1423220" y="2135653"/>
            <a:ext cx="216807" cy="223584"/>
          </a:xfrm>
          <a:prstGeom prst="rect">
            <a:avLst/>
          </a:prstGeom>
          <a:solidFill>
            <a:srgbClr val="BE30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42" name="Rectangle 64"/>
          <p:cNvSpPr>
            <a:spLocks noChangeArrowheads="1"/>
          </p:cNvSpPr>
          <p:nvPr/>
        </p:nvSpPr>
        <p:spPr bwMode="auto">
          <a:xfrm>
            <a:off x="1423220" y="2135653"/>
            <a:ext cx="216807" cy="223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43" name="Rectangle 65"/>
          <p:cNvSpPr>
            <a:spLocks noChangeArrowheads="1"/>
          </p:cNvSpPr>
          <p:nvPr/>
        </p:nvSpPr>
        <p:spPr bwMode="auto">
          <a:xfrm>
            <a:off x="757553" y="2391420"/>
            <a:ext cx="218502" cy="2286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44" name="Rectangle 66"/>
          <p:cNvSpPr>
            <a:spLocks noChangeArrowheads="1"/>
          </p:cNvSpPr>
          <p:nvPr/>
        </p:nvSpPr>
        <p:spPr bwMode="auto">
          <a:xfrm>
            <a:off x="757553" y="2391420"/>
            <a:ext cx="218502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45" name="Rectangle 67"/>
          <p:cNvSpPr>
            <a:spLocks noChangeArrowheads="1"/>
          </p:cNvSpPr>
          <p:nvPr/>
        </p:nvSpPr>
        <p:spPr bwMode="auto">
          <a:xfrm>
            <a:off x="976054" y="2391420"/>
            <a:ext cx="220196" cy="228666"/>
          </a:xfrm>
          <a:prstGeom prst="rect">
            <a:avLst/>
          </a:prstGeom>
          <a:solidFill>
            <a:srgbClr val="FFB85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46" name="Rectangle 68"/>
          <p:cNvSpPr>
            <a:spLocks noChangeArrowheads="1"/>
          </p:cNvSpPr>
          <p:nvPr/>
        </p:nvSpPr>
        <p:spPr bwMode="auto">
          <a:xfrm>
            <a:off x="976054" y="2391420"/>
            <a:ext cx="220196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47" name="Rectangle 69"/>
          <p:cNvSpPr>
            <a:spLocks noChangeArrowheads="1"/>
          </p:cNvSpPr>
          <p:nvPr/>
        </p:nvSpPr>
        <p:spPr bwMode="auto">
          <a:xfrm>
            <a:off x="1196249" y="2391420"/>
            <a:ext cx="221890" cy="228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48" name="Rectangle 70"/>
          <p:cNvSpPr>
            <a:spLocks noChangeArrowheads="1"/>
          </p:cNvSpPr>
          <p:nvPr/>
        </p:nvSpPr>
        <p:spPr bwMode="auto">
          <a:xfrm>
            <a:off x="1196249" y="2391420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49" name="Rectangle 71"/>
          <p:cNvSpPr>
            <a:spLocks noChangeArrowheads="1"/>
          </p:cNvSpPr>
          <p:nvPr/>
        </p:nvSpPr>
        <p:spPr bwMode="auto">
          <a:xfrm>
            <a:off x="757553" y="2620085"/>
            <a:ext cx="218502" cy="2303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50" name="Rectangle 72"/>
          <p:cNvSpPr>
            <a:spLocks noChangeArrowheads="1"/>
          </p:cNvSpPr>
          <p:nvPr/>
        </p:nvSpPr>
        <p:spPr bwMode="auto">
          <a:xfrm>
            <a:off x="757553" y="2620085"/>
            <a:ext cx="218502" cy="23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51" name="Rectangle 73"/>
          <p:cNvSpPr>
            <a:spLocks noChangeArrowheads="1"/>
          </p:cNvSpPr>
          <p:nvPr/>
        </p:nvSpPr>
        <p:spPr bwMode="auto">
          <a:xfrm>
            <a:off x="976054" y="2620085"/>
            <a:ext cx="220196" cy="2303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52" name="Rectangle 74"/>
          <p:cNvSpPr>
            <a:spLocks noChangeArrowheads="1"/>
          </p:cNvSpPr>
          <p:nvPr/>
        </p:nvSpPr>
        <p:spPr bwMode="auto">
          <a:xfrm>
            <a:off x="976054" y="2620085"/>
            <a:ext cx="220196" cy="23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53" name="Rectangle 75"/>
          <p:cNvSpPr>
            <a:spLocks noChangeArrowheads="1"/>
          </p:cNvSpPr>
          <p:nvPr/>
        </p:nvSpPr>
        <p:spPr bwMode="auto">
          <a:xfrm>
            <a:off x="1196249" y="2620085"/>
            <a:ext cx="221890" cy="2303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54" name="Rectangle 76"/>
          <p:cNvSpPr>
            <a:spLocks noChangeArrowheads="1"/>
          </p:cNvSpPr>
          <p:nvPr/>
        </p:nvSpPr>
        <p:spPr bwMode="auto">
          <a:xfrm>
            <a:off x="1196249" y="2620085"/>
            <a:ext cx="221890" cy="23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55" name="Rectangle 77"/>
          <p:cNvSpPr>
            <a:spLocks noChangeArrowheads="1"/>
          </p:cNvSpPr>
          <p:nvPr/>
        </p:nvSpPr>
        <p:spPr bwMode="auto">
          <a:xfrm>
            <a:off x="979442" y="2882626"/>
            <a:ext cx="221890" cy="223584"/>
          </a:xfrm>
          <a:prstGeom prst="rect">
            <a:avLst/>
          </a:prstGeom>
          <a:solidFill>
            <a:srgbClr val="01ACB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56" name="Rectangle 78"/>
          <p:cNvSpPr>
            <a:spLocks noChangeArrowheads="1"/>
          </p:cNvSpPr>
          <p:nvPr/>
        </p:nvSpPr>
        <p:spPr bwMode="auto">
          <a:xfrm>
            <a:off x="979442" y="2882626"/>
            <a:ext cx="221890" cy="223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57" name="Rectangle 79"/>
          <p:cNvSpPr>
            <a:spLocks noChangeArrowheads="1"/>
          </p:cNvSpPr>
          <p:nvPr/>
        </p:nvSpPr>
        <p:spPr bwMode="auto">
          <a:xfrm>
            <a:off x="1201331" y="2882626"/>
            <a:ext cx="221890" cy="223584"/>
          </a:xfrm>
          <a:prstGeom prst="rect">
            <a:avLst/>
          </a:prstGeom>
          <a:solidFill>
            <a:srgbClr val="1783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58" name="Rectangle 80"/>
          <p:cNvSpPr>
            <a:spLocks noChangeArrowheads="1"/>
          </p:cNvSpPr>
          <p:nvPr/>
        </p:nvSpPr>
        <p:spPr bwMode="auto">
          <a:xfrm>
            <a:off x="1201331" y="2882626"/>
            <a:ext cx="221890" cy="223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59" name="Rectangle 81"/>
          <p:cNvSpPr>
            <a:spLocks noChangeArrowheads="1"/>
          </p:cNvSpPr>
          <p:nvPr/>
        </p:nvSpPr>
        <p:spPr bwMode="auto">
          <a:xfrm>
            <a:off x="1423220" y="2882626"/>
            <a:ext cx="216807" cy="223584"/>
          </a:xfrm>
          <a:prstGeom prst="rect">
            <a:avLst/>
          </a:prstGeom>
          <a:solidFill>
            <a:srgbClr val="1783B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60" name="Rectangle 82"/>
          <p:cNvSpPr>
            <a:spLocks noChangeArrowheads="1"/>
          </p:cNvSpPr>
          <p:nvPr/>
        </p:nvSpPr>
        <p:spPr bwMode="auto">
          <a:xfrm>
            <a:off x="1423220" y="2882626"/>
            <a:ext cx="216807" cy="223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61" name="Rectangle 83"/>
          <p:cNvSpPr>
            <a:spLocks noChangeArrowheads="1"/>
          </p:cNvSpPr>
          <p:nvPr/>
        </p:nvSpPr>
        <p:spPr bwMode="auto">
          <a:xfrm>
            <a:off x="979442" y="3138393"/>
            <a:ext cx="221890" cy="228666"/>
          </a:xfrm>
          <a:prstGeom prst="rect">
            <a:avLst/>
          </a:prstGeom>
          <a:solidFill>
            <a:srgbClr val="01ACB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62" name="Rectangle 84"/>
          <p:cNvSpPr>
            <a:spLocks noChangeArrowheads="1"/>
          </p:cNvSpPr>
          <p:nvPr/>
        </p:nvSpPr>
        <p:spPr bwMode="auto">
          <a:xfrm>
            <a:off x="979442" y="3138393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63" name="Rectangle 85"/>
          <p:cNvSpPr>
            <a:spLocks noChangeArrowheads="1"/>
          </p:cNvSpPr>
          <p:nvPr/>
        </p:nvSpPr>
        <p:spPr bwMode="auto">
          <a:xfrm>
            <a:off x="1201331" y="3138393"/>
            <a:ext cx="221890" cy="228666"/>
          </a:xfrm>
          <a:prstGeom prst="rect">
            <a:avLst/>
          </a:prstGeom>
          <a:solidFill>
            <a:srgbClr val="1783B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64" name="Rectangle 86"/>
          <p:cNvSpPr>
            <a:spLocks noChangeArrowheads="1"/>
          </p:cNvSpPr>
          <p:nvPr/>
        </p:nvSpPr>
        <p:spPr bwMode="auto">
          <a:xfrm>
            <a:off x="1201331" y="3138393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65" name="Rectangle 87"/>
          <p:cNvSpPr>
            <a:spLocks noChangeArrowheads="1"/>
          </p:cNvSpPr>
          <p:nvPr/>
        </p:nvSpPr>
        <p:spPr bwMode="auto">
          <a:xfrm>
            <a:off x="1423220" y="3138393"/>
            <a:ext cx="216807" cy="228666"/>
          </a:xfrm>
          <a:prstGeom prst="rect">
            <a:avLst/>
          </a:prstGeom>
          <a:solidFill>
            <a:srgbClr val="01ACB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66" name="Rectangle 88"/>
          <p:cNvSpPr>
            <a:spLocks noChangeArrowheads="1"/>
          </p:cNvSpPr>
          <p:nvPr/>
        </p:nvSpPr>
        <p:spPr bwMode="auto">
          <a:xfrm>
            <a:off x="1423220" y="3138393"/>
            <a:ext cx="216807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67" name="Rectangle 89"/>
          <p:cNvSpPr>
            <a:spLocks noChangeArrowheads="1"/>
          </p:cNvSpPr>
          <p:nvPr/>
        </p:nvSpPr>
        <p:spPr bwMode="auto">
          <a:xfrm>
            <a:off x="979442" y="3367059"/>
            <a:ext cx="221890" cy="228666"/>
          </a:xfrm>
          <a:prstGeom prst="rect">
            <a:avLst/>
          </a:prstGeom>
          <a:solidFill>
            <a:srgbClr val="1783B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68" name="Rectangle 90"/>
          <p:cNvSpPr>
            <a:spLocks noChangeArrowheads="1"/>
          </p:cNvSpPr>
          <p:nvPr/>
        </p:nvSpPr>
        <p:spPr bwMode="auto">
          <a:xfrm>
            <a:off x="979442" y="3367059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69" name="Rectangle 91"/>
          <p:cNvSpPr>
            <a:spLocks noChangeArrowheads="1"/>
          </p:cNvSpPr>
          <p:nvPr/>
        </p:nvSpPr>
        <p:spPr bwMode="auto">
          <a:xfrm>
            <a:off x="1201331" y="3367059"/>
            <a:ext cx="221890" cy="228666"/>
          </a:xfrm>
          <a:prstGeom prst="rect">
            <a:avLst/>
          </a:prstGeom>
          <a:solidFill>
            <a:srgbClr val="01ACB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70" name="Rectangle 92"/>
          <p:cNvSpPr>
            <a:spLocks noChangeArrowheads="1"/>
          </p:cNvSpPr>
          <p:nvPr/>
        </p:nvSpPr>
        <p:spPr bwMode="auto">
          <a:xfrm>
            <a:off x="1201331" y="3367059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71" name="Rectangle 93"/>
          <p:cNvSpPr>
            <a:spLocks noChangeArrowheads="1"/>
          </p:cNvSpPr>
          <p:nvPr/>
        </p:nvSpPr>
        <p:spPr bwMode="auto">
          <a:xfrm>
            <a:off x="1423220" y="3367059"/>
            <a:ext cx="216807" cy="228666"/>
          </a:xfrm>
          <a:prstGeom prst="rect">
            <a:avLst/>
          </a:prstGeom>
          <a:solidFill>
            <a:srgbClr val="01ACB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72" name="Rectangle 94"/>
          <p:cNvSpPr>
            <a:spLocks noChangeArrowheads="1"/>
          </p:cNvSpPr>
          <p:nvPr/>
        </p:nvSpPr>
        <p:spPr bwMode="auto">
          <a:xfrm>
            <a:off x="1423220" y="3367059"/>
            <a:ext cx="216807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73" name="Rectangle 95"/>
          <p:cNvSpPr>
            <a:spLocks noChangeArrowheads="1"/>
          </p:cNvSpPr>
          <p:nvPr/>
        </p:nvSpPr>
        <p:spPr bwMode="auto">
          <a:xfrm>
            <a:off x="979442" y="3627907"/>
            <a:ext cx="221890" cy="228666"/>
          </a:xfrm>
          <a:prstGeom prst="rect">
            <a:avLst/>
          </a:prstGeom>
          <a:solidFill>
            <a:srgbClr val="1783B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74" name="Rectangle 96"/>
          <p:cNvSpPr>
            <a:spLocks noChangeArrowheads="1"/>
          </p:cNvSpPr>
          <p:nvPr/>
        </p:nvSpPr>
        <p:spPr bwMode="auto">
          <a:xfrm>
            <a:off x="979442" y="3627907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75" name="Rectangle 97"/>
          <p:cNvSpPr>
            <a:spLocks noChangeArrowheads="1"/>
          </p:cNvSpPr>
          <p:nvPr/>
        </p:nvSpPr>
        <p:spPr bwMode="auto">
          <a:xfrm>
            <a:off x="1201331" y="3627907"/>
            <a:ext cx="221890" cy="228666"/>
          </a:xfrm>
          <a:prstGeom prst="rect">
            <a:avLst/>
          </a:prstGeom>
          <a:solidFill>
            <a:srgbClr val="01ACB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76" name="Rectangle 98"/>
          <p:cNvSpPr>
            <a:spLocks noChangeArrowheads="1"/>
          </p:cNvSpPr>
          <p:nvPr/>
        </p:nvSpPr>
        <p:spPr bwMode="auto">
          <a:xfrm>
            <a:off x="1201331" y="3627907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77" name="Rectangle 99"/>
          <p:cNvSpPr>
            <a:spLocks noChangeArrowheads="1"/>
          </p:cNvSpPr>
          <p:nvPr/>
        </p:nvSpPr>
        <p:spPr bwMode="auto">
          <a:xfrm>
            <a:off x="1423220" y="3627907"/>
            <a:ext cx="216807" cy="228666"/>
          </a:xfrm>
          <a:prstGeom prst="rect">
            <a:avLst/>
          </a:prstGeom>
          <a:solidFill>
            <a:srgbClr val="1783B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78" name="Rectangle 100"/>
          <p:cNvSpPr>
            <a:spLocks noChangeArrowheads="1"/>
          </p:cNvSpPr>
          <p:nvPr/>
        </p:nvSpPr>
        <p:spPr bwMode="auto">
          <a:xfrm>
            <a:off x="1423220" y="3627907"/>
            <a:ext cx="216807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79" name="Rectangle 101"/>
          <p:cNvSpPr>
            <a:spLocks noChangeArrowheads="1"/>
          </p:cNvSpPr>
          <p:nvPr/>
        </p:nvSpPr>
        <p:spPr bwMode="auto">
          <a:xfrm>
            <a:off x="979442" y="3885367"/>
            <a:ext cx="221890" cy="228666"/>
          </a:xfrm>
          <a:prstGeom prst="rect">
            <a:avLst/>
          </a:prstGeom>
          <a:solidFill>
            <a:srgbClr val="E8707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80" name="Rectangle 102"/>
          <p:cNvSpPr>
            <a:spLocks noChangeArrowheads="1"/>
          </p:cNvSpPr>
          <p:nvPr/>
        </p:nvSpPr>
        <p:spPr bwMode="auto">
          <a:xfrm>
            <a:off x="979442" y="3885367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81" name="Rectangle 103"/>
          <p:cNvSpPr>
            <a:spLocks noChangeArrowheads="1"/>
          </p:cNvSpPr>
          <p:nvPr/>
        </p:nvSpPr>
        <p:spPr bwMode="auto">
          <a:xfrm>
            <a:off x="1201331" y="3885367"/>
            <a:ext cx="221890" cy="2286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82" name="Rectangle 104"/>
          <p:cNvSpPr>
            <a:spLocks noChangeArrowheads="1"/>
          </p:cNvSpPr>
          <p:nvPr/>
        </p:nvSpPr>
        <p:spPr bwMode="auto">
          <a:xfrm>
            <a:off x="1201331" y="3885367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83" name="Rectangle 105"/>
          <p:cNvSpPr>
            <a:spLocks noChangeArrowheads="1"/>
          </p:cNvSpPr>
          <p:nvPr/>
        </p:nvSpPr>
        <p:spPr bwMode="auto">
          <a:xfrm>
            <a:off x="1423220" y="3885367"/>
            <a:ext cx="216807" cy="228666"/>
          </a:xfrm>
          <a:prstGeom prst="rect">
            <a:avLst/>
          </a:prstGeom>
          <a:solidFill>
            <a:srgbClr val="E8707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84" name="Rectangle 106"/>
          <p:cNvSpPr>
            <a:spLocks noChangeArrowheads="1"/>
          </p:cNvSpPr>
          <p:nvPr/>
        </p:nvSpPr>
        <p:spPr bwMode="auto">
          <a:xfrm>
            <a:off x="1423220" y="3885367"/>
            <a:ext cx="216807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85" name="Rectangle 107"/>
          <p:cNvSpPr>
            <a:spLocks noChangeArrowheads="1"/>
          </p:cNvSpPr>
          <p:nvPr/>
        </p:nvSpPr>
        <p:spPr bwMode="auto">
          <a:xfrm>
            <a:off x="979442" y="4114032"/>
            <a:ext cx="221890" cy="228666"/>
          </a:xfrm>
          <a:prstGeom prst="rect">
            <a:avLst/>
          </a:prstGeom>
          <a:solidFill>
            <a:srgbClr val="E8707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86" name="Rectangle 108"/>
          <p:cNvSpPr>
            <a:spLocks noChangeArrowheads="1"/>
          </p:cNvSpPr>
          <p:nvPr/>
        </p:nvSpPr>
        <p:spPr bwMode="auto">
          <a:xfrm>
            <a:off x="979442" y="4114032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87" name="Rectangle 109"/>
          <p:cNvSpPr>
            <a:spLocks noChangeArrowheads="1"/>
          </p:cNvSpPr>
          <p:nvPr/>
        </p:nvSpPr>
        <p:spPr bwMode="auto">
          <a:xfrm>
            <a:off x="1201331" y="4114032"/>
            <a:ext cx="221890" cy="228666"/>
          </a:xfrm>
          <a:prstGeom prst="rect">
            <a:avLst/>
          </a:prstGeom>
          <a:solidFill>
            <a:srgbClr val="E8707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88" name="Rectangle 110"/>
          <p:cNvSpPr>
            <a:spLocks noChangeArrowheads="1"/>
          </p:cNvSpPr>
          <p:nvPr/>
        </p:nvSpPr>
        <p:spPr bwMode="auto">
          <a:xfrm>
            <a:off x="1201331" y="4114032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89" name="Rectangle 111"/>
          <p:cNvSpPr>
            <a:spLocks noChangeArrowheads="1"/>
          </p:cNvSpPr>
          <p:nvPr/>
        </p:nvSpPr>
        <p:spPr bwMode="auto">
          <a:xfrm>
            <a:off x="1423220" y="4114032"/>
            <a:ext cx="216807" cy="2286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90" name="Rectangle 112"/>
          <p:cNvSpPr>
            <a:spLocks noChangeArrowheads="1"/>
          </p:cNvSpPr>
          <p:nvPr/>
        </p:nvSpPr>
        <p:spPr bwMode="auto">
          <a:xfrm>
            <a:off x="1423220" y="4114032"/>
            <a:ext cx="216807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91" name="Freeform 113"/>
          <p:cNvSpPr/>
          <p:nvPr/>
        </p:nvSpPr>
        <p:spPr bwMode="auto">
          <a:xfrm>
            <a:off x="979442" y="4371492"/>
            <a:ext cx="221890" cy="228666"/>
          </a:xfrm>
          <a:custGeom>
            <a:avLst/>
            <a:gdLst>
              <a:gd name="T0" fmla="*/ 0 w 131"/>
              <a:gd name="T1" fmla="*/ 0 h 135"/>
              <a:gd name="T2" fmla="*/ 131 w 131"/>
              <a:gd name="T3" fmla="*/ 135 h 135"/>
              <a:gd name="T4" fmla="*/ 131 w 131"/>
              <a:gd name="T5" fmla="*/ 0 h 135"/>
              <a:gd name="T6" fmla="*/ 0 w 131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35">
                <a:moveTo>
                  <a:pt x="0" y="0"/>
                </a:moveTo>
                <a:lnTo>
                  <a:pt x="131" y="135"/>
                </a:lnTo>
                <a:lnTo>
                  <a:pt x="131" y="0"/>
                </a:lnTo>
                <a:lnTo>
                  <a:pt x="0" y="0"/>
                </a:lnTo>
                <a:close/>
              </a:path>
            </a:pathLst>
          </a:custGeom>
          <a:solidFill>
            <a:srgbClr val="E8707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92" name="Freeform 114"/>
          <p:cNvSpPr/>
          <p:nvPr/>
        </p:nvSpPr>
        <p:spPr bwMode="auto">
          <a:xfrm>
            <a:off x="979442" y="4371492"/>
            <a:ext cx="221890" cy="228666"/>
          </a:xfrm>
          <a:custGeom>
            <a:avLst/>
            <a:gdLst>
              <a:gd name="T0" fmla="*/ 0 w 131"/>
              <a:gd name="T1" fmla="*/ 0 h 135"/>
              <a:gd name="T2" fmla="*/ 131 w 131"/>
              <a:gd name="T3" fmla="*/ 135 h 135"/>
              <a:gd name="T4" fmla="*/ 131 w 131"/>
              <a:gd name="T5" fmla="*/ 0 h 135"/>
              <a:gd name="T6" fmla="*/ 0 w 131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35">
                <a:moveTo>
                  <a:pt x="0" y="0"/>
                </a:moveTo>
                <a:lnTo>
                  <a:pt x="131" y="135"/>
                </a:lnTo>
                <a:lnTo>
                  <a:pt x="131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93" name="Rectangle 115"/>
          <p:cNvSpPr>
            <a:spLocks noChangeArrowheads="1"/>
          </p:cNvSpPr>
          <p:nvPr/>
        </p:nvSpPr>
        <p:spPr bwMode="auto">
          <a:xfrm>
            <a:off x="1201331" y="4371492"/>
            <a:ext cx="221890" cy="228666"/>
          </a:xfrm>
          <a:prstGeom prst="rect">
            <a:avLst/>
          </a:prstGeom>
          <a:solidFill>
            <a:srgbClr val="E8707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94" name="Rectangle 116"/>
          <p:cNvSpPr>
            <a:spLocks noChangeArrowheads="1"/>
          </p:cNvSpPr>
          <p:nvPr/>
        </p:nvSpPr>
        <p:spPr bwMode="auto">
          <a:xfrm>
            <a:off x="1201331" y="4371492"/>
            <a:ext cx="221890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95" name="Freeform 117"/>
          <p:cNvSpPr/>
          <p:nvPr/>
        </p:nvSpPr>
        <p:spPr bwMode="auto">
          <a:xfrm>
            <a:off x="1423220" y="4371492"/>
            <a:ext cx="216807" cy="228666"/>
          </a:xfrm>
          <a:custGeom>
            <a:avLst/>
            <a:gdLst>
              <a:gd name="T0" fmla="*/ 0 w 128"/>
              <a:gd name="T1" fmla="*/ 0 h 135"/>
              <a:gd name="T2" fmla="*/ 0 w 128"/>
              <a:gd name="T3" fmla="*/ 135 h 135"/>
              <a:gd name="T4" fmla="*/ 128 w 128"/>
              <a:gd name="T5" fmla="*/ 0 h 135"/>
              <a:gd name="T6" fmla="*/ 0 w 128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8" h="135">
                <a:moveTo>
                  <a:pt x="0" y="0"/>
                </a:moveTo>
                <a:lnTo>
                  <a:pt x="0" y="135"/>
                </a:lnTo>
                <a:lnTo>
                  <a:pt x="128" y="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96" name="Freeform 118"/>
          <p:cNvSpPr/>
          <p:nvPr/>
        </p:nvSpPr>
        <p:spPr bwMode="auto">
          <a:xfrm>
            <a:off x="1423220" y="4371492"/>
            <a:ext cx="216807" cy="228666"/>
          </a:xfrm>
          <a:custGeom>
            <a:avLst/>
            <a:gdLst>
              <a:gd name="T0" fmla="*/ 0 w 128"/>
              <a:gd name="T1" fmla="*/ 0 h 135"/>
              <a:gd name="T2" fmla="*/ 0 w 128"/>
              <a:gd name="T3" fmla="*/ 135 h 135"/>
              <a:gd name="T4" fmla="*/ 128 w 128"/>
              <a:gd name="T5" fmla="*/ 0 h 135"/>
              <a:gd name="T6" fmla="*/ 0 w 128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8" h="135">
                <a:moveTo>
                  <a:pt x="0" y="0"/>
                </a:moveTo>
                <a:lnTo>
                  <a:pt x="0" y="135"/>
                </a:lnTo>
                <a:lnTo>
                  <a:pt x="128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97" name="Freeform 119"/>
          <p:cNvSpPr/>
          <p:nvPr/>
        </p:nvSpPr>
        <p:spPr bwMode="auto">
          <a:xfrm>
            <a:off x="1201331" y="4600158"/>
            <a:ext cx="221890" cy="111792"/>
          </a:xfrm>
          <a:custGeom>
            <a:avLst/>
            <a:gdLst>
              <a:gd name="T0" fmla="*/ 64 w 131"/>
              <a:gd name="T1" fmla="*/ 0 h 66"/>
              <a:gd name="T2" fmla="*/ 0 w 131"/>
              <a:gd name="T3" fmla="*/ 0 h 66"/>
              <a:gd name="T4" fmla="*/ 64 w 131"/>
              <a:gd name="T5" fmla="*/ 66 h 66"/>
              <a:gd name="T6" fmla="*/ 131 w 131"/>
              <a:gd name="T7" fmla="*/ 0 h 66"/>
              <a:gd name="T8" fmla="*/ 64 w 131"/>
              <a:gd name="T9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66">
                <a:moveTo>
                  <a:pt x="64" y="0"/>
                </a:moveTo>
                <a:lnTo>
                  <a:pt x="0" y="0"/>
                </a:lnTo>
                <a:lnTo>
                  <a:pt x="64" y="66"/>
                </a:lnTo>
                <a:lnTo>
                  <a:pt x="131" y="0"/>
                </a:lnTo>
                <a:lnTo>
                  <a:pt x="6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98" name="Freeform 120"/>
          <p:cNvSpPr/>
          <p:nvPr/>
        </p:nvSpPr>
        <p:spPr bwMode="auto">
          <a:xfrm>
            <a:off x="1201331" y="4371492"/>
            <a:ext cx="221890" cy="228666"/>
          </a:xfrm>
          <a:custGeom>
            <a:avLst/>
            <a:gdLst>
              <a:gd name="T0" fmla="*/ 131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131 w 131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35">
                <a:moveTo>
                  <a:pt x="131" y="0"/>
                </a:moveTo>
                <a:lnTo>
                  <a:pt x="0" y="0"/>
                </a:lnTo>
                <a:lnTo>
                  <a:pt x="0" y="135"/>
                </a:lnTo>
                <a:lnTo>
                  <a:pt x="131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99" name="Freeform 121"/>
          <p:cNvSpPr/>
          <p:nvPr/>
        </p:nvSpPr>
        <p:spPr bwMode="auto">
          <a:xfrm>
            <a:off x="1201331" y="4371492"/>
            <a:ext cx="221890" cy="228666"/>
          </a:xfrm>
          <a:custGeom>
            <a:avLst/>
            <a:gdLst>
              <a:gd name="T0" fmla="*/ 131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131 w 131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35">
                <a:moveTo>
                  <a:pt x="131" y="0"/>
                </a:moveTo>
                <a:lnTo>
                  <a:pt x="0" y="0"/>
                </a:lnTo>
                <a:lnTo>
                  <a:pt x="0" y="135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00" name="Freeform 122"/>
          <p:cNvSpPr/>
          <p:nvPr/>
        </p:nvSpPr>
        <p:spPr bwMode="auto">
          <a:xfrm>
            <a:off x="1631559" y="1646140"/>
            <a:ext cx="221890" cy="228666"/>
          </a:xfrm>
          <a:custGeom>
            <a:avLst/>
            <a:gdLst>
              <a:gd name="T0" fmla="*/ 0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0 w 131"/>
              <a:gd name="T7" fmla="*/ 135 h 135"/>
              <a:gd name="T8" fmla="*/ 131 w 131"/>
              <a:gd name="T9" fmla="*/ 135 h 135"/>
              <a:gd name="T10" fmla="*/ 0 w 131"/>
              <a:gd name="T11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0" y="135"/>
                </a:lnTo>
                <a:lnTo>
                  <a:pt x="131" y="135"/>
                </a:lnTo>
                <a:lnTo>
                  <a:pt x="0" y="0"/>
                </a:lnTo>
                <a:close/>
              </a:path>
            </a:pathLst>
          </a:custGeom>
          <a:solidFill>
            <a:srgbClr val="BE30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01" name="Freeform 123"/>
          <p:cNvSpPr/>
          <p:nvPr/>
        </p:nvSpPr>
        <p:spPr bwMode="auto">
          <a:xfrm>
            <a:off x="1631559" y="1646140"/>
            <a:ext cx="221890" cy="228666"/>
          </a:xfrm>
          <a:custGeom>
            <a:avLst/>
            <a:gdLst>
              <a:gd name="T0" fmla="*/ 0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0 w 131"/>
              <a:gd name="T7" fmla="*/ 135 h 135"/>
              <a:gd name="T8" fmla="*/ 131 w 131"/>
              <a:gd name="T9" fmla="*/ 135 h 135"/>
              <a:gd name="T10" fmla="*/ 0 w 131"/>
              <a:gd name="T11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0" y="135"/>
                </a:lnTo>
                <a:lnTo>
                  <a:pt x="131" y="13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02" name="Freeform 124"/>
          <p:cNvSpPr/>
          <p:nvPr/>
        </p:nvSpPr>
        <p:spPr bwMode="auto">
          <a:xfrm>
            <a:off x="1631559" y="1874806"/>
            <a:ext cx="221890" cy="228666"/>
          </a:xfrm>
          <a:custGeom>
            <a:avLst/>
            <a:gdLst>
              <a:gd name="T0" fmla="*/ 0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131 w 131"/>
              <a:gd name="T7" fmla="*/ 135 h 135"/>
              <a:gd name="T8" fmla="*/ 0 w 131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131" y="135"/>
                </a:lnTo>
                <a:lnTo>
                  <a:pt x="0" y="0"/>
                </a:lnTo>
                <a:close/>
              </a:path>
            </a:pathLst>
          </a:custGeom>
          <a:solidFill>
            <a:srgbClr val="BE30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03" name="Freeform 125"/>
          <p:cNvSpPr/>
          <p:nvPr/>
        </p:nvSpPr>
        <p:spPr bwMode="auto">
          <a:xfrm>
            <a:off x="1631559" y="1874806"/>
            <a:ext cx="221890" cy="228666"/>
          </a:xfrm>
          <a:custGeom>
            <a:avLst/>
            <a:gdLst>
              <a:gd name="T0" fmla="*/ 0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131 w 131"/>
              <a:gd name="T7" fmla="*/ 135 h 135"/>
              <a:gd name="T8" fmla="*/ 0 w 131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131" y="13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04" name="Rectangle 126"/>
          <p:cNvSpPr>
            <a:spLocks noChangeArrowheads="1"/>
          </p:cNvSpPr>
          <p:nvPr/>
        </p:nvSpPr>
        <p:spPr bwMode="auto">
          <a:xfrm>
            <a:off x="1631559" y="1874807"/>
            <a:ext cx="1694" cy="1694"/>
          </a:xfrm>
          <a:prstGeom prst="rect">
            <a:avLst/>
          </a:prstGeom>
          <a:solidFill>
            <a:srgbClr val="AAC81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05" name="Freeform 127"/>
          <p:cNvSpPr/>
          <p:nvPr/>
        </p:nvSpPr>
        <p:spPr bwMode="auto">
          <a:xfrm>
            <a:off x="1631558" y="1874806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06" name="Rectangle 128"/>
          <p:cNvSpPr>
            <a:spLocks noChangeArrowheads="1"/>
          </p:cNvSpPr>
          <p:nvPr/>
        </p:nvSpPr>
        <p:spPr bwMode="auto">
          <a:xfrm>
            <a:off x="1196249" y="2391420"/>
            <a:ext cx="221890" cy="1694"/>
          </a:xfrm>
          <a:prstGeom prst="rect">
            <a:avLst/>
          </a:prstGeom>
          <a:solidFill>
            <a:srgbClr val="F7EE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07" name="Rectangle 129"/>
          <p:cNvSpPr>
            <a:spLocks noChangeArrowheads="1"/>
          </p:cNvSpPr>
          <p:nvPr/>
        </p:nvSpPr>
        <p:spPr bwMode="auto">
          <a:xfrm>
            <a:off x="1196249" y="2391420"/>
            <a:ext cx="221890" cy="1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08" name="Freeform 130"/>
          <p:cNvSpPr/>
          <p:nvPr/>
        </p:nvSpPr>
        <p:spPr bwMode="auto">
          <a:xfrm>
            <a:off x="1196249" y="2391420"/>
            <a:ext cx="221890" cy="228666"/>
          </a:xfrm>
          <a:custGeom>
            <a:avLst/>
            <a:gdLst>
              <a:gd name="T0" fmla="*/ 131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131 w 131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35">
                <a:moveTo>
                  <a:pt x="131" y="0"/>
                </a:moveTo>
                <a:lnTo>
                  <a:pt x="0" y="0"/>
                </a:lnTo>
                <a:lnTo>
                  <a:pt x="0" y="135"/>
                </a:lnTo>
                <a:lnTo>
                  <a:pt x="131" y="0"/>
                </a:lnTo>
                <a:close/>
              </a:path>
            </a:pathLst>
          </a:custGeom>
          <a:solidFill>
            <a:srgbClr val="FFB85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09" name="Freeform 131"/>
          <p:cNvSpPr/>
          <p:nvPr/>
        </p:nvSpPr>
        <p:spPr bwMode="auto">
          <a:xfrm>
            <a:off x="1196249" y="2391420"/>
            <a:ext cx="221890" cy="228666"/>
          </a:xfrm>
          <a:custGeom>
            <a:avLst/>
            <a:gdLst>
              <a:gd name="T0" fmla="*/ 131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131 w 131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35">
                <a:moveTo>
                  <a:pt x="131" y="0"/>
                </a:moveTo>
                <a:lnTo>
                  <a:pt x="0" y="0"/>
                </a:lnTo>
                <a:lnTo>
                  <a:pt x="0" y="135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10" name="Freeform 132"/>
          <p:cNvSpPr/>
          <p:nvPr/>
        </p:nvSpPr>
        <p:spPr bwMode="auto">
          <a:xfrm>
            <a:off x="1196249" y="2620085"/>
            <a:ext cx="221890" cy="230360"/>
          </a:xfrm>
          <a:custGeom>
            <a:avLst/>
            <a:gdLst>
              <a:gd name="T0" fmla="*/ 0 w 131"/>
              <a:gd name="T1" fmla="*/ 0 h 136"/>
              <a:gd name="T2" fmla="*/ 0 w 131"/>
              <a:gd name="T3" fmla="*/ 0 h 136"/>
              <a:gd name="T4" fmla="*/ 0 w 131"/>
              <a:gd name="T5" fmla="*/ 136 h 136"/>
              <a:gd name="T6" fmla="*/ 131 w 131"/>
              <a:gd name="T7" fmla="*/ 136 h 136"/>
              <a:gd name="T8" fmla="*/ 0 w 131"/>
              <a:gd name="T9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6">
                <a:moveTo>
                  <a:pt x="0" y="0"/>
                </a:moveTo>
                <a:lnTo>
                  <a:pt x="0" y="0"/>
                </a:lnTo>
                <a:lnTo>
                  <a:pt x="0" y="136"/>
                </a:lnTo>
                <a:lnTo>
                  <a:pt x="131" y="1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11" name="Freeform 133"/>
          <p:cNvSpPr/>
          <p:nvPr/>
        </p:nvSpPr>
        <p:spPr bwMode="auto">
          <a:xfrm>
            <a:off x="1196249" y="2620085"/>
            <a:ext cx="221890" cy="230360"/>
          </a:xfrm>
          <a:custGeom>
            <a:avLst/>
            <a:gdLst>
              <a:gd name="T0" fmla="*/ 0 w 131"/>
              <a:gd name="T1" fmla="*/ 0 h 136"/>
              <a:gd name="T2" fmla="*/ 0 w 131"/>
              <a:gd name="T3" fmla="*/ 0 h 136"/>
              <a:gd name="T4" fmla="*/ 0 w 131"/>
              <a:gd name="T5" fmla="*/ 136 h 136"/>
              <a:gd name="T6" fmla="*/ 131 w 131"/>
              <a:gd name="T7" fmla="*/ 136 h 136"/>
              <a:gd name="T8" fmla="*/ 0 w 131"/>
              <a:gd name="T9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6">
                <a:moveTo>
                  <a:pt x="0" y="0"/>
                </a:moveTo>
                <a:lnTo>
                  <a:pt x="0" y="0"/>
                </a:lnTo>
                <a:lnTo>
                  <a:pt x="0" y="136"/>
                </a:lnTo>
                <a:lnTo>
                  <a:pt x="131" y="13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12" name="Freeform 135"/>
          <p:cNvSpPr/>
          <p:nvPr/>
        </p:nvSpPr>
        <p:spPr bwMode="auto">
          <a:xfrm>
            <a:off x="1640027" y="2882626"/>
            <a:ext cx="238827" cy="223584"/>
          </a:xfrm>
          <a:custGeom>
            <a:avLst/>
            <a:gdLst>
              <a:gd name="T0" fmla="*/ 0 w 141"/>
              <a:gd name="T1" fmla="*/ 0 h 132"/>
              <a:gd name="T2" fmla="*/ 0 w 141"/>
              <a:gd name="T3" fmla="*/ 132 h 132"/>
              <a:gd name="T4" fmla="*/ 141 w 141"/>
              <a:gd name="T5" fmla="*/ 132 h 132"/>
              <a:gd name="T6" fmla="*/ 0 w 141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32">
                <a:moveTo>
                  <a:pt x="0" y="0"/>
                </a:moveTo>
                <a:lnTo>
                  <a:pt x="0" y="132"/>
                </a:lnTo>
                <a:lnTo>
                  <a:pt x="141" y="13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13" name="Freeform 136"/>
          <p:cNvSpPr/>
          <p:nvPr/>
        </p:nvSpPr>
        <p:spPr bwMode="auto">
          <a:xfrm>
            <a:off x="1423220" y="3138393"/>
            <a:ext cx="216807" cy="228666"/>
          </a:xfrm>
          <a:custGeom>
            <a:avLst/>
            <a:gdLst>
              <a:gd name="T0" fmla="*/ 0 w 128"/>
              <a:gd name="T1" fmla="*/ 0 h 135"/>
              <a:gd name="T2" fmla="*/ 0 w 128"/>
              <a:gd name="T3" fmla="*/ 0 h 135"/>
              <a:gd name="T4" fmla="*/ 0 w 128"/>
              <a:gd name="T5" fmla="*/ 135 h 135"/>
              <a:gd name="T6" fmla="*/ 128 w 128"/>
              <a:gd name="T7" fmla="*/ 135 h 135"/>
              <a:gd name="T8" fmla="*/ 0 w 128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128" y="135"/>
                </a:lnTo>
                <a:lnTo>
                  <a:pt x="0" y="0"/>
                </a:lnTo>
                <a:close/>
              </a:path>
            </a:pathLst>
          </a:custGeom>
          <a:solidFill>
            <a:srgbClr val="1783B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14" name="Freeform 137"/>
          <p:cNvSpPr/>
          <p:nvPr/>
        </p:nvSpPr>
        <p:spPr bwMode="auto">
          <a:xfrm>
            <a:off x="1423220" y="3138393"/>
            <a:ext cx="216807" cy="228666"/>
          </a:xfrm>
          <a:custGeom>
            <a:avLst/>
            <a:gdLst>
              <a:gd name="T0" fmla="*/ 0 w 128"/>
              <a:gd name="T1" fmla="*/ 0 h 135"/>
              <a:gd name="T2" fmla="*/ 0 w 128"/>
              <a:gd name="T3" fmla="*/ 0 h 135"/>
              <a:gd name="T4" fmla="*/ 0 w 128"/>
              <a:gd name="T5" fmla="*/ 135 h 135"/>
              <a:gd name="T6" fmla="*/ 128 w 128"/>
              <a:gd name="T7" fmla="*/ 135 h 135"/>
              <a:gd name="T8" fmla="*/ 0 w 128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128" y="13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15" name="Freeform 138"/>
          <p:cNvSpPr/>
          <p:nvPr/>
        </p:nvSpPr>
        <p:spPr bwMode="auto">
          <a:xfrm>
            <a:off x="1640027" y="3588949"/>
            <a:ext cx="5081" cy="3388"/>
          </a:xfrm>
          <a:custGeom>
            <a:avLst/>
            <a:gdLst>
              <a:gd name="T0" fmla="*/ 0 w 3"/>
              <a:gd name="T1" fmla="*/ 0 h 2"/>
              <a:gd name="T2" fmla="*/ 0 w 3"/>
              <a:gd name="T3" fmla="*/ 2 h 2"/>
              <a:gd name="T4" fmla="*/ 3 w 3"/>
              <a:gd name="T5" fmla="*/ 2 h 2"/>
              <a:gd name="T6" fmla="*/ 0 w 3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2">
                <a:moveTo>
                  <a:pt x="0" y="0"/>
                </a:moveTo>
                <a:lnTo>
                  <a:pt x="0" y="2"/>
                </a:lnTo>
                <a:lnTo>
                  <a:pt x="3" y="2"/>
                </a:lnTo>
                <a:lnTo>
                  <a:pt x="0" y="0"/>
                </a:lnTo>
                <a:close/>
              </a:path>
            </a:pathLst>
          </a:custGeom>
          <a:solidFill>
            <a:srgbClr val="FAF2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16" name="Freeform 139"/>
          <p:cNvSpPr/>
          <p:nvPr/>
        </p:nvSpPr>
        <p:spPr bwMode="auto">
          <a:xfrm>
            <a:off x="1640027" y="3588949"/>
            <a:ext cx="5081" cy="3388"/>
          </a:xfrm>
          <a:custGeom>
            <a:avLst/>
            <a:gdLst>
              <a:gd name="T0" fmla="*/ 0 w 3"/>
              <a:gd name="T1" fmla="*/ 0 h 2"/>
              <a:gd name="T2" fmla="*/ 0 w 3"/>
              <a:gd name="T3" fmla="*/ 2 h 2"/>
              <a:gd name="T4" fmla="*/ 3 w 3"/>
              <a:gd name="T5" fmla="*/ 2 h 2"/>
              <a:gd name="T6" fmla="*/ 0 w 3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2">
                <a:moveTo>
                  <a:pt x="0" y="0"/>
                </a:moveTo>
                <a:lnTo>
                  <a:pt x="0" y="2"/>
                </a:lnTo>
                <a:lnTo>
                  <a:pt x="3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17" name="Freeform 140"/>
          <p:cNvSpPr/>
          <p:nvPr/>
        </p:nvSpPr>
        <p:spPr bwMode="auto">
          <a:xfrm>
            <a:off x="1423220" y="3375528"/>
            <a:ext cx="216807" cy="216809"/>
          </a:xfrm>
          <a:custGeom>
            <a:avLst/>
            <a:gdLst>
              <a:gd name="T0" fmla="*/ 0 w 128"/>
              <a:gd name="T1" fmla="*/ 0 h 128"/>
              <a:gd name="T2" fmla="*/ 0 w 128"/>
              <a:gd name="T3" fmla="*/ 128 h 128"/>
              <a:gd name="T4" fmla="*/ 128 w 128"/>
              <a:gd name="T5" fmla="*/ 128 h 128"/>
              <a:gd name="T6" fmla="*/ 128 w 128"/>
              <a:gd name="T7" fmla="*/ 126 h 128"/>
              <a:gd name="T8" fmla="*/ 0 w 128"/>
              <a:gd name="T9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28">
                <a:moveTo>
                  <a:pt x="0" y="0"/>
                </a:moveTo>
                <a:lnTo>
                  <a:pt x="0" y="128"/>
                </a:lnTo>
                <a:lnTo>
                  <a:pt x="128" y="128"/>
                </a:lnTo>
                <a:lnTo>
                  <a:pt x="128" y="126"/>
                </a:lnTo>
                <a:lnTo>
                  <a:pt x="0" y="0"/>
                </a:lnTo>
                <a:close/>
              </a:path>
            </a:pathLst>
          </a:custGeom>
          <a:solidFill>
            <a:srgbClr val="1783B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18" name="Freeform 141"/>
          <p:cNvSpPr/>
          <p:nvPr/>
        </p:nvSpPr>
        <p:spPr bwMode="auto">
          <a:xfrm>
            <a:off x="1423220" y="3375528"/>
            <a:ext cx="216807" cy="216809"/>
          </a:xfrm>
          <a:custGeom>
            <a:avLst/>
            <a:gdLst>
              <a:gd name="T0" fmla="*/ 0 w 128"/>
              <a:gd name="T1" fmla="*/ 0 h 128"/>
              <a:gd name="T2" fmla="*/ 0 w 128"/>
              <a:gd name="T3" fmla="*/ 128 h 128"/>
              <a:gd name="T4" fmla="*/ 128 w 128"/>
              <a:gd name="T5" fmla="*/ 128 h 128"/>
              <a:gd name="T6" fmla="*/ 128 w 128"/>
              <a:gd name="T7" fmla="*/ 126 h 128"/>
              <a:gd name="T8" fmla="*/ 0 w 128"/>
              <a:gd name="T9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28">
                <a:moveTo>
                  <a:pt x="0" y="0"/>
                </a:moveTo>
                <a:lnTo>
                  <a:pt x="0" y="128"/>
                </a:lnTo>
                <a:lnTo>
                  <a:pt x="128" y="128"/>
                </a:lnTo>
                <a:lnTo>
                  <a:pt x="128" y="12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19" name="Rectangle 142"/>
          <p:cNvSpPr>
            <a:spLocks noChangeArrowheads="1"/>
          </p:cNvSpPr>
          <p:nvPr/>
        </p:nvSpPr>
        <p:spPr bwMode="auto">
          <a:xfrm>
            <a:off x="1418140" y="3592337"/>
            <a:ext cx="1694" cy="1694"/>
          </a:xfrm>
          <a:prstGeom prst="rect">
            <a:avLst/>
          </a:prstGeom>
          <a:solidFill>
            <a:srgbClr val="328F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20" name="Freeform 143"/>
          <p:cNvSpPr/>
          <p:nvPr/>
        </p:nvSpPr>
        <p:spPr bwMode="auto">
          <a:xfrm>
            <a:off x="1418139" y="3592337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21" name="Freeform 144"/>
          <p:cNvSpPr/>
          <p:nvPr/>
        </p:nvSpPr>
        <p:spPr bwMode="auto">
          <a:xfrm>
            <a:off x="1423220" y="3627907"/>
            <a:ext cx="216807" cy="228666"/>
          </a:xfrm>
          <a:custGeom>
            <a:avLst/>
            <a:gdLst>
              <a:gd name="T0" fmla="*/ 0 w 128"/>
              <a:gd name="T1" fmla="*/ 0 h 135"/>
              <a:gd name="T2" fmla="*/ 0 w 128"/>
              <a:gd name="T3" fmla="*/ 0 h 135"/>
              <a:gd name="T4" fmla="*/ 0 w 128"/>
              <a:gd name="T5" fmla="*/ 135 h 135"/>
              <a:gd name="T6" fmla="*/ 128 w 128"/>
              <a:gd name="T7" fmla="*/ 135 h 135"/>
              <a:gd name="T8" fmla="*/ 0 w 128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128" y="135"/>
                </a:lnTo>
                <a:lnTo>
                  <a:pt x="0" y="0"/>
                </a:lnTo>
                <a:close/>
              </a:path>
            </a:pathLst>
          </a:custGeom>
          <a:solidFill>
            <a:srgbClr val="01ACB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22" name="Freeform 145"/>
          <p:cNvSpPr/>
          <p:nvPr/>
        </p:nvSpPr>
        <p:spPr bwMode="auto">
          <a:xfrm>
            <a:off x="1423220" y="3627907"/>
            <a:ext cx="216807" cy="228666"/>
          </a:xfrm>
          <a:custGeom>
            <a:avLst/>
            <a:gdLst>
              <a:gd name="T0" fmla="*/ 0 w 128"/>
              <a:gd name="T1" fmla="*/ 0 h 135"/>
              <a:gd name="T2" fmla="*/ 0 w 128"/>
              <a:gd name="T3" fmla="*/ 0 h 135"/>
              <a:gd name="T4" fmla="*/ 0 w 128"/>
              <a:gd name="T5" fmla="*/ 135 h 135"/>
              <a:gd name="T6" fmla="*/ 128 w 128"/>
              <a:gd name="T7" fmla="*/ 135 h 135"/>
              <a:gd name="T8" fmla="*/ 0 w 128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128" y="13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23" name="Freeform 146"/>
          <p:cNvSpPr/>
          <p:nvPr/>
        </p:nvSpPr>
        <p:spPr bwMode="auto">
          <a:xfrm>
            <a:off x="1423220" y="4114032"/>
            <a:ext cx="216807" cy="228666"/>
          </a:xfrm>
          <a:custGeom>
            <a:avLst/>
            <a:gdLst>
              <a:gd name="T0" fmla="*/ 0 w 128"/>
              <a:gd name="T1" fmla="*/ 0 h 135"/>
              <a:gd name="T2" fmla="*/ 0 w 128"/>
              <a:gd name="T3" fmla="*/ 0 h 135"/>
              <a:gd name="T4" fmla="*/ 0 w 128"/>
              <a:gd name="T5" fmla="*/ 135 h 135"/>
              <a:gd name="T6" fmla="*/ 128 w 128"/>
              <a:gd name="T7" fmla="*/ 135 h 135"/>
              <a:gd name="T8" fmla="*/ 0 w 128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128" y="135"/>
                </a:lnTo>
                <a:lnTo>
                  <a:pt x="0" y="0"/>
                </a:lnTo>
                <a:close/>
              </a:path>
            </a:pathLst>
          </a:custGeom>
          <a:solidFill>
            <a:srgbClr val="E8707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24" name="Freeform 147"/>
          <p:cNvSpPr/>
          <p:nvPr/>
        </p:nvSpPr>
        <p:spPr bwMode="auto">
          <a:xfrm>
            <a:off x="1423220" y="4114032"/>
            <a:ext cx="216807" cy="228666"/>
          </a:xfrm>
          <a:custGeom>
            <a:avLst/>
            <a:gdLst>
              <a:gd name="T0" fmla="*/ 0 w 128"/>
              <a:gd name="T1" fmla="*/ 0 h 135"/>
              <a:gd name="T2" fmla="*/ 0 w 128"/>
              <a:gd name="T3" fmla="*/ 0 h 135"/>
              <a:gd name="T4" fmla="*/ 0 w 128"/>
              <a:gd name="T5" fmla="*/ 135 h 135"/>
              <a:gd name="T6" fmla="*/ 128 w 128"/>
              <a:gd name="T7" fmla="*/ 135 h 135"/>
              <a:gd name="T8" fmla="*/ 0 w 128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128" y="13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25" name="Freeform 148"/>
          <p:cNvSpPr/>
          <p:nvPr/>
        </p:nvSpPr>
        <p:spPr bwMode="auto">
          <a:xfrm>
            <a:off x="1414751" y="1646140"/>
            <a:ext cx="216807" cy="228666"/>
          </a:xfrm>
          <a:custGeom>
            <a:avLst/>
            <a:gdLst>
              <a:gd name="T0" fmla="*/ 128 w 128"/>
              <a:gd name="T1" fmla="*/ 0 h 135"/>
              <a:gd name="T2" fmla="*/ 128 w 128"/>
              <a:gd name="T3" fmla="*/ 0 h 135"/>
              <a:gd name="T4" fmla="*/ 0 w 128"/>
              <a:gd name="T5" fmla="*/ 135 h 135"/>
              <a:gd name="T6" fmla="*/ 128 w 128"/>
              <a:gd name="T7" fmla="*/ 135 h 135"/>
              <a:gd name="T8" fmla="*/ 128 w 128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35">
                <a:moveTo>
                  <a:pt x="128" y="0"/>
                </a:moveTo>
                <a:lnTo>
                  <a:pt x="128" y="0"/>
                </a:lnTo>
                <a:lnTo>
                  <a:pt x="0" y="135"/>
                </a:lnTo>
                <a:lnTo>
                  <a:pt x="128" y="135"/>
                </a:lnTo>
                <a:lnTo>
                  <a:pt x="128" y="0"/>
                </a:lnTo>
                <a:close/>
              </a:path>
            </a:pathLst>
          </a:custGeom>
          <a:solidFill>
            <a:srgbClr val="7B25A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26" name="Freeform 149"/>
          <p:cNvSpPr/>
          <p:nvPr/>
        </p:nvSpPr>
        <p:spPr bwMode="auto">
          <a:xfrm>
            <a:off x="1414751" y="1646140"/>
            <a:ext cx="216807" cy="228666"/>
          </a:xfrm>
          <a:custGeom>
            <a:avLst/>
            <a:gdLst>
              <a:gd name="T0" fmla="*/ 128 w 128"/>
              <a:gd name="T1" fmla="*/ 0 h 135"/>
              <a:gd name="T2" fmla="*/ 128 w 128"/>
              <a:gd name="T3" fmla="*/ 0 h 135"/>
              <a:gd name="T4" fmla="*/ 0 w 128"/>
              <a:gd name="T5" fmla="*/ 135 h 135"/>
              <a:gd name="T6" fmla="*/ 128 w 128"/>
              <a:gd name="T7" fmla="*/ 135 h 135"/>
              <a:gd name="T8" fmla="*/ 128 w 128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35">
                <a:moveTo>
                  <a:pt x="128" y="0"/>
                </a:moveTo>
                <a:lnTo>
                  <a:pt x="128" y="0"/>
                </a:lnTo>
                <a:lnTo>
                  <a:pt x="0" y="135"/>
                </a:lnTo>
                <a:lnTo>
                  <a:pt x="128" y="135"/>
                </a:lnTo>
                <a:lnTo>
                  <a:pt x="12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27" name="Rectangle 150"/>
          <p:cNvSpPr>
            <a:spLocks noChangeArrowheads="1"/>
          </p:cNvSpPr>
          <p:nvPr/>
        </p:nvSpPr>
        <p:spPr bwMode="auto">
          <a:xfrm>
            <a:off x="1631559" y="1646140"/>
            <a:ext cx="1694" cy="228666"/>
          </a:xfrm>
          <a:prstGeom prst="rect">
            <a:avLst/>
          </a:prstGeom>
          <a:solidFill>
            <a:srgbClr val="AFBB1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28" name="Rectangle 151"/>
          <p:cNvSpPr>
            <a:spLocks noChangeArrowheads="1"/>
          </p:cNvSpPr>
          <p:nvPr/>
        </p:nvSpPr>
        <p:spPr bwMode="auto">
          <a:xfrm>
            <a:off x="1631559" y="1646140"/>
            <a:ext cx="1694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29" name="Freeform 152"/>
          <p:cNvSpPr/>
          <p:nvPr/>
        </p:nvSpPr>
        <p:spPr bwMode="auto">
          <a:xfrm>
            <a:off x="1414751" y="1874806"/>
            <a:ext cx="216807" cy="228666"/>
          </a:xfrm>
          <a:custGeom>
            <a:avLst/>
            <a:gdLst>
              <a:gd name="T0" fmla="*/ 128 w 128"/>
              <a:gd name="T1" fmla="*/ 0 h 135"/>
              <a:gd name="T2" fmla="*/ 0 w 128"/>
              <a:gd name="T3" fmla="*/ 0 h 135"/>
              <a:gd name="T4" fmla="*/ 128 w 128"/>
              <a:gd name="T5" fmla="*/ 135 h 135"/>
              <a:gd name="T6" fmla="*/ 128 w 128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8" h="135">
                <a:moveTo>
                  <a:pt x="128" y="0"/>
                </a:moveTo>
                <a:lnTo>
                  <a:pt x="0" y="0"/>
                </a:lnTo>
                <a:lnTo>
                  <a:pt x="128" y="135"/>
                </a:lnTo>
                <a:lnTo>
                  <a:pt x="128" y="0"/>
                </a:lnTo>
                <a:close/>
              </a:path>
            </a:pathLst>
          </a:custGeom>
          <a:solidFill>
            <a:srgbClr val="7B25A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30" name="Freeform 153"/>
          <p:cNvSpPr/>
          <p:nvPr/>
        </p:nvSpPr>
        <p:spPr bwMode="auto">
          <a:xfrm>
            <a:off x="1414751" y="1874806"/>
            <a:ext cx="216807" cy="228666"/>
          </a:xfrm>
          <a:custGeom>
            <a:avLst/>
            <a:gdLst>
              <a:gd name="T0" fmla="*/ 128 w 128"/>
              <a:gd name="T1" fmla="*/ 0 h 135"/>
              <a:gd name="T2" fmla="*/ 0 w 128"/>
              <a:gd name="T3" fmla="*/ 0 h 135"/>
              <a:gd name="T4" fmla="*/ 128 w 128"/>
              <a:gd name="T5" fmla="*/ 135 h 135"/>
              <a:gd name="T6" fmla="*/ 128 w 128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8" h="135">
                <a:moveTo>
                  <a:pt x="128" y="0"/>
                </a:moveTo>
                <a:lnTo>
                  <a:pt x="0" y="0"/>
                </a:lnTo>
                <a:lnTo>
                  <a:pt x="128" y="135"/>
                </a:lnTo>
                <a:lnTo>
                  <a:pt x="12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31" name="Freeform 154"/>
          <p:cNvSpPr/>
          <p:nvPr/>
        </p:nvSpPr>
        <p:spPr bwMode="auto">
          <a:xfrm>
            <a:off x="1201331" y="2135653"/>
            <a:ext cx="221890" cy="223584"/>
          </a:xfrm>
          <a:custGeom>
            <a:avLst/>
            <a:gdLst>
              <a:gd name="T0" fmla="*/ 131 w 131"/>
              <a:gd name="T1" fmla="*/ 0 h 132"/>
              <a:gd name="T2" fmla="*/ 131 w 131"/>
              <a:gd name="T3" fmla="*/ 0 h 132"/>
              <a:gd name="T4" fmla="*/ 0 w 131"/>
              <a:gd name="T5" fmla="*/ 132 h 132"/>
              <a:gd name="T6" fmla="*/ 131 w 131"/>
              <a:gd name="T7" fmla="*/ 132 h 132"/>
              <a:gd name="T8" fmla="*/ 128 w 131"/>
              <a:gd name="T9" fmla="*/ 132 h 132"/>
              <a:gd name="T10" fmla="*/ 131 w 131"/>
              <a:gd name="T11" fmla="*/ 132 h 132"/>
              <a:gd name="T12" fmla="*/ 131 w 131"/>
              <a:gd name="T13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1" h="132">
                <a:moveTo>
                  <a:pt x="131" y="0"/>
                </a:moveTo>
                <a:lnTo>
                  <a:pt x="131" y="0"/>
                </a:lnTo>
                <a:lnTo>
                  <a:pt x="0" y="132"/>
                </a:lnTo>
                <a:lnTo>
                  <a:pt x="131" y="132"/>
                </a:lnTo>
                <a:lnTo>
                  <a:pt x="128" y="132"/>
                </a:lnTo>
                <a:lnTo>
                  <a:pt x="131" y="132"/>
                </a:lnTo>
                <a:lnTo>
                  <a:pt x="131" y="0"/>
                </a:lnTo>
                <a:close/>
              </a:path>
            </a:pathLst>
          </a:custGeom>
          <a:solidFill>
            <a:srgbClr val="7B25A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32" name="Freeform 155"/>
          <p:cNvSpPr/>
          <p:nvPr/>
        </p:nvSpPr>
        <p:spPr bwMode="auto">
          <a:xfrm>
            <a:off x="1201331" y="2135653"/>
            <a:ext cx="221890" cy="223584"/>
          </a:xfrm>
          <a:custGeom>
            <a:avLst/>
            <a:gdLst>
              <a:gd name="T0" fmla="*/ 131 w 131"/>
              <a:gd name="T1" fmla="*/ 0 h 132"/>
              <a:gd name="T2" fmla="*/ 131 w 131"/>
              <a:gd name="T3" fmla="*/ 0 h 132"/>
              <a:gd name="T4" fmla="*/ 0 w 131"/>
              <a:gd name="T5" fmla="*/ 132 h 132"/>
              <a:gd name="T6" fmla="*/ 131 w 131"/>
              <a:gd name="T7" fmla="*/ 132 h 132"/>
              <a:gd name="T8" fmla="*/ 128 w 131"/>
              <a:gd name="T9" fmla="*/ 132 h 132"/>
              <a:gd name="T10" fmla="*/ 131 w 131"/>
              <a:gd name="T11" fmla="*/ 132 h 132"/>
              <a:gd name="T12" fmla="*/ 131 w 131"/>
              <a:gd name="T13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1" h="132">
                <a:moveTo>
                  <a:pt x="131" y="0"/>
                </a:moveTo>
                <a:lnTo>
                  <a:pt x="131" y="0"/>
                </a:lnTo>
                <a:lnTo>
                  <a:pt x="0" y="132"/>
                </a:lnTo>
                <a:lnTo>
                  <a:pt x="131" y="132"/>
                </a:lnTo>
                <a:lnTo>
                  <a:pt x="128" y="132"/>
                </a:lnTo>
                <a:lnTo>
                  <a:pt x="131" y="132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33" name="Freeform 156"/>
          <p:cNvSpPr/>
          <p:nvPr/>
        </p:nvSpPr>
        <p:spPr bwMode="auto">
          <a:xfrm>
            <a:off x="1423220" y="2135653"/>
            <a:ext cx="216807" cy="223584"/>
          </a:xfrm>
          <a:custGeom>
            <a:avLst/>
            <a:gdLst>
              <a:gd name="T0" fmla="*/ 128 w 128"/>
              <a:gd name="T1" fmla="*/ 0 h 132"/>
              <a:gd name="T2" fmla="*/ 128 w 128"/>
              <a:gd name="T3" fmla="*/ 0 h 132"/>
              <a:gd name="T4" fmla="*/ 0 w 128"/>
              <a:gd name="T5" fmla="*/ 132 h 132"/>
              <a:gd name="T6" fmla="*/ 0 w 128"/>
              <a:gd name="T7" fmla="*/ 132 h 132"/>
              <a:gd name="T8" fmla="*/ 128 w 128"/>
              <a:gd name="T9" fmla="*/ 132 h 132"/>
              <a:gd name="T10" fmla="*/ 128 w 128"/>
              <a:gd name="T11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" h="132">
                <a:moveTo>
                  <a:pt x="128" y="0"/>
                </a:moveTo>
                <a:lnTo>
                  <a:pt x="128" y="0"/>
                </a:lnTo>
                <a:lnTo>
                  <a:pt x="0" y="132"/>
                </a:lnTo>
                <a:lnTo>
                  <a:pt x="0" y="132"/>
                </a:lnTo>
                <a:lnTo>
                  <a:pt x="128" y="132"/>
                </a:lnTo>
                <a:lnTo>
                  <a:pt x="128" y="0"/>
                </a:lnTo>
                <a:close/>
              </a:path>
            </a:pathLst>
          </a:custGeom>
          <a:solidFill>
            <a:srgbClr val="7B25A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34" name="Freeform 157"/>
          <p:cNvSpPr/>
          <p:nvPr/>
        </p:nvSpPr>
        <p:spPr bwMode="auto">
          <a:xfrm>
            <a:off x="1423220" y="2135653"/>
            <a:ext cx="216807" cy="223584"/>
          </a:xfrm>
          <a:custGeom>
            <a:avLst/>
            <a:gdLst>
              <a:gd name="T0" fmla="*/ 128 w 128"/>
              <a:gd name="T1" fmla="*/ 0 h 132"/>
              <a:gd name="T2" fmla="*/ 128 w 128"/>
              <a:gd name="T3" fmla="*/ 0 h 132"/>
              <a:gd name="T4" fmla="*/ 0 w 128"/>
              <a:gd name="T5" fmla="*/ 132 h 132"/>
              <a:gd name="T6" fmla="*/ 0 w 128"/>
              <a:gd name="T7" fmla="*/ 132 h 132"/>
              <a:gd name="T8" fmla="*/ 128 w 128"/>
              <a:gd name="T9" fmla="*/ 132 h 132"/>
              <a:gd name="T10" fmla="*/ 128 w 128"/>
              <a:gd name="T11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" h="132">
                <a:moveTo>
                  <a:pt x="128" y="0"/>
                </a:moveTo>
                <a:lnTo>
                  <a:pt x="128" y="0"/>
                </a:lnTo>
                <a:lnTo>
                  <a:pt x="0" y="132"/>
                </a:lnTo>
                <a:lnTo>
                  <a:pt x="0" y="132"/>
                </a:lnTo>
                <a:lnTo>
                  <a:pt x="128" y="132"/>
                </a:lnTo>
                <a:lnTo>
                  <a:pt x="12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35" name="Freeform 158"/>
          <p:cNvSpPr/>
          <p:nvPr/>
        </p:nvSpPr>
        <p:spPr bwMode="auto">
          <a:xfrm>
            <a:off x="1418140" y="2359238"/>
            <a:ext cx="5081" cy="0"/>
          </a:xfrm>
          <a:custGeom>
            <a:avLst/>
            <a:gdLst>
              <a:gd name="T0" fmla="*/ 3 w 3"/>
              <a:gd name="T1" fmla="*/ 0 w 3"/>
              <a:gd name="T2" fmla="*/ 3 w 3"/>
              <a:gd name="T3" fmla="*/ 3 w 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3">
                <a:moveTo>
                  <a:pt x="3" y="0"/>
                </a:moveTo>
                <a:lnTo>
                  <a:pt x="0" y="0"/>
                </a:lnTo>
                <a:lnTo>
                  <a:pt x="3" y="0"/>
                </a:lnTo>
                <a:lnTo>
                  <a:pt x="3" y="0"/>
                </a:lnTo>
                <a:close/>
              </a:path>
            </a:pathLst>
          </a:custGeom>
          <a:solidFill>
            <a:srgbClr val="815B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36" name="Freeform 159"/>
          <p:cNvSpPr/>
          <p:nvPr/>
        </p:nvSpPr>
        <p:spPr bwMode="auto">
          <a:xfrm>
            <a:off x="1418140" y="2359238"/>
            <a:ext cx="5081" cy="0"/>
          </a:xfrm>
          <a:custGeom>
            <a:avLst/>
            <a:gdLst>
              <a:gd name="T0" fmla="*/ 3 w 3"/>
              <a:gd name="T1" fmla="*/ 0 w 3"/>
              <a:gd name="T2" fmla="*/ 3 w 3"/>
              <a:gd name="T3" fmla="*/ 3 w 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3">
                <a:moveTo>
                  <a:pt x="3" y="0"/>
                </a:moveTo>
                <a:lnTo>
                  <a:pt x="0" y="0"/>
                </a:lnTo>
                <a:lnTo>
                  <a:pt x="3" y="0"/>
                </a:lnTo>
                <a:lnTo>
                  <a:pt x="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37" name="Freeform 160"/>
          <p:cNvSpPr/>
          <p:nvPr/>
        </p:nvSpPr>
        <p:spPr bwMode="auto">
          <a:xfrm>
            <a:off x="1418140" y="3106211"/>
            <a:ext cx="5081" cy="0"/>
          </a:xfrm>
          <a:custGeom>
            <a:avLst/>
            <a:gdLst>
              <a:gd name="T0" fmla="*/ 3 w 3"/>
              <a:gd name="T1" fmla="*/ 0 w 3"/>
              <a:gd name="T2" fmla="*/ 3 w 3"/>
              <a:gd name="T3" fmla="*/ 3 w 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3">
                <a:moveTo>
                  <a:pt x="3" y="0"/>
                </a:moveTo>
                <a:lnTo>
                  <a:pt x="0" y="0"/>
                </a:lnTo>
                <a:lnTo>
                  <a:pt x="3" y="0"/>
                </a:lnTo>
                <a:lnTo>
                  <a:pt x="3" y="0"/>
                </a:lnTo>
                <a:close/>
              </a:path>
            </a:pathLst>
          </a:custGeom>
          <a:solidFill>
            <a:srgbClr val="9B75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38" name="Freeform 161"/>
          <p:cNvSpPr/>
          <p:nvPr/>
        </p:nvSpPr>
        <p:spPr bwMode="auto">
          <a:xfrm>
            <a:off x="1418140" y="3106211"/>
            <a:ext cx="5081" cy="0"/>
          </a:xfrm>
          <a:custGeom>
            <a:avLst/>
            <a:gdLst>
              <a:gd name="T0" fmla="*/ 3 w 3"/>
              <a:gd name="T1" fmla="*/ 0 w 3"/>
              <a:gd name="T2" fmla="*/ 3 w 3"/>
              <a:gd name="T3" fmla="*/ 3 w 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3">
                <a:moveTo>
                  <a:pt x="3" y="0"/>
                </a:moveTo>
                <a:lnTo>
                  <a:pt x="0" y="0"/>
                </a:lnTo>
                <a:lnTo>
                  <a:pt x="3" y="0"/>
                </a:lnTo>
                <a:lnTo>
                  <a:pt x="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39" name="Freeform 162"/>
          <p:cNvSpPr/>
          <p:nvPr/>
        </p:nvSpPr>
        <p:spPr bwMode="auto">
          <a:xfrm>
            <a:off x="1423220" y="2882626"/>
            <a:ext cx="216807" cy="223584"/>
          </a:xfrm>
          <a:custGeom>
            <a:avLst/>
            <a:gdLst>
              <a:gd name="T0" fmla="*/ 128 w 128"/>
              <a:gd name="T1" fmla="*/ 0 h 132"/>
              <a:gd name="T2" fmla="*/ 0 w 128"/>
              <a:gd name="T3" fmla="*/ 132 h 132"/>
              <a:gd name="T4" fmla="*/ 0 w 128"/>
              <a:gd name="T5" fmla="*/ 132 h 132"/>
              <a:gd name="T6" fmla="*/ 128 w 128"/>
              <a:gd name="T7" fmla="*/ 132 h 132"/>
              <a:gd name="T8" fmla="*/ 128 w 128"/>
              <a:gd name="T9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32">
                <a:moveTo>
                  <a:pt x="128" y="0"/>
                </a:moveTo>
                <a:lnTo>
                  <a:pt x="0" y="132"/>
                </a:lnTo>
                <a:lnTo>
                  <a:pt x="0" y="132"/>
                </a:lnTo>
                <a:lnTo>
                  <a:pt x="128" y="132"/>
                </a:lnTo>
                <a:lnTo>
                  <a:pt x="128" y="0"/>
                </a:lnTo>
                <a:close/>
              </a:path>
            </a:pathLst>
          </a:custGeom>
          <a:solidFill>
            <a:srgbClr val="01ACB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40" name="Freeform 163"/>
          <p:cNvSpPr/>
          <p:nvPr/>
        </p:nvSpPr>
        <p:spPr bwMode="auto">
          <a:xfrm>
            <a:off x="1423220" y="2882626"/>
            <a:ext cx="216807" cy="223584"/>
          </a:xfrm>
          <a:custGeom>
            <a:avLst/>
            <a:gdLst>
              <a:gd name="T0" fmla="*/ 128 w 128"/>
              <a:gd name="T1" fmla="*/ 0 h 132"/>
              <a:gd name="T2" fmla="*/ 0 w 128"/>
              <a:gd name="T3" fmla="*/ 132 h 132"/>
              <a:gd name="T4" fmla="*/ 0 w 128"/>
              <a:gd name="T5" fmla="*/ 132 h 132"/>
              <a:gd name="T6" fmla="*/ 128 w 128"/>
              <a:gd name="T7" fmla="*/ 132 h 132"/>
              <a:gd name="T8" fmla="*/ 128 w 128"/>
              <a:gd name="T9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32">
                <a:moveTo>
                  <a:pt x="128" y="0"/>
                </a:moveTo>
                <a:lnTo>
                  <a:pt x="0" y="132"/>
                </a:lnTo>
                <a:lnTo>
                  <a:pt x="0" y="132"/>
                </a:lnTo>
                <a:lnTo>
                  <a:pt x="128" y="132"/>
                </a:lnTo>
                <a:lnTo>
                  <a:pt x="12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41" name="Freeform 164"/>
          <p:cNvSpPr/>
          <p:nvPr/>
        </p:nvSpPr>
        <p:spPr bwMode="auto">
          <a:xfrm>
            <a:off x="976054" y="2391420"/>
            <a:ext cx="220196" cy="228666"/>
          </a:xfrm>
          <a:custGeom>
            <a:avLst/>
            <a:gdLst>
              <a:gd name="T0" fmla="*/ 130 w 130"/>
              <a:gd name="T1" fmla="*/ 0 h 135"/>
              <a:gd name="T2" fmla="*/ 0 w 130"/>
              <a:gd name="T3" fmla="*/ 0 h 135"/>
              <a:gd name="T4" fmla="*/ 130 w 130"/>
              <a:gd name="T5" fmla="*/ 135 h 135"/>
              <a:gd name="T6" fmla="*/ 130 w 130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0" h="135">
                <a:moveTo>
                  <a:pt x="130" y="0"/>
                </a:moveTo>
                <a:lnTo>
                  <a:pt x="0" y="0"/>
                </a:lnTo>
                <a:lnTo>
                  <a:pt x="130" y="135"/>
                </a:lnTo>
                <a:lnTo>
                  <a:pt x="13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42" name="Freeform 165"/>
          <p:cNvSpPr/>
          <p:nvPr/>
        </p:nvSpPr>
        <p:spPr bwMode="auto">
          <a:xfrm>
            <a:off x="976054" y="2391420"/>
            <a:ext cx="220196" cy="228666"/>
          </a:xfrm>
          <a:custGeom>
            <a:avLst/>
            <a:gdLst>
              <a:gd name="T0" fmla="*/ 130 w 130"/>
              <a:gd name="T1" fmla="*/ 0 h 135"/>
              <a:gd name="T2" fmla="*/ 0 w 130"/>
              <a:gd name="T3" fmla="*/ 0 h 135"/>
              <a:gd name="T4" fmla="*/ 130 w 130"/>
              <a:gd name="T5" fmla="*/ 135 h 135"/>
              <a:gd name="T6" fmla="*/ 130 w 130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0" h="135">
                <a:moveTo>
                  <a:pt x="130" y="0"/>
                </a:moveTo>
                <a:lnTo>
                  <a:pt x="0" y="0"/>
                </a:lnTo>
                <a:lnTo>
                  <a:pt x="130" y="135"/>
                </a:lnTo>
                <a:lnTo>
                  <a:pt x="13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43" name="Rectangle 166"/>
          <p:cNvSpPr>
            <a:spLocks noChangeArrowheads="1"/>
          </p:cNvSpPr>
          <p:nvPr/>
        </p:nvSpPr>
        <p:spPr bwMode="auto">
          <a:xfrm>
            <a:off x="1196249" y="2391420"/>
            <a:ext cx="1694" cy="228666"/>
          </a:xfrm>
          <a:prstGeom prst="rect">
            <a:avLst/>
          </a:prstGeom>
          <a:solidFill>
            <a:srgbClr val="AC8B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44" name="Rectangle 167"/>
          <p:cNvSpPr>
            <a:spLocks noChangeArrowheads="1"/>
          </p:cNvSpPr>
          <p:nvPr/>
        </p:nvSpPr>
        <p:spPr bwMode="auto">
          <a:xfrm>
            <a:off x="1196249" y="2391420"/>
            <a:ext cx="1694" cy="2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45" name="Freeform 168"/>
          <p:cNvSpPr/>
          <p:nvPr/>
        </p:nvSpPr>
        <p:spPr bwMode="auto">
          <a:xfrm>
            <a:off x="976054" y="2620085"/>
            <a:ext cx="220196" cy="230360"/>
          </a:xfrm>
          <a:custGeom>
            <a:avLst/>
            <a:gdLst>
              <a:gd name="T0" fmla="*/ 130 w 130"/>
              <a:gd name="T1" fmla="*/ 0 h 136"/>
              <a:gd name="T2" fmla="*/ 130 w 130"/>
              <a:gd name="T3" fmla="*/ 0 h 136"/>
              <a:gd name="T4" fmla="*/ 0 w 130"/>
              <a:gd name="T5" fmla="*/ 136 h 136"/>
              <a:gd name="T6" fmla="*/ 130 w 130"/>
              <a:gd name="T7" fmla="*/ 136 h 136"/>
              <a:gd name="T8" fmla="*/ 130 w 130"/>
              <a:gd name="T9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" h="136">
                <a:moveTo>
                  <a:pt x="130" y="0"/>
                </a:moveTo>
                <a:lnTo>
                  <a:pt x="130" y="0"/>
                </a:lnTo>
                <a:lnTo>
                  <a:pt x="0" y="136"/>
                </a:lnTo>
                <a:lnTo>
                  <a:pt x="130" y="136"/>
                </a:lnTo>
                <a:lnTo>
                  <a:pt x="13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46" name="Freeform 169"/>
          <p:cNvSpPr/>
          <p:nvPr/>
        </p:nvSpPr>
        <p:spPr bwMode="auto">
          <a:xfrm>
            <a:off x="976054" y="2620085"/>
            <a:ext cx="220196" cy="230360"/>
          </a:xfrm>
          <a:custGeom>
            <a:avLst/>
            <a:gdLst>
              <a:gd name="T0" fmla="*/ 130 w 130"/>
              <a:gd name="T1" fmla="*/ 0 h 136"/>
              <a:gd name="T2" fmla="*/ 130 w 130"/>
              <a:gd name="T3" fmla="*/ 0 h 136"/>
              <a:gd name="T4" fmla="*/ 0 w 130"/>
              <a:gd name="T5" fmla="*/ 136 h 136"/>
              <a:gd name="T6" fmla="*/ 130 w 130"/>
              <a:gd name="T7" fmla="*/ 136 h 136"/>
              <a:gd name="T8" fmla="*/ 130 w 130"/>
              <a:gd name="T9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" h="136">
                <a:moveTo>
                  <a:pt x="130" y="0"/>
                </a:moveTo>
                <a:lnTo>
                  <a:pt x="130" y="0"/>
                </a:lnTo>
                <a:lnTo>
                  <a:pt x="0" y="136"/>
                </a:lnTo>
                <a:lnTo>
                  <a:pt x="130" y="136"/>
                </a:lnTo>
                <a:lnTo>
                  <a:pt x="13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47" name="Freeform 170"/>
          <p:cNvSpPr/>
          <p:nvPr/>
        </p:nvSpPr>
        <p:spPr bwMode="auto">
          <a:xfrm>
            <a:off x="1201331" y="2882626"/>
            <a:ext cx="221890" cy="223584"/>
          </a:xfrm>
          <a:custGeom>
            <a:avLst/>
            <a:gdLst>
              <a:gd name="T0" fmla="*/ 131 w 131"/>
              <a:gd name="T1" fmla="*/ 0 h 132"/>
              <a:gd name="T2" fmla="*/ 0 w 131"/>
              <a:gd name="T3" fmla="*/ 0 h 132"/>
              <a:gd name="T4" fmla="*/ 131 w 131"/>
              <a:gd name="T5" fmla="*/ 132 h 132"/>
              <a:gd name="T6" fmla="*/ 131 w 131"/>
              <a:gd name="T7" fmla="*/ 132 h 132"/>
              <a:gd name="T8" fmla="*/ 131 w 131"/>
              <a:gd name="T9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2">
                <a:moveTo>
                  <a:pt x="131" y="0"/>
                </a:moveTo>
                <a:lnTo>
                  <a:pt x="0" y="0"/>
                </a:lnTo>
                <a:lnTo>
                  <a:pt x="131" y="132"/>
                </a:lnTo>
                <a:lnTo>
                  <a:pt x="131" y="132"/>
                </a:lnTo>
                <a:lnTo>
                  <a:pt x="131" y="0"/>
                </a:lnTo>
                <a:close/>
              </a:path>
            </a:pathLst>
          </a:custGeom>
          <a:solidFill>
            <a:srgbClr val="01ACB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48" name="Freeform 171"/>
          <p:cNvSpPr/>
          <p:nvPr/>
        </p:nvSpPr>
        <p:spPr bwMode="auto">
          <a:xfrm>
            <a:off x="1201331" y="2882626"/>
            <a:ext cx="221890" cy="223584"/>
          </a:xfrm>
          <a:custGeom>
            <a:avLst/>
            <a:gdLst>
              <a:gd name="T0" fmla="*/ 131 w 131"/>
              <a:gd name="T1" fmla="*/ 0 h 132"/>
              <a:gd name="T2" fmla="*/ 0 w 131"/>
              <a:gd name="T3" fmla="*/ 0 h 132"/>
              <a:gd name="T4" fmla="*/ 131 w 131"/>
              <a:gd name="T5" fmla="*/ 132 h 132"/>
              <a:gd name="T6" fmla="*/ 131 w 131"/>
              <a:gd name="T7" fmla="*/ 132 h 132"/>
              <a:gd name="T8" fmla="*/ 131 w 131"/>
              <a:gd name="T9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2">
                <a:moveTo>
                  <a:pt x="131" y="0"/>
                </a:moveTo>
                <a:lnTo>
                  <a:pt x="0" y="0"/>
                </a:lnTo>
                <a:lnTo>
                  <a:pt x="131" y="132"/>
                </a:lnTo>
                <a:lnTo>
                  <a:pt x="131" y="132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49" name="Rectangle 172"/>
          <p:cNvSpPr>
            <a:spLocks noChangeArrowheads="1"/>
          </p:cNvSpPr>
          <p:nvPr/>
        </p:nvSpPr>
        <p:spPr bwMode="auto">
          <a:xfrm>
            <a:off x="1423220" y="3106211"/>
            <a:ext cx="1694" cy="1694"/>
          </a:xfrm>
          <a:prstGeom prst="rect">
            <a:avLst/>
          </a:prstGeom>
          <a:solidFill>
            <a:srgbClr val="916A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50" name="Freeform 173"/>
          <p:cNvSpPr/>
          <p:nvPr/>
        </p:nvSpPr>
        <p:spPr bwMode="auto">
          <a:xfrm>
            <a:off x="1423220" y="310621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51" name="Freeform 174"/>
          <p:cNvSpPr/>
          <p:nvPr/>
        </p:nvSpPr>
        <p:spPr bwMode="auto">
          <a:xfrm>
            <a:off x="1201331" y="3138393"/>
            <a:ext cx="221890" cy="228666"/>
          </a:xfrm>
          <a:custGeom>
            <a:avLst/>
            <a:gdLst>
              <a:gd name="T0" fmla="*/ 131 w 131"/>
              <a:gd name="T1" fmla="*/ 0 h 135"/>
              <a:gd name="T2" fmla="*/ 131 w 131"/>
              <a:gd name="T3" fmla="*/ 0 h 135"/>
              <a:gd name="T4" fmla="*/ 0 w 131"/>
              <a:gd name="T5" fmla="*/ 135 h 135"/>
              <a:gd name="T6" fmla="*/ 131 w 131"/>
              <a:gd name="T7" fmla="*/ 135 h 135"/>
              <a:gd name="T8" fmla="*/ 131 w 131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5">
                <a:moveTo>
                  <a:pt x="131" y="0"/>
                </a:moveTo>
                <a:lnTo>
                  <a:pt x="131" y="0"/>
                </a:lnTo>
                <a:lnTo>
                  <a:pt x="0" y="135"/>
                </a:lnTo>
                <a:lnTo>
                  <a:pt x="131" y="135"/>
                </a:lnTo>
                <a:lnTo>
                  <a:pt x="131" y="0"/>
                </a:lnTo>
                <a:close/>
              </a:path>
            </a:pathLst>
          </a:custGeom>
          <a:solidFill>
            <a:srgbClr val="01ACB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52" name="Freeform 175"/>
          <p:cNvSpPr/>
          <p:nvPr/>
        </p:nvSpPr>
        <p:spPr bwMode="auto">
          <a:xfrm>
            <a:off x="1201331" y="3138393"/>
            <a:ext cx="221890" cy="228666"/>
          </a:xfrm>
          <a:custGeom>
            <a:avLst/>
            <a:gdLst>
              <a:gd name="T0" fmla="*/ 131 w 131"/>
              <a:gd name="T1" fmla="*/ 0 h 135"/>
              <a:gd name="T2" fmla="*/ 131 w 131"/>
              <a:gd name="T3" fmla="*/ 0 h 135"/>
              <a:gd name="T4" fmla="*/ 0 w 131"/>
              <a:gd name="T5" fmla="*/ 135 h 135"/>
              <a:gd name="T6" fmla="*/ 131 w 131"/>
              <a:gd name="T7" fmla="*/ 135 h 135"/>
              <a:gd name="T8" fmla="*/ 131 w 131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5">
                <a:moveTo>
                  <a:pt x="131" y="0"/>
                </a:moveTo>
                <a:lnTo>
                  <a:pt x="131" y="0"/>
                </a:lnTo>
                <a:lnTo>
                  <a:pt x="0" y="135"/>
                </a:lnTo>
                <a:lnTo>
                  <a:pt x="131" y="135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53" name="Freeform 176"/>
          <p:cNvSpPr/>
          <p:nvPr/>
        </p:nvSpPr>
        <p:spPr bwMode="auto">
          <a:xfrm>
            <a:off x="1201331" y="3367058"/>
            <a:ext cx="221890" cy="225278"/>
          </a:xfrm>
          <a:custGeom>
            <a:avLst/>
            <a:gdLst>
              <a:gd name="T0" fmla="*/ 131 w 131"/>
              <a:gd name="T1" fmla="*/ 0 h 133"/>
              <a:gd name="T2" fmla="*/ 0 w 131"/>
              <a:gd name="T3" fmla="*/ 0 h 133"/>
              <a:gd name="T4" fmla="*/ 128 w 131"/>
              <a:gd name="T5" fmla="*/ 133 h 133"/>
              <a:gd name="T6" fmla="*/ 128 w 131"/>
              <a:gd name="T7" fmla="*/ 3 h 133"/>
              <a:gd name="T8" fmla="*/ 131 w 131"/>
              <a:gd name="T9" fmla="*/ 5 h 133"/>
              <a:gd name="T10" fmla="*/ 131 w 131"/>
              <a:gd name="T11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" h="133">
                <a:moveTo>
                  <a:pt x="131" y="0"/>
                </a:moveTo>
                <a:lnTo>
                  <a:pt x="0" y="0"/>
                </a:lnTo>
                <a:lnTo>
                  <a:pt x="128" y="133"/>
                </a:lnTo>
                <a:lnTo>
                  <a:pt x="128" y="3"/>
                </a:lnTo>
                <a:lnTo>
                  <a:pt x="131" y="5"/>
                </a:lnTo>
                <a:lnTo>
                  <a:pt x="131" y="0"/>
                </a:lnTo>
                <a:close/>
              </a:path>
            </a:pathLst>
          </a:custGeom>
          <a:solidFill>
            <a:srgbClr val="1783B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54" name="Freeform 177"/>
          <p:cNvSpPr/>
          <p:nvPr/>
        </p:nvSpPr>
        <p:spPr bwMode="auto">
          <a:xfrm>
            <a:off x="1201331" y="3367058"/>
            <a:ext cx="221890" cy="225278"/>
          </a:xfrm>
          <a:custGeom>
            <a:avLst/>
            <a:gdLst>
              <a:gd name="T0" fmla="*/ 131 w 131"/>
              <a:gd name="T1" fmla="*/ 0 h 133"/>
              <a:gd name="T2" fmla="*/ 0 w 131"/>
              <a:gd name="T3" fmla="*/ 0 h 133"/>
              <a:gd name="T4" fmla="*/ 128 w 131"/>
              <a:gd name="T5" fmla="*/ 133 h 133"/>
              <a:gd name="T6" fmla="*/ 128 w 131"/>
              <a:gd name="T7" fmla="*/ 3 h 133"/>
              <a:gd name="T8" fmla="*/ 131 w 131"/>
              <a:gd name="T9" fmla="*/ 5 h 133"/>
              <a:gd name="T10" fmla="*/ 131 w 131"/>
              <a:gd name="T11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" h="133">
                <a:moveTo>
                  <a:pt x="131" y="0"/>
                </a:moveTo>
                <a:lnTo>
                  <a:pt x="0" y="0"/>
                </a:lnTo>
                <a:lnTo>
                  <a:pt x="128" y="133"/>
                </a:lnTo>
                <a:lnTo>
                  <a:pt x="128" y="3"/>
                </a:lnTo>
                <a:lnTo>
                  <a:pt x="131" y="5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55" name="Freeform 178"/>
          <p:cNvSpPr/>
          <p:nvPr/>
        </p:nvSpPr>
        <p:spPr bwMode="auto">
          <a:xfrm>
            <a:off x="1418140" y="3592337"/>
            <a:ext cx="5081" cy="3388"/>
          </a:xfrm>
          <a:custGeom>
            <a:avLst/>
            <a:gdLst>
              <a:gd name="T0" fmla="*/ 3 w 3"/>
              <a:gd name="T1" fmla="*/ 0 h 2"/>
              <a:gd name="T2" fmla="*/ 0 w 3"/>
              <a:gd name="T3" fmla="*/ 0 h 2"/>
              <a:gd name="T4" fmla="*/ 3 w 3"/>
              <a:gd name="T5" fmla="*/ 2 h 2"/>
              <a:gd name="T6" fmla="*/ 3 w 3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2">
                <a:moveTo>
                  <a:pt x="3" y="0"/>
                </a:moveTo>
                <a:lnTo>
                  <a:pt x="0" y="0"/>
                </a:lnTo>
                <a:lnTo>
                  <a:pt x="3" y="2"/>
                </a:lnTo>
                <a:lnTo>
                  <a:pt x="3" y="0"/>
                </a:lnTo>
                <a:close/>
              </a:path>
            </a:pathLst>
          </a:custGeom>
          <a:solidFill>
            <a:srgbClr val="3089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56" name="Freeform 179"/>
          <p:cNvSpPr/>
          <p:nvPr/>
        </p:nvSpPr>
        <p:spPr bwMode="auto">
          <a:xfrm>
            <a:off x="1418140" y="3592337"/>
            <a:ext cx="5081" cy="3388"/>
          </a:xfrm>
          <a:custGeom>
            <a:avLst/>
            <a:gdLst>
              <a:gd name="T0" fmla="*/ 3 w 3"/>
              <a:gd name="T1" fmla="*/ 0 h 2"/>
              <a:gd name="T2" fmla="*/ 0 w 3"/>
              <a:gd name="T3" fmla="*/ 0 h 2"/>
              <a:gd name="T4" fmla="*/ 3 w 3"/>
              <a:gd name="T5" fmla="*/ 2 h 2"/>
              <a:gd name="T6" fmla="*/ 3 w 3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2">
                <a:moveTo>
                  <a:pt x="3" y="0"/>
                </a:moveTo>
                <a:lnTo>
                  <a:pt x="0" y="0"/>
                </a:lnTo>
                <a:lnTo>
                  <a:pt x="3" y="2"/>
                </a:lnTo>
                <a:lnTo>
                  <a:pt x="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57" name="Freeform 180"/>
          <p:cNvSpPr/>
          <p:nvPr/>
        </p:nvSpPr>
        <p:spPr bwMode="auto">
          <a:xfrm>
            <a:off x="1418140" y="3372141"/>
            <a:ext cx="5081" cy="220196"/>
          </a:xfrm>
          <a:custGeom>
            <a:avLst/>
            <a:gdLst>
              <a:gd name="T0" fmla="*/ 0 w 3"/>
              <a:gd name="T1" fmla="*/ 0 h 130"/>
              <a:gd name="T2" fmla="*/ 0 w 3"/>
              <a:gd name="T3" fmla="*/ 130 h 130"/>
              <a:gd name="T4" fmla="*/ 0 w 3"/>
              <a:gd name="T5" fmla="*/ 130 h 130"/>
              <a:gd name="T6" fmla="*/ 3 w 3"/>
              <a:gd name="T7" fmla="*/ 130 h 130"/>
              <a:gd name="T8" fmla="*/ 3 w 3"/>
              <a:gd name="T9" fmla="*/ 2 h 130"/>
              <a:gd name="T10" fmla="*/ 0 w 3"/>
              <a:gd name="T11" fmla="*/ 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130">
                <a:moveTo>
                  <a:pt x="0" y="0"/>
                </a:moveTo>
                <a:lnTo>
                  <a:pt x="0" y="130"/>
                </a:lnTo>
                <a:lnTo>
                  <a:pt x="0" y="130"/>
                </a:lnTo>
                <a:lnTo>
                  <a:pt x="3" y="130"/>
                </a:lnTo>
                <a:lnTo>
                  <a:pt x="3" y="2"/>
                </a:lnTo>
                <a:lnTo>
                  <a:pt x="0" y="0"/>
                </a:lnTo>
                <a:close/>
              </a:path>
            </a:pathLst>
          </a:custGeom>
          <a:solidFill>
            <a:srgbClr val="2F82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58" name="Freeform 181"/>
          <p:cNvSpPr/>
          <p:nvPr/>
        </p:nvSpPr>
        <p:spPr bwMode="auto">
          <a:xfrm>
            <a:off x="1418140" y="3372141"/>
            <a:ext cx="5081" cy="220196"/>
          </a:xfrm>
          <a:custGeom>
            <a:avLst/>
            <a:gdLst>
              <a:gd name="T0" fmla="*/ 0 w 3"/>
              <a:gd name="T1" fmla="*/ 0 h 130"/>
              <a:gd name="T2" fmla="*/ 0 w 3"/>
              <a:gd name="T3" fmla="*/ 130 h 130"/>
              <a:gd name="T4" fmla="*/ 0 w 3"/>
              <a:gd name="T5" fmla="*/ 130 h 130"/>
              <a:gd name="T6" fmla="*/ 3 w 3"/>
              <a:gd name="T7" fmla="*/ 130 h 130"/>
              <a:gd name="T8" fmla="*/ 3 w 3"/>
              <a:gd name="T9" fmla="*/ 2 h 130"/>
              <a:gd name="T10" fmla="*/ 0 w 3"/>
              <a:gd name="T11" fmla="*/ 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130">
                <a:moveTo>
                  <a:pt x="0" y="0"/>
                </a:moveTo>
                <a:lnTo>
                  <a:pt x="0" y="130"/>
                </a:lnTo>
                <a:lnTo>
                  <a:pt x="0" y="130"/>
                </a:lnTo>
                <a:lnTo>
                  <a:pt x="3" y="130"/>
                </a:lnTo>
                <a:lnTo>
                  <a:pt x="3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59" name="Freeform 182"/>
          <p:cNvSpPr/>
          <p:nvPr/>
        </p:nvSpPr>
        <p:spPr bwMode="auto">
          <a:xfrm>
            <a:off x="1201331" y="3627907"/>
            <a:ext cx="221890" cy="228666"/>
          </a:xfrm>
          <a:custGeom>
            <a:avLst/>
            <a:gdLst>
              <a:gd name="T0" fmla="*/ 131 w 131"/>
              <a:gd name="T1" fmla="*/ 0 h 135"/>
              <a:gd name="T2" fmla="*/ 131 w 131"/>
              <a:gd name="T3" fmla="*/ 0 h 135"/>
              <a:gd name="T4" fmla="*/ 0 w 131"/>
              <a:gd name="T5" fmla="*/ 135 h 135"/>
              <a:gd name="T6" fmla="*/ 131 w 131"/>
              <a:gd name="T7" fmla="*/ 135 h 135"/>
              <a:gd name="T8" fmla="*/ 131 w 131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5">
                <a:moveTo>
                  <a:pt x="131" y="0"/>
                </a:moveTo>
                <a:lnTo>
                  <a:pt x="131" y="0"/>
                </a:lnTo>
                <a:lnTo>
                  <a:pt x="0" y="135"/>
                </a:lnTo>
                <a:lnTo>
                  <a:pt x="131" y="135"/>
                </a:lnTo>
                <a:lnTo>
                  <a:pt x="131" y="0"/>
                </a:lnTo>
                <a:close/>
              </a:path>
            </a:pathLst>
          </a:custGeom>
          <a:solidFill>
            <a:srgbClr val="1783B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60" name="Freeform 183"/>
          <p:cNvSpPr/>
          <p:nvPr/>
        </p:nvSpPr>
        <p:spPr bwMode="auto">
          <a:xfrm>
            <a:off x="1201331" y="3627907"/>
            <a:ext cx="221890" cy="228666"/>
          </a:xfrm>
          <a:custGeom>
            <a:avLst/>
            <a:gdLst>
              <a:gd name="T0" fmla="*/ 131 w 131"/>
              <a:gd name="T1" fmla="*/ 0 h 135"/>
              <a:gd name="T2" fmla="*/ 131 w 131"/>
              <a:gd name="T3" fmla="*/ 0 h 135"/>
              <a:gd name="T4" fmla="*/ 0 w 131"/>
              <a:gd name="T5" fmla="*/ 135 h 135"/>
              <a:gd name="T6" fmla="*/ 131 w 131"/>
              <a:gd name="T7" fmla="*/ 135 h 135"/>
              <a:gd name="T8" fmla="*/ 131 w 131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5">
                <a:moveTo>
                  <a:pt x="131" y="0"/>
                </a:moveTo>
                <a:lnTo>
                  <a:pt x="131" y="0"/>
                </a:lnTo>
                <a:lnTo>
                  <a:pt x="0" y="135"/>
                </a:lnTo>
                <a:lnTo>
                  <a:pt x="131" y="135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61" name="Freeform 184"/>
          <p:cNvSpPr/>
          <p:nvPr/>
        </p:nvSpPr>
        <p:spPr bwMode="auto">
          <a:xfrm>
            <a:off x="1201331" y="4114032"/>
            <a:ext cx="221890" cy="228666"/>
          </a:xfrm>
          <a:custGeom>
            <a:avLst/>
            <a:gdLst>
              <a:gd name="T0" fmla="*/ 131 w 131"/>
              <a:gd name="T1" fmla="*/ 0 h 135"/>
              <a:gd name="T2" fmla="*/ 131 w 131"/>
              <a:gd name="T3" fmla="*/ 0 h 135"/>
              <a:gd name="T4" fmla="*/ 0 w 131"/>
              <a:gd name="T5" fmla="*/ 135 h 135"/>
              <a:gd name="T6" fmla="*/ 131 w 131"/>
              <a:gd name="T7" fmla="*/ 135 h 135"/>
              <a:gd name="T8" fmla="*/ 131 w 131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5">
                <a:moveTo>
                  <a:pt x="131" y="0"/>
                </a:moveTo>
                <a:lnTo>
                  <a:pt x="131" y="0"/>
                </a:lnTo>
                <a:lnTo>
                  <a:pt x="0" y="135"/>
                </a:lnTo>
                <a:lnTo>
                  <a:pt x="131" y="135"/>
                </a:lnTo>
                <a:lnTo>
                  <a:pt x="131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62" name="Freeform 185"/>
          <p:cNvSpPr/>
          <p:nvPr/>
        </p:nvSpPr>
        <p:spPr bwMode="auto">
          <a:xfrm>
            <a:off x="1201331" y="4114032"/>
            <a:ext cx="221890" cy="228666"/>
          </a:xfrm>
          <a:custGeom>
            <a:avLst/>
            <a:gdLst>
              <a:gd name="T0" fmla="*/ 131 w 131"/>
              <a:gd name="T1" fmla="*/ 0 h 135"/>
              <a:gd name="T2" fmla="*/ 131 w 131"/>
              <a:gd name="T3" fmla="*/ 0 h 135"/>
              <a:gd name="T4" fmla="*/ 0 w 131"/>
              <a:gd name="T5" fmla="*/ 135 h 135"/>
              <a:gd name="T6" fmla="*/ 131 w 131"/>
              <a:gd name="T7" fmla="*/ 135 h 135"/>
              <a:gd name="T8" fmla="*/ 131 w 131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5">
                <a:moveTo>
                  <a:pt x="131" y="0"/>
                </a:moveTo>
                <a:lnTo>
                  <a:pt x="131" y="0"/>
                </a:lnTo>
                <a:lnTo>
                  <a:pt x="0" y="135"/>
                </a:lnTo>
                <a:lnTo>
                  <a:pt x="131" y="135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63" name="Freeform 186"/>
          <p:cNvSpPr/>
          <p:nvPr/>
        </p:nvSpPr>
        <p:spPr bwMode="auto">
          <a:xfrm>
            <a:off x="1192861" y="1646140"/>
            <a:ext cx="221890" cy="228666"/>
          </a:xfrm>
          <a:custGeom>
            <a:avLst/>
            <a:gdLst>
              <a:gd name="T0" fmla="*/ 0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0 w 131"/>
              <a:gd name="T7" fmla="*/ 135 h 135"/>
              <a:gd name="T8" fmla="*/ 0 w 131"/>
              <a:gd name="T9" fmla="*/ 135 h 135"/>
              <a:gd name="T10" fmla="*/ 131 w 131"/>
              <a:gd name="T11" fmla="*/ 135 h 135"/>
              <a:gd name="T12" fmla="*/ 0 w 131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1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0" y="135"/>
                </a:lnTo>
                <a:lnTo>
                  <a:pt x="0" y="135"/>
                </a:lnTo>
                <a:lnTo>
                  <a:pt x="131" y="135"/>
                </a:lnTo>
                <a:lnTo>
                  <a:pt x="0" y="0"/>
                </a:lnTo>
                <a:close/>
              </a:path>
            </a:pathLst>
          </a:custGeom>
          <a:solidFill>
            <a:srgbClr val="BE30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64" name="Freeform 187"/>
          <p:cNvSpPr/>
          <p:nvPr/>
        </p:nvSpPr>
        <p:spPr bwMode="auto">
          <a:xfrm>
            <a:off x="1192861" y="1646140"/>
            <a:ext cx="221890" cy="228666"/>
          </a:xfrm>
          <a:custGeom>
            <a:avLst/>
            <a:gdLst>
              <a:gd name="T0" fmla="*/ 0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0 w 131"/>
              <a:gd name="T7" fmla="*/ 135 h 135"/>
              <a:gd name="T8" fmla="*/ 0 w 131"/>
              <a:gd name="T9" fmla="*/ 135 h 135"/>
              <a:gd name="T10" fmla="*/ 131 w 131"/>
              <a:gd name="T11" fmla="*/ 135 h 135"/>
              <a:gd name="T12" fmla="*/ 0 w 131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1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0" y="135"/>
                </a:lnTo>
                <a:lnTo>
                  <a:pt x="0" y="135"/>
                </a:lnTo>
                <a:lnTo>
                  <a:pt x="131" y="13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65" name="Freeform 188"/>
          <p:cNvSpPr/>
          <p:nvPr/>
        </p:nvSpPr>
        <p:spPr bwMode="auto">
          <a:xfrm>
            <a:off x="982829" y="1646141"/>
            <a:ext cx="165993" cy="172769"/>
          </a:xfrm>
          <a:custGeom>
            <a:avLst/>
            <a:gdLst>
              <a:gd name="T0" fmla="*/ 0 w 98"/>
              <a:gd name="T1" fmla="*/ 0 h 102"/>
              <a:gd name="T2" fmla="*/ 0 w 98"/>
              <a:gd name="T3" fmla="*/ 0 h 102"/>
              <a:gd name="T4" fmla="*/ 0 w 98"/>
              <a:gd name="T5" fmla="*/ 102 h 102"/>
              <a:gd name="T6" fmla="*/ 98 w 98"/>
              <a:gd name="T7" fmla="*/ 102 h 102"/>
              <a:gd name="T8" fmla="*/ 0 w 98"/>
              <a:gd name="T9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" h="102">
                <a:moveTo>
                  <a:pt x="0" y="0"/>
                </a:moveTo>
                <a:lnTo>
                  <a:pt x="0" y="0"/>
                </a:lnTo>
                <a:lnTo>
                  <a:pt x="0" y="102"/>
                </a:lnTo>
                <a:lnTo>
                  <a:pt x="98" y="102"/>
                </a:lnTo>
                <a:lnTo>
                  <a:pt x="0" y="0"/>
                </a:lnTo>
                <a:close/>
              </a:path>
            </a:pathLst>
          </a:custGeom>
          <a:solidFill>
            <a:srgbClr val="BE30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66" name="Freeform 189"/>
          <p:cNvSpPr/>
          <p:nvPr/>
        </p:nvSpPr>
        <p:spPr bwMode="auto">
          <a:xfrm>
            <a:off x="982829" y="1646141"/>
            <a:ext cx="165993" cy="172769"/>
          </a:xfrm>
          <a:custGeom>
            <a:avLst/>
            <a:gdLst>
              <a:gd name="T0" fmla="*/ 0 w 98"/>
              <a:gd name="T1" fmla="*/ 0 h 102"/>
              <a:gd name="T2" fmla="*/ 0 w 98"/>
              <a:gd name="T3" fmla="*/ 0 h 102"/>
              <a:gd name="T4" fmla="*/ 0 w 98"/>
              <a:gd name="T5" fmla="*/ 102 h 102"/>
              <a:gd name="T6" fmla="*/ 98 w 98"/>
              <a:gd name="T7" fmla="*/ 102 h 102"/>
              <a:gd name="T8" fmla="*/ 0 w 98"/>
              <a:gd name="T9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" h="102">
                <a:moveTo>
                  <a:pt x="0" y="0"/>
                </a:moveTo>
                <a:lnTo>
                  <a:pt x="0" y="0"/>
                </a:lnTo>
                <a:lnTo>
                  <a:pt x="0" y="102"/>
                </a:lnTo>
                <a:lnTo>
                  <a:pt x="98" y="10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67" name="Freeform 190"/>
          <p:cNvSpPr/>
          <p:nvPr/>
        </p:nvSpPr>
        <p:spPr bwMode="auto">
          <a:xfrm>
            <a:off x="1192861" y="1874806"/>
            <a:ext cx="221890" cy="228666"/>
          </a:xfrm>
          <a:custGeom>
            <a:avLst/>
            <a:gdLst>
              <a:gd name="T0" fmla="*/ 0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131 w 131"/>
              <a:gd name="T7" fmla="*/ 135 h 135"/>
              <a:gd name="T8" fmla="*/ 0 w 131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131" y="135"/>
                </a:lnTo>
                <a:lnTo>
                  <a:pt x="0" y="0"/>
                </a:lnTo>
                <a:close/>
              </a:path>
            </a:pathLst>
          </a:custGeom>
          <a:solidFill>
            <a:srgbClr val="BE30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68" name="Freeform 191"/>
          <p:cNvSpPr/>
          <p:nvPr/>
        </p:nvSpPr>
        <p:spPr bwMode="auto">
          <a:xfrm>
            <a:off x="1192861" y="1874806"/>
            <a:ext cx="221890" cy="228666"/>
          </a:xfrm>
          <a:custGeom>
            <a:avLst/>
            <a:gdLst>
              <a:gd name="T0" fmla="*/ 0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131 w 131"/>
              <a:gd name="T7" fmla="*/ 135 h 135"/>
              <a:gd name="T8" fmla="*/ 0 w 131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131" y="13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69" name="Freeform 194"/>
          <p:cNvSpPr/>
          <p:nvPr/>
        </p:nvSpPr>
        <p:spPr bwMode="auto">
          <a:xfrm>
            <a:off x="979442" y="2135653"/>
            <a:ext cx="221890" cy="223584"/>
          </a:xfrm>
          <a:custGeom>
            <a:avLst/>
            <a:gdLst>
              <a:gd name="T0" fmla="*/ 131 w 131"/>
              <a:gd name="T1" fmla="*/ 0 h 132"/>
              <a:gd name="T2" fmla="*/ 0 w 131"/>
              <a:gd name="T3" fmla="*/ 0 h 132"/>
              <a:gd name="T4" fmla="*/ 131 w 131"/>
              <a:gd name="T5" fmla="*/ 132 h 132"/>
              <a:gd name="T6" fmla="*/ 131 w 131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32">
                <a:moveTo>
                  <a:pt x="131" y="0"/>
                </a:moveTo>
                <a:lnTo>
                  <a:pt x="0" y="0"/>
                </a:lnTo>
                <a:lnTo>
                  <a:pt x="131" y="132"/>
                </a:lnTo>
                <a:lnTo>
                  <a:pt x="131" y="0"/>
                </a:lnTo>
                <a:close/>
              </a:path>
            </a:pathLst>
          </a:custGeom>
          <a:solidFill>
            <a:srgbClr val="7B25A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70" name="Freeform 195"/>
          <p:cNvSpPr/>
          <p:nvPr/>
        </p:nvSpPr>
        <p:spPr bwMode="auto">
          <a:xfrm>
            <a:off x="979442" y="2135653"/>
            <a:ext cx="221890" cy="223584"/>
          </a:xfrm>
          <a:custGeom>
            <a:avLst/>
            <a:gdLst>
              <a:gd name="T0" fmla="*/ 131 w 131"/>
              <a:gd name="T1" fmla="*/ 0 h 132"/>
              <a:gd name="T2" fmla="*/ 0 w 131"/>
              <a:gd name="T3" fmla="*/ 0 h 132"/>
              <a:gd name="T4" fmla="*/ 131 w 131"/>
              <a:gd name="T5" fmla="*/ 132 h 132"/>
              <a:gd name="T6" fmla="*/ 131 w 131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32">
                <a:moveTo>
                  <a:pt x="131" y="0"/>
                </a:moveTo>
                <a:lnTo>
                  <a:pt x="0" y="0"/>
                </a:lnTo>
                <a:lnTo>
                  <a:pt x="131" y="132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71" name="Freeform 196"/>
          <p:cNvSpPr/>
          <p:nvPr/>
        </p:nvSpPr>
        <p:spPr bwMode="auto">
          <a:xfrm>
            <a:off x="757553" y="2391420"/>
            <a:ext cx="218502" cy="228666"/>
          </a:xfrm>
          <a:custGeom>
            <a:avLst/>
            <a:gdLst>
              <a:gd name="T0" fmla="*/ 129 w 129"/>
              <a:gd name="T1" fmla="*/ 0 h 135"/>
              <a:gd name="T2" fmla="*/ 0 w 129"/>
              <a:gd name="T3" fmla="*/ 0 h 135"/>
              <a:gd name="T4" fmla="*/ 0 w 129"/>
              <a:gd name="T5" fmla="*/ 135 h 135"/>
              <a:gd name="T6" fmla="*/ 129 w 129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9" h="135">
                <a:moveTo>
                  <a:pt x="129" y="0"/>
                </a:moveTo>
                <a:lnTo>
                  <a:pt x="0" y="0"/>
                </a:lnTo>
                <a:lnTo>
                  <a:pt x="0" y="135"/>
                </a:lnTo>
                <a:lnTo>
                  <a:pt x="129" y="0"/>
                </a:lnTo>
                <a:close/>
              </a:path>
            </a:pathLst>
          </a:custGeom>
          <a:solidFill>
            <a:srgbClr val="FFB85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72" name="Freeform 197"/>
          <p:cNvSpPr/>
          <p:nvPr/>
        </p:nvSpPr>
        <p:spPr bwMode="auto">
          <a:xfrm>
            <a:off x="757553" y="2391420"/>
            <a:ext cx="218502" cy="228666"/>
          </a:xfrm>
          <a:custGeom>
            <a:avLst/>
            <a:gdLst>
              <a:gd name="T0" fmla="*/ 129 w 129"/>
              <a:gd name="T1" fmla="*/ 0 h 135"/>
              <a:gd name="T2" fmla="*/ 0 w 129"/>
              <a:gd name="T3" fmla="*/ 0 h 135"/>
              <a:gd name="T4" fmla="*/ 0 w 129"/>
              <a:gd name="T5" fmla="*/ 135 h 135"/>
              <a:gd name="T6" fmla="*/ 129 w 129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9" h="135">
                <a:moveTo>
                  <a:pt x="129" y="0"/>
                </a:moveTo>
                <a:lnTo>
                  <a:pt x="0" y="0"/>
                </a:lnTo>
                <a:lnTo>
                  <a:pt x="0" y="135"/>
                </a:lnTo>
                <a:lnTo>
                  <a:pt x="12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73" name="Freeform 198"/>
          <p:cNvSpPr/>
          <p:nvPr/>
        </p:nvSpPr>
        <p:spPr bwMode="auto">
          <a:xfrm>
            <a:off x="979442" y="3367059"/>
            <a:ext cx="221890" cy="228666"/>
          </a:xfrm>
          <a:custGeom>
            <a:avLst/>
            <a:gdLst>
              <a:gd name="T0" fmla="*/ 131 w 131"/>
              <a:gd name="T1" fmla="*/ 0 h 135"/>
              <a:gd name="T2" fmla="*/ 131 w 131"/>
              <a:gd name="T3" fmla="*/ 0 h 135"/>
              <a:gd name="T4" fmla="*/ 0 w 131"/>
              <a:gd name="T5" fmla="*/ 135 h 135"/>
              <a:gd name="T6" fmla="*/ 131 w 131"/>
              <a:gd name="T7" fmla="*/ 135 h 135"/>
              <a:gd name="T8" fmla="*/ 131 w 131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5">
                <a:moveTo>
                  <a:pt x="131" y="0"/>
                </a:moveTo>
                <a:lnTo>
                  <a:pt x="131" y="0"/>
                </a:lnTo>
                <a:lnTo>
                  <a:pt x="0" y="135"/>
                </a:lnTo>
                <a:lnTo>
                  <a:pt x="131" y="135"/>
                </a:lnTo>
                <a:lnTo>
                  <a:pt x="131" y="0"/>
                </a:lnTo>
                <a:close/>
              </a:path>
            </a:pathLst>
          </a:custGeom>
          <a:solidFill>
            <a:srgbClr val="01ACB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74" name="Freeform 199"/>
          <p:cNvSpPr/>
          <p:nvPr/>
        </p:nvSpPr>
        <p:spPr bwMode="auto">
          <a:xfrm>
            <a:off x="979442" y="3367059"/>
            <a:ext cx="221890" cy="228666"/>
          </a:xfrm>
          <a:custGeom>
            <a:avLst/>
            <a:gdLst>
              <a:gd name="T0" fmla="*/ 131 w 131"/>
              <a:gd name="T1" fmla="*/ 0 h 135"/>
              <a:gd name="T2" fmla="*/ 131 w 131"/>
              <a:gd name="T3" fmla="*/ 0 h 135"/>
              <a:gd name="T4" fmla="*/ 0 w 131"/>
              <a:gd name="T5" fmla="*/ 135 h 135"/>
              <a:gd name="T6" fmla="*/ 131 w 131"/>
              <a:gd name="T7" fmla="*/ 135 h 135"/>
              <a:gd name="T8" fmla="*/ 131 w 131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5">
                <a:moveTo>
                  <a:pt x="131" y="0"/>
                </a:moveTo>
                <a:lnTo>
                  <a:pt x="131" y="0"/>
                </a:lnTo>
                <a:lnTo>
                  <a:pt x="0" y="135"/>
                </a:lnTo>
                <a:lnTo>
                  <a:pt x="131" y="135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75" name="Freeform 200"/>
          <p:cNvSpPr/>
          <p:nvPr/>
        </p:nvSpPr>
        <p:spPr bwMode="auto">
          <a:xfrm>
            <a:off x="979442" y="3627907"/>
            <a:ext cx="221890" cy="228666"/>
          </a:xfrm>
          <a:custGeom>
            <a:avLst/>
            <a:gdLst>
              <a:gd name="T0" fmla="*/ 0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131 w 131"/>
              <a:gd name="T7" fmla="*/ 135 h 135"/>
              <a:gd name="T8" fmla="*/ 0 w 131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131" y="135"/>
                </a:lnTo>
                <a:lnTo>
                  <a:pt x="0" y="0"/>
                </a:lnTo>
                <a:close/>
              </a:path>
            </a:pathLst>
          </a:custGeom>
          <a:solidFill>
            <a:srgbClr val="01ACB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76" name="Freeform 201"/>
          <p:cNvSpPr/>
          <p:nvPr/>
        </p:nvSpPr>
        <p:spPr bwMode="auto">
          <a:xfrm>
            <a:off x="979442" y="3627907"/>
            <a:ext cx="221890" cy="228666"/>
          </a:xfrm>
          <a:custGeom>
            <a:avLst/>
            <a:gdLst>
              <a:gd name="T0" fmla="*/ 0 w 131"/>
              <a:gd name="T1" fmla="*/ 0 h 135"/>
              <a:gd name="T2" fmla="*/ 0 w 131"/>
              <a:gd name="T3" fmla="*/ 0 h 135"/>
              <a:gd name="T4" fmla="*/ 0 w 131"/>
              <a:gd name="T5" fmla="*/ 135 h 135"/>
              <a:gd name="T6" fmla="*/ 131 w 131"/>
              <a:gd name="T7" fmla="*/ 135 h 135"/>
              <a:gd name="T8" fmla="*/ 0 w 131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5">
                <a:moveTo>
                  <a:pt x="0" y="0"/>
                </a:moveTo>
                <a:lnTo>
                  <a:pt x="0" y="0"/>
                </a:lnTo>
                <a:lnTo>
                  <a:pt x="0" y="135"/>
                </a:lnTo>
                <a:lnTo>
                  <a:pt x="131" y="13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77" name="Freeform 202"/>
          <p:cNvSpPr/>
          <p:nvPr/>
        </p:nvSpPr>
        <p:spPr bwMode="auto">
          <a:xfrm>
            <a:off x="979442" y="3905693"/>
            <a:ext cx="221890" cy="208340"/>
          </a:xfrm>
          <a:custGeom>
            <a:avLst/>
            <a:gdLst>
              <a:gd name="T0" fmla="*/ 0 w 131"/>
              <a:gd name="T1" fmla="*/ 0 h 123"/>
              <a:gd name="T2" fmla="*/ 0 w 131"/>
              <a:gd name="T3" fmla="*/ 123 h 123"/>
              <a:gd name="T4" fmla="*/ 131 w 131"/>
              <a:gd name="T5" fmla="*/ 123 h 123"/>
              <a:gd name="T6" fmla="*/ 0 w 131"/>
              <a:gd name="T7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23">
                <a:moveTo>
                  <a:pt x="0" y="0"/>
                </a:moveTo>
                <a:lnTo>
                  <a:pt x="0" y="123"/>
                </a:lnTo>
                <a:lnTo>
                  <a:pt x="131" y="123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78" name="Freeform 203"/>
          <p:cNvSpPr/>
          <p:nvPr/>
        </p:nvSpPr>
        <p:spPr bwMode="auto">
          <a:xfrm>
            <a:off x="979442" y="3905693"/>
            <a:ext cx="221890" cy="208340"/>
          </a:xfrm>
          <a:custGeom>
            <a:avLst/>
            <a:gdLst>
              <a:gd name="T0" fmla="*/ 0 w 131"/>
              <a:gd name="T1" fmla="*/ 0 h 123"/>
              <a:gd name="T2" fmla="*/ 0 w 131"/>
              <a:gd name="T3" fmla="*/ 123 h 123"/>
              <a:gd name="T4" fmla="*/ 131 w 131"/>
              <a:gd name="T5" fmla="*/ 123 h 123"/>
              <a:gd name="T6" fmla="*/ 0 w 131"/>
              <a:gd name="T7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23">
                <a:moveTo>
                  <a:pt x="0" y="0"/>
                </a:moveTo>
                <a:lnTo>
                  <a:pt x="0" y="123"/>
                </a:lnTo>
                <a:lnTo>
                  <a:pt x="131" y="12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79" name="Freeform 204"/>
          <p:cNvSpPr/>
          <p:nvPr/>
        </p:nvSpPr>
        <p:spPr bwMode="auto">
          <a:xfrm>
            <a:off x="979442" y="4129277"/>
            <a:ext cx="221890" cy="213422"/>
          </a:xfrm>
          <a:custGeom>
            <a:avLst/>
            <a:gdLst>
              <a:gd name="T0" fmla="*/ 131 w 131"/>
              <a:gd name="T1" fmla="*/ 0 h 126"/>
              <a:gd name="T2" fmla="*/ 0 w 131"/>
              <a:gd name="T3" fmla="*/ 126 h 126"/>
              <a:gd name="T4" fmla="*/ 131 w 131"/>
              <a:gd name="T5" fmla="*/ 126 h 126"/>
              <a:gd name="T6" fmla="*/ 131 w 131"/>
              <a:gd name="T7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26">
                <a:moveTo>
                  <a:pt x="131" y="0"/>
                </a:moveTo>
                <a:lnTo>
                  <a:pt x="0" y="126"/>
                </a:lnTo>
                <a:lnTo>
                  <a:pt x="131" y="126"/>
                </a:lnTo>
                <a:lnTo>
                  <a:pt x="131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80" name="Freeform 205"/>
          <p:cNvSpPr/>
          <p:nvPr/>
        </p:nvSpPr>
        <p:spPr bwMode="auto">
          <a:xfrm>
            <a:off x="979442" y="4129277"/>
            <a:ext cx="221890" cy="213422"/>
          </a:xfrm>
          <a:custGeom>
            <a:avLst/>
            <a:gdLst>
              <a:gd name="T0" fmla="*/ 131 w 131"/>
              <a:gd name="T1" fmla="*/ 0 h 126"/>
              <a:gd name="T2" fmla="*/ 0 w 131"/>
              <a:gd name="T3" fmla="*/ 126 h 126"/>
              <a:gd name="T4" fmla="*/ 131 w 131"/>
              <a:gd name="T5" fmla="*/ 126 h 126"/>
              <a:gd name="T6" fmla="*/ 131 w 131"/>
              <a:gd name="T7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26">
                <a:moveTo>
                  <a:pt x="131" y="0"/>
                </a:moveTo>
                <a:lnTo>
                  <a:pt x="0" y="126"/>
                </a:lnTo>
                <a:lnTo>
                  <a:pt x="131" y="126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grpSp>
        <p:nvGrpSpPr>
          <p:cNvPr id="681" name="组合 680"/>
          <p:cNvGrpSpPr>
            <a:grpSpLocks noChangeAspect="1"/>
          </p:cNvGrpSpPr>
          <p:nvPr/>
        </p:nvGrpSpPr>
        <p:grpSpPr>
          <a:xfrm>
            <a:off x="1694347" y="2464888"/>
            <a:ext cx="211007" cy="351679"/>
            <a:chOff x="6414995" y="3384645"/>
            <a:chExt cx="160211" cy="267020"/>
          </a:xfrm>
          <a:solidFill>
            <a:srgbClr val="FFB850"/>
          </a:solidFill>
        </p:grpSpPr>
        <p:sp>
          <p:nvSpPr>
            <p:cNvPr id="682" name="Freeform 699"/>
            <p:cNvSpPr>
              <a:spLocks noEditPoints="1"/>
            </p:cNvSpPr>
            <p:nvPr/>
          </p:nvSpPr>
          <p:spPr bwMode="auto">
            <a:xfrm>
              <a:off x="6414995" y="3384645"/>
              <a:ext cx="160211" cy="244133"/>
            </a:xfrm>
            <a:custGeom>
              <a:avLst/>
              <a:gdLst>
                <a:gd name="T0" fmla="*/ 29 w 33"/>
                <a:gd name="T1" fmla="*/ 28 h 51"/>
                <a:gd name="T2" fmla="*/ 33 w 33"/>
                <a:gd name="T3" fmla="*/ 17 h 51"/>
                <a:gd name="T4" fmla="*/ 16 w 33"/>
                <a:gd name="T5" fmla="*/ 0 h 51"/>
                <a:gd name="T6" fmla="*/ 0 w 33"/>
                <a:gd name="T7" fmla="*/ 17 h 51"/>
                <a:gd name="T8" fmla="*/ 4 w 33"/>
                <a:gd name="T9" fmla="*/ 28 h 51"/>
                <a:gd name="T10" fmla="*/ 4 w 33"/>
                <a:gd name="T11" fmla="*/ 28 h 51"/>
                <a:gd name="T12" fmla="*/ 9 w 33"/>
                <a:gd name="T13" fmla="*/ 40 h 51"/>
                <a:gd name="T14" fmla="*/ 8 w 33"/>
                <a:gd name="T15" fmla="*/ 42 h 51"/>
                <a:gd name="T16" fmla="*/ 9 w 33"/>
                <a:gd name="T17" fmla="*/ 43 h 51"/>
                <a:gd name="T18" fmla="*/ 8 w 33"/>
                <a:gd name="T19" fmla="*/ 45 h 51"/>
                <a:gd name="T20" fmla="*/ 9 w 33"/>
                <a:gd name="T21" fmla="*/ 47 h 51"/>
                <a:gd name="T22" fmla="*/ 8 w 33"/>
                <a:gd name="T23" fmla="*/ 49 h 51"/>
                <a:gd name="T24" fmla="*/ 11 w 33"/>
                <a:gd name="T25" fmla="*/ 51 h 51"/>
                <a:gd name="T26" fmla="*/ 22 w 33"/>
                <a:gd name="T27" fmla="*/ 51 h 51"/>
                <a:gd name="T28" fmla="*/ 25 w 33"/>
                <a:gd name="T29" fmla="*/ 49 h 51"/>
                <a:gd name="T30" fmla="*/ 24 w 33"/>
                <a:gd name="T31" fmla="*/ 47 h 51"/>
                <a:gd name="T32" fmla="*/ 25 w 33"/>
                <a:gd name="T33" fmla="*/ 45 h 51"/>
                <a:gd name="T34" fmla="*/ 24 w 33"/>
                <a:gd name="T35" fmla="*/ 43 h 51"/>
                <a:gd name="T36" fmla="*/ 25 w 33"/>
                <a:gd name="T37" fmla="*/ 42 h 51"/>
                <a:gd name="T38" fmla="*/ 24 w 33"/>
                <a:gd name="T39" fmla="*/ 40 h 51"/>
                <a:gd name="T40" fmla="*/ 29 w 33"/>
                <a:gd name="T41" fmla="*/ 28 h 51"/>
                <a:gd name="T42" fmla="*/ 17 w 33"/>
                <a:gd name="T43" fmla="*/ 39 h 51"/>
                <a:gd name="T44" fmla="*/ 16 w 33"/>
                <a:gd name="T45" fmla="*/ 39 h 51"/>
                <a:gd name="T46" fmla="*/ 16 w 33"/>
                <a:gd name="T47" fmla="*/ 31 h 51"/>
                <a:gd name="T48" fmla="*/ 16 w 33"/>
                <a:gd name="T49" fmla="*/ 31 h 51"/>
                <a:gd name="T50" fmla="*/ 17 w 33"/>
                <a:gd name="T51" fmla="*/ 31 h 51"/>
                <a:gd name="T52" fmla="*/ 17 w 33"/>
                <a:gd name="T53" fmla="*/ 31 h 51"/>
                <a:gd name="T54" fmla="*/ 17 w 33"/>
                <a:gd name="T55" fmla="*/ 39 h 51"/>
                <a:gd name="T56" fmla="*/ 27 w 33"/>
                <a:gd name="T57" fmla="*/ 27 h 51"/>
                <a:gd name="T58" fmla="*/ 27 w 33"/>
                <a:gd name="T59" fmla="*/ 27 h 51"/>
                <a:gd name="T60" fmla="*/ 21 w 33"/>
                <a:gd name="T61" fmla="*/ 39 h 51"/>
                <a:gd name="T62" fmla="*/ 19 w 33"/>
                <a:gd name="T63" fmla="*/ 39 h 51"/>
                <a:gd name="T64" fmla="*/ 19 w 33"/>
                <a:gd name="T65" fmla="*/ 31 h 51"/>
                <a:gd name="T66" fmla="*/ 19 w 33"/>
                <a:gd name="T67" fmla="*/ 31 h 51"/>
                <a:gd name="T68" fmla="*/ 23 w 33"/>
                <a:gd name="T69" fmla="*/ 18 h 51"/>
                <a:gd name="T70" fmla="*/ 23 w 33"/>
                <a:gd name="T71" fmla="*/ 18 h 51"/>
                <a:gd name="T72" fmla="*/ 22 w 33"/>
                <a:gd name="T73" fmla="*/ 18 h 51"/>
                <a:gd name="T74" fmla="*/ 19 w 33"/>
                <a:gd name="T75" fmla="*/ 27 h 51"/>
                <a:gd name="T76" fmla="*/ 19 w 33"/>
                <a:gd name="T77" fmla="*/ 22 h 51"/>
                <a:gd name="T78" fmla="*/ 19 w 33"/>
                <a:gd name="T79" fmla="*/ 21 h 51"/>
                <a:gd name="T80" fmla="*/ 18 w 33"/>
                <a:gd name="T81" fmla="*/ 22 h 51"/>
                <a:gd name="T82" fmla="*/ 18 w 33"/>
                <a:gd name="T83" fmla="*/ 29 h 51"/>
                <a:gd name="T84" fmla="*/ 16 w 33"/>
                <a:gd name="T85" fmla="*/ 28 h 51"/>
                <a:gd name="T86" fmla="*/ 14 w 33"/>
                <a:gd name="T87" fmla="*/ 29 h 51"/>
                <a:gd name="T88" fmla="*/ 14 w 33"/>
                <a:gd name="T89" fmla="*/ 22 h 51"/>
                <a:gd name="T90" fmla="*/ 14 w 33"/>
                <a:gd name="T91" fmla="*/ 21 h 51"/>
                <a:gd name="T92" fmla="*/ 13 w 33"/>
                <a:gd name="T93" fmla="*/ 22 h 51"/>
                <a:gd name="T94" fmla="*/ 13 w 33"/>
                <a:gd name="T95" fmla="*/ 27 h 51"/>
                <a:gd name="T96" fmla="*/ 10 w 33"/>
                <a:gd name="T97" fmla="*/ 18 h 51"/>
                <a:gd name="T98" fmla="*/ 10 w 33"/>
                <a:gd name="T99" fmla="*/ 18 h 51"/>
                <a:gd name="T100" fmla="*/ 9 w 33"/>
                <a:gd name="T101" fmla="*/ 18 h 51"/>
                <a:gd name="T102" fmla="*/ 13 w 33"/>
                <a:gd name="T103" fmla="*/ 31 h 51"/>
                <a:gd name="T104" fmla="*/ 13 w 33"/>
                <a:gd name="T105" fmla="*/ 31 h 51"/>
                <a:gd name="T106" fmla="*/ 13 w 33"/>
                <a:gd name="T107" fmla="*/ 39 h 51"/>
                <a:gd name="T108" fmla="*/ 11 w 33"/>
                <a:gd name="T109" fmla="*/ 39 h 51"/>
                <a:gd name="T110" fmla="*/ 6 w 33"/>
                <a:gd name="T111" fmla="*/ 27 h 51"/>
                <a:gd name="T112" fmla="*/ 6 w 33"/>
                <a:gd name="T113" fmla="*/ 27 h 51"/>
                <a:gd name="T114" fmla="*/ 6 w 33"/>
                <a:gd name="T115" fmla="*/ 26 h 51"/>
                <a:gd name="T116" fmla="*/ 2 w 33"/>
                <a:gd name="T117" fmla="*/ 17 h 51"/>
                <a:gd name="T118" fmla="*/ 16 w 33"/>
                <a:gd name="T119" fmla="*/ 3 h 51"/>
                <a:gd name="T120" fmla="*/ 31 w 33"/>
                <a:gd name="T121" fmla="*/ 17 h 51"/>
                <a:gd name="T122" fmla="*/ 27 w 33"/>
                <a:gd name="T123" fmla="*/ 26 h 51"/>
                <a:gd name="T124" fmla="*/ 27 w 33"/>
                <a:gd name="T125" fmla="*/ 2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" h="51">
                  <a:moveTo>
                    <a:pt x="29" y="28"/>
                  </a:moveTo>
                  <a:cubicBezTo>
                    <a:pt x="31" y="25"/>
                    <a:pt x="33" y="21"/>
                    <a:pt x="33" y="17"/>
                  </a:cubicBezTo>
                  <a:cubicBezTo>
                    <a:pt x="33" y="8"/>
                    <a:pt x="26" y="0"/>
                    <a:pt x="16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21"/>
                    <a:pt x="1" y="25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9" y="34"/>
                    <a:pt x="9" y="40"/>
                  </a:cubicBezTo>
                  <a:cubicBezTo>
                    <a:pt x="8" y="40"/>
                    <a:pt x="8" y="41"/>
                    <a:pt x="8" y="42"/>
                  </a:cubicBezTo>
                  <a:cubicBezTo>
                    <a:pt x="8" y="42"/>
                    <a:pt x="8" y="43"/>
                    <a:pt x="9" y="43"/>
                  </a:cubicBezTo>
                  <a:cubicBezTo>
                    <a:pt x="8" y="44"/>
                    <a:pt x="8" y="45"/>
                    <a:pt x="8" y="45"/>
                  </a:cubicBezTo>
                  <a:cubicBezTo>
                    <a:pt x="8" y="46"/>
                    <a:pt x="8" y="47"/>
                    <a:pt x="9" y="47"/>
                  </a:cubicBezTo>
                  <a:cubicBezTo>
                    <a:pt x="8" y="48"/>
                    <a:pt x="8" y="48"/>
                    <a:pt x="8" y="49"/>
                  </a:cubicBezTo>
                  <a:cubicBezTo>
                    <a:pt x="8" y="50"/>
                    <a:pt x="9" y="51"/>
                    <a:pt x="11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5" y="50"/>
                    <a:pt x="25" y="49"/>
                  </a:cubicBezTo>
                  <a:cubicBezTo>
                    <a:pt x="25" y="48"/>
                    <a:pt x="24" y="48"/>
                    <a:pt x="24" y="47"/>
                  </a:cubicBezTo>
                  <a:cubicBezTo>
                    <a:pt x="24" y="47"/>
                    <a:pt x="25" y="46"/>
                    <a:pt x="25" y="45"/>
                  </a:cubicBezTo>
                  <a:cubicBezTo>
                    <a:pt x="25" y="45"/>
                    <a:pt x="24" y="44"/>
                    <a:pt x="24" y="43"/>
                  </a:cubicBezTo>
                  <a:cubicBezTo>
                    <a:pt x="24" y="43"/>
                    <a:pt x="25" y="42"/>
                    <a:pt x="25" y="42"/>
                  </a:cubicBezTo>
                  <a:cubicBezTo>
                    <a:pt x="25" y="41"/>
                    <a:pt x="24" y="40"/>
                    <a:pt x="24" y="40"/>
                  </a:cubicBezTo>
                  <a:cubicBezTo>
                    <a:pt x="24" y="34"/>
                    <a:pt x="29" y="28"/>
                    <a:pt x="29" y="28"/>
                  </a:cubicBezTo>
                  <a:close/>
                  <a:moveTo>
                    <a:pt x="17" y="39"/>
                  </a:moveTo>
                  <a:cubicBezTo>
                    <a:pt x="16" y="39"/>
                    <a:pt x="16" y="39"/>
                    <a:pt x="16" y="39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7" y="31"/>
                    <a:pt x="17" y="31"/>
                  </a:cubicBezTo>
                  <a:lnTo>
                    <a:pt x="17" y="39"/>
                  </a:lnTo>
                  <a:close/>
                  <a:moveTo>
                    <a:pt x="27" y="27"/>
                  </a:moveTo>
                  <a:cubicBezTo>
                    <a:pt x="27" y="27"/>
                    <a:pt x="27" y="27"/>
                    <a:pt x="27" y="27"/>
                  </a:cubicBezTo>
                  <a:cubicBezTo>
                    <a:pt x="27" y="27"/>
                    <a:pt x="22" y="33"/>
                    <a:pt x="21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4" y="18"/>
                    <a:pt x="23" y="18"/>
                    <a:pt x="23" y="18"/>
                  </a:cubicBezTo>
                  <a:cubicBezTo>
                    <a:pt x="23" y="17"/>
                    <a:pt x="22" y="18"/>
                    <a:pt x="22" y="18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1"/>
                    <a:pt x="19" y="21"/>
                  </a:cubicBezTo>
                  <a:cubicBezTo>
                    <a:pt x="18" y="21"/>
                    <a:pt x="18" y="22"/>
                    <a:pt x="18" y="22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8"/>
                    <a:pt x="17" y="28"/>
                    <a:pt x="16" y="28"/>
                  </a:cubicBezTo>
                  <a:cubicBezTo>
                    <a:pt x="16" y="28"/>
                    <a:pt x="15" y="28"/>
                    <a:pt x="14" y="29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3" y="22"/>
                    <a:pt x="13" y="22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7"/>
                    <a:pt x="10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3"/>
                    <a:pt x="6" y="27"/>
                    <a:pt x="6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3" y="24"/>
                    <a:pt x="2" y="20"/>
                    <a:pt x="2" y="17"/>
                  </a:cubicBezTo>
                  <a:cubicBezTo>
                    <a:pt x="2" y="9"/>
                    <a:pt x="8" y="3"/>
                    <a:pt x="16" y="3"/>
                  </a:cubicBezTo>
                  <a:cubicBezTo>
                    <a:pt x="24" y="3"/>
                    <a:pt x="31" y="9"/>
                    <a:pt x="31" y="17"/>
                  </a:cubicBezTo>
                  <a:cubicBezTo>
                    <a:pt x="31" y="20"/>
                    <a:pt x="29" y="24"/>
                    <a:pt x="27" y="26"/>
                  </a:cubicBezTo>
                  <a:lnTo>
                    <a:pt x="27" y="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683" name="Freeform 700"/>
            <p:cNvSpPr/>
            <p:nvPr/>
          </p:nvSpPr>
          <p:spPr bwMode="auto">
            <a:xfrm>
              <a:off x="6472213" y="3632592"/>
              <a:ext cx="45775" cy="19073"/>
            </a:xfrm>
            <a:custGeom>
              <a:avLst/>
              <a:gdLst>
                <a:gd name="T0" fmla="*/ 4 w 9"/>
                <a:gd name="T1" fmla="*/ 4 h 4"/>
                <a:gd name="T2" fmla="*/ 5 w 9"/>
                <a:gd name="T3" fmla="*/ 4 h 4"/>
                <a:gd name="T4" fmla="*/ 9 w 9"/>
                <a:gd name="T5" fmla="*/ 0 h 4"/>
                <a:gd name="T6" fmla="*/ 0 w 9"/>
                <a:gd name="T7" fmla="*/ 0 h 4"/>
                <a:gd name="T8" fmla="*/ 4 w 9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4" y="4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7" y="4"/>
                    <a:pt x="9" y="2"/>
                    <a:pt x="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4"/>
                    <a:pt x="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684" name="Freeform 701"/>
            <p:cNvSpPr/>
            <p:nvPr/>
          </p:nvSpPr>
          <p:spPr bwMode="auto">
            <a:xfrm>
              <a:off x="6487471" y="3485732"/>
              <a:ext cx="15258" cy="9537"/>
            </a:xfrm>
            <a:custGeom>
              <a:avLst/>
              <a:gdLst>
                <a:gd name="T0" fmla="*/ 2 w 3"/>
                <a:gd name="T1" fmla="*/ 0 h 2"/>
                <a:gd name="T2" fmla="*/ 0 w 3"/>
                <a:gd name="T3" fmla="*/ 0 h 2"/>
                <a:gd name="T4" fmla="*/ 0 w 3"/>
                <a:gd name="T5" fmla="*/ 1 h 2"/>
                <a:gd name="T6" fmla="*/ 0 w 3"/>
                <a:gd name="T7" fmla="*/ 2 h 2"/>
                <a:gd name="T8" fmla="*/ 2 w 3"/>
                <a:gd name="T9" fmla="*/ 2 h 2"/>
                <a:gd name="T10" fmla="*/ 3 w 3"/>
                <a:gd name="T11" fmla="*/ 1 h 2"/>
                <a:gd name="T12" fmla="*/ 2 w 3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685" name="Freeform 702"/>
            <p:cNvSpPr/>
            <p:nvPr/>
          </p:nvSpPr>
          <p:spPr bwMode="auto">
            <a:xfrm>
              <a:off x="6468399" y="3470473"/>
              <a:ext cx="53404" cy="0"/>
            </a:xfrm>
            <a:custGeom>
              <a:avLst/>
              <a:gdLst>
                <a:gd name="T0" fmla="*/ 10 w 11"/>
                <a:gd name="T1" fmla="*/ 0 w 11"/>
                <a:gd name="T2" fmla="*/ 0 w 11"/>
                <a:gd name="T3" fmla="*/ 0 w 11"/>
                <a:gd name="T4" fmla="*/ 10 w 11"/>
                <a:gd name="T5" fmla="*/ 11 w 11"/>
                <a:gd name="T6" fmla="*/ 10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11">
                  <a:moveTo>
                    <a:pt x="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  <p:sp>
        <p:nvSpPr>
          <p:cNvPr id="686" name="Freeform 13"/>
          <p:cNvSpPr>
            <a:spLocks noChangeAspect="1" noEditPoints="1"/>
          </p:cNvSpPr>
          <p:nvPr/>
        </p:nvSpPr>
        <p:spPr bwMode="auto">
          <a:xfrm>
            <a:off x="1659958" y="3933496"/>
            <a:ext cx="389576" cy="351679"/>
          </a:xfrm>
          <a:custGeom>
            <a:avLst/>
            <a:gdLst>
              <a:gd name="T0" fmla="*/ 52 w 106"/>
              <a:gd name="T1" fmla="*/ 61 h 95"/>
              <a:gd name="T2" fmla="*/ 37 w 106"/>
              <a:gd name="T3" fmla="*/ 72 h 95"/>
              <a:gd name="T4" fmla="*/ 37 w 106"/>
              <a:gd name="T5" fmla="*/ 56 h 95"/>
              <a:gd name="T6" fmla="*/ 20 w 106"/>
              <a:gd name="T7" fmla="*/ 31 h 95"/>
              <a:gd name="T8" fmla="*/ 0 w 106"/>
              <a:gd name="T9" fmla="*/ 55 h 95"/>
              <a:gd name="T10" fmla="*/ 40 w 106"/>
              <a:gd name="T11" fmla="*/ 82 h 95"/>
              <a:gd name="T12" fmla="*/ 53 w 106"/>
              <a:gd name="T13" fmla="*/ 81 h 95"/>
              <a:gd name="T14" fmla="*/ 67 w 106"/>
              <a:gd name="T15" fmla="*/ 95 h 95"/>
              <a:gd name="T16" fmla="*/ 63 w 106"/>
              <a:gd name="T17" fmla="*/ 78 h 95"/>
              <a:gd name="T18" fmla="*/ 80 w 106"/>
              <a:gd name="T19" fmla="*/ 60 h 95"/>
              <a:gd name="T20" fmla="*/ 64 w 106"/>
              <a:gd name="T21" fmla="*/ 62 h 95"/>
              <a:gd name="T22" fmla="*/ 52 w 106"/>
              <a:gd name="T23" fmla="*/ 61 h 95"/>
              <a:gd name="T24" fmla="*/ 66 w 106"/>
              <a:gd name="T25" fmla="*/ 0 h 95"/>
              <a:gd name="T26" fmla="*/ 26 w 106"/>
              <a:gd name="T27" fmla="*/ 27 h 95"/>
              <a:gd name="T28" fmla="*/ 43 w 106"/>
              <a:gd name="T29" fmla="*/ 50 h 95"/>
              <a:gd name="T30" fmla="*/ 43 w 106"/>
              <a:gd name="T31" fmla="*/ 61 h 95"/>
              <a:gd name="T32" fmla="*/ 54 w 106"/>
              <a:gd name="T33" fmla="*/ 53 h 95"/>
              <a:gd name="T34" fmla="*/ 66 w 106"/>
              <a:gd name="T35" fmla="*/ 55 h 95"/>
              <a:gd name="T36" fmla="*/ 106 w 106"/>
              <a:gd name="T37" fmla="*/ 27 h 95"/>
              <a:gd name="T38" fmla="*/ 66 w 106"/>
              <a:gd name="T39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6" h="95">
                <a:moveTo>
                  <a:pt x="52" y="61"/>
                </a:moveTo>
                <a:cubicBezTo>
                  <a:pt x="50" y="62"/>
                  <a:pt x="37" y="72"/>
                  <a:pt x="37" y="72"/>
                </a:cubicBezTo>
                <a:cubicBezTo>
                  <a:pt x="37" y="72"/>
                  <a:pt x="37" y="59"/>
                  <a:pt x="37" y="56"/>
                </a:cubicBezTo>
                <a:cubicBezTo>
                  <a:pt x="26" y="50"/>
                  <a:pt x="20" y="41"/>
                  <a:pt x="20" y="31"/>
                </a:cubicBezTo>
                <a:cubicBezTo>
                  <a:pt x="8" y="36"/>
                  <a:pt x="0" y="45"/>
                  <a:pt x="0" y="55"/>
                </a:cubicBezTo>
                <a:cubicBezTo>
                  <a:pt x="0" y="70"/>
                  <a:pt x="18" y="82"/>
                  <a:pt x="40" y="82"/>
                </a:cubicBezTo>
                <a:cubicBezTo>
                  <a:pt x="45" y="82"/>
                  <a:pt x="49" y="82"/>
                  <a:pt x="53" y="81"/>
                </a:cubicBezTo>
                <a:cubicBezTo>
                  <a:pt x="67" y="95"/>
                  <a:pt x="67" y="95"/>
                  <a:pt x="67" y="95"/>
                </a:cubicBezTo>
                <a:cubicBezTo>
                  <a:pt x="63" y="78"/>
                  <a:pt x="63" y="78"/>
                  <a:pt x="63" y="78"/>
                </a:cubicBezTo>
                <a:cubicBezTo>
                  <a:pt x="72" y="74"/>
                  <a:pt x="78" y="67"/>
                  <a:pt x="80" y="60"/>
                </a:cubicBezTo>
                <a:cubicBezTo>
                  <a:pt x="75" y="61"/>
                  <a:pt x="69" y="62"/>
                  <a:pt x="64" y="62"/>
                </a:cubicBezTo>
                <a:cubicBezTo>
                  <a:pt x="60" y="62"/>
                  <a:pt x="56" y="62"/>
                  <a:pt x="52" y="61"/>
                </a:cubicBezTo>
                <a:close/>
                <a:moveTo>
                  <a:pt x="66" y="0"/>
                </a:moveTo>
                <a:cubicBezTo>
                  <a:pt x="44" y="0"/>
                  <a:pt x="26" y="12"/>
                  <a:pt x="26" y="27"/>
                </a:cubicBezTo>
                <a:cubicBezTo>
                  <a:pt x="26" y="36"/>
                  <a:pt x="33" y="45"/>
                  <a:pt x="43" y="50"/>
                </a:cubicBezTo>
                <a:cubicBezTo>
                  <a:pt x="43" y="61"/>
                  <a:pt x="43" y="61"/>
                  <a:pt x="43" y="61"/>
                </a:cubicBezTo>
                <a:cubicBezTo>
                  <a:pt x="54" y="53"/>
                  <a:pt x="54" y="53"/>
                  <a:pt x="54" y="53"/>
                </a:cubicBezTo>
                <a:cubicBezTo>
                  <a:pt x="57" y="54"/>
                  <a:pt x="62" y="55"/>
                  <a:pt x="66" y="55"/>
                </a:cubicBezTo>
                <a:cubicBezTo>
                  <a:pt x="88" y="55"/>
                  <a:pt x="106" y="42"/>
                  <a:pt x="106" y="27"/>
                </a:cubicBezTo>
                <a:cubicBezTo>
                  <a:pt x="106" y="12"/>
                  <a:pt x="88" y="0"/>
                  <a:pt x="66" y="0"/>
                </a:cubicBezTo>
                <a:close/>
              </a:path>
            </a:pathLst>
          </a:custGeom>
          <a:solidFill>
            <a:srgbClr val="E87071">
              <a:alpha val="89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vortex dir="r"/>
      </p:transition>
    </mc:Choice>
    <mc:Fallback>
      <p:transition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7" dur="500" fill="hold"/>
                                            <p:tgtEl>
                                              <p:spTgt spid="4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8" dur="500" fill="hold"/>
                                            <p:tgtEl>
                                              <p:spTgt spid="4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1" dur="500" fill="hold"/>
                                            <p:tgtEl>
                                              <p:spTgt spid="4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2" dur="500" fill="hold"/>
                                            <p:tgtEl>
                                              <p:spTgt spid="4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5" dur="500" fill="hold"/>
                                            <p:tgtEl>
                                              <p:spTgt spid="4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6" dur="500" fill="hold"/>
                                            <p:tgtEl>
                                              <p:spTgt spid="4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9" dur="500" fill="hold"/>
                                            <p:tgtEl>
                                              <p:spTgt spid="4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0" dur="500" fill="hold"/>
                                            <p:tgtEl>
                                              <p:spTgt spid="4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3" dur="500" fill="hold"/>
                                            <p:tgtEl>
                                              <p:spTgt spid="4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4" dur="500" fill="hold"/>
                                            <p:tgtEl>
                                              <p:spTgt spid="4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7" dur="500" fill="hold"/>
                                            <p:tgtEl>
                                              <p:spTgt spid="4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8" dur="500" fill="hold"/>
                                            <p:tgtEl>
                                              <p:spTgt spid="4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1" dur="500" fill="hold"/>
                                            <p:tgtEl>
                                              <p:spTgt spid="4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2" dur="500" fill="hold"/>
                                            <p:tgtEl>
                                              <p:spTgt spid="4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5" dur="500" fill="hold"/>
                                            <p:tgtEl>
                                              <p:spTgt spid="5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6" dur="500" fill="hold"/>
                                            <p:tgtEl>
                                              <p:spTgt spid="5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9" dur="500" fill="hold"/>
                                            <p:tgtEl>
                                              <p:spTgt spid="5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0" dur="500" fill="hold"/>
                                            <p:tgtEl>
                                              <p:spTgt spid="5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3" dur="500" fill="hold"/>
                                            <p:tgtEl>
                                              <p:spTgt spid="5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4" dur="500" fill="hold"/>
                                            <p:tgtEl>
                                              <p:spTgt spid="5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7" dur="500" fill="hold"/>
                                            <p:tgtEl>
                                              <p:spTgt spid="5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8" dur="500" fill="hold"/>
                                            <p:tgtEl>
                                              <p:spTgt spid="5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1" dur="500" fill="hold"/>
                                            <p:tgtEl>
                                              <p:spTgt spid="5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2" dur="500" fill="hold"/>
                                            <p:tgtEl>
                                              <p:spTgt spid="5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5" dur="500" fill="hold"/>
                                            <p:tgtEl>
                                              <p:spTgt spid="5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6" dur="500" fill="hold"/>
                                            <p:tgtEl>
                                              <p:spTgt spid="5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9" dur="500" fill="hold"/>
                                            <p:tgtEl>
                                              <p:spTgt spid="5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0" dur="500" fill="hold"/>
                                            <p:tgtEl>
                                              <p:spTgt spid="5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3" dur="500" fill="hold"/>
                                            <p:tgtEl>
                                              <p:spTgt spid="5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4" dur="500" fill="hold"/>
                                            <p:tgtEl>
                                              <p:spTgt spid="5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7" dur="500" fill="hold"/>
                                            <p:tgtEl>
                                              <p:spTgt spid="5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8" dur="500" fill="hold"/>
                                            <p:tgtEl>
                                              <p:spTgt spid="5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71" dur="500" fill="hold"/>
                                            <p:tgtEl>
                                              <p:spTgt spid="5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72" dur="500" fill="hold"/>
                                            <p:tgtEl>
                                              <p:spTgt spid="5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75" dur="500" fill="hold"/>
                                            <p:tgtEl>
                                              <p:spTgt spid="5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76" dur="500" fill="hold"/>
                                            <p:tgtEl>
                                              <p:spTgt spid="5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79" dur="500" fill="hold"/>
                                            <p:tgtEl>
                                              <p:spTgt spid="5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80" dur="500" fill="hold"/>
                                            <p:tgtEl>
                                              <p:spTgt spid="5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83" dur="500" fill="hold"/>
                                            <p:tgtEl>
                                              <p:spTgt spid="5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84" dur="500" fill="hold"/>
                                            <p:tgtEl>
                                              <p:spTgt spid="5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87" dur="500" fill="hold"/>
                                            <p:tgtEl>
                                              <p:spTgt spid="5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88" dur="500" fill="hold"/>
                                            <p:tgtEl>
                                              <p:spTgt spid="5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91" dur="500" fill="hold"/>
                                            <p:tgtEl>
                                              <p:spTgt spid="5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92" dur="500" fill="hold"/>
                                            <p:tgtEl>
                                              <p:spTgt spid="5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95" dur="500" fill="hold"/>
                                            <p:tgtEl>
                                              <p:spTgt spid="5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96" dur="500" fill="hold"/>
                                            <p:tgtEl>
                                              <p:spTgt spid="5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99" dur="500" fill="hold"/>
                                            <p:tgtEl>
                                              <p:spTgt spid="5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00" dur="500" fill="hold"/>
                                            <p:tgtEl>
                                              <p:spTgt spid="5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03" dur="500" fill="hold"/>
                                            <p:tgtEl>
                                              <p:spTgt spid="5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04" dur="500" fill="hold"/>
                                            <p:tgtEl>
                                              <p:spTgt spid="5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07" dur="500" fill="hold"/>
                                            <p:tgtEl>
                                              <p:spTgt spid="5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08" dur="500" fill="hold"/>
                                            <p:tgtEl>
                                              <p:spTgt spid="5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11" dur="500" fill="hold"/>
                                            <p:tgtEl>
                                              <p:spTgt spid="5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12" dur="500" fill="hold"/>
                                            <p:tgtEl>
                                              <p:spTgt spid="5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15" dur="500" fill="hold"/>
                                            <p:tgtEl>
                                              <p:spTgt spid="5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16" dur="500" fill="hold"/>
                                            <p:tgtEl>
                                              <p:spTgt spid="5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19" dur="500" fill="hold"/>
                                            <p:tgtEl>
                                              <p:spTgt spid="5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20" dur="500" fill="hold"/>
                                            <p:tgtEl>
                                              <p:spTgt spid="5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23" dur="500" fill="hold"/>
                                            <p:tgtEl>
                                              <p:spTgt spid="5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24" dur="500" fill="hold"/>
                                            <p:tgtEl>
                                              <p:spTgt spid="5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2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27" dur="500" fill="hold"/>
                                            <p:tgtEl>
                                              <p:spTgt spid="5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28" dur="500" fill="hold"/>
                                            <p:tgtEl>
                                              <p:spTgt spid="5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31" dur="500" fill="hold"/>
                                            <p:tgtEl>
                                              <p:spTgt spid="5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32" dur="500" fill="hold"/>
                                            <p:tgtEl>
                                              <p:spTgt spid="5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3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35" dur="500" fill="hold"/>
                                            <p:tgtEl>
                                              <p:spTgt spid="5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36" dur="500" fill="hold"/>
                                            <p:tgtEl>
                                              <p:spTgt spid="5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39" dur="500" fill="hold"/>
                                            <p:tgtEl>
                                              <p:spTgt spid="5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40" dur="500" fill="hold"/>
                                            <p:tgtEl>
                                              <p:spTgt spid="5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4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43" dur="500" fill="hold"/>
                                            <p:tgtEl>
                                              <p:spTgt spid="5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44" dur="500" fill="hold"/>
                                            <p:tgtEl>
                                              <p:spTgt spid="5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9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47" dur="500" fill="hold"/>
                                            <p:tgtEl>
                                              <p:spTgt spid="5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48" dur="500" fill="hold"/>
                                            <p:tgtEl>
                                              <p:spTgt spid="5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9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4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51" dur="500" fill="hold"/>
                                            <p:tgtEl>
                                              <p:spTgt spid="5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52" dur="500" fill="hold"/>
                                            <p:tgtEl>
                                              <p:spTgt spid="5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9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55" dur="500" fill="hold"/>
                                            <p:tgtEl>
                                              <p:spTgt spid="5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56" dur="500" fill="hold"/>
                                            <p:tgtEl>
                                              <p:spTgt spid="5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" presetClass="entr" presetSubtype="9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5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59" dur="500" fill="hold"/>
                                            <p:tgtEl>
                                              <p:spTgt spid="5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60" dur="500" fill="hold"/>
                                            <p:tgtEl>
                                              <p:spTgt spid="5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1" presetID="2" presetClass="entr" presetSubtype="9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63" dur="500" fill="hold"/>
                                            <p:tgtEl>
                                              <p:spTgt spid="5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64" dur="500" fill="hold"/>
                                            <p:tgtEl>
                                              <p:spTgt spid="5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2" presetClass="entr" presetSubtype="9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6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67" dur="500" fill="hold"/>
                                            <p:tgtEl>
                                              <p:spTgt spid="5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68" dur="500" fill="hold"/>
                                            <p:tgtEl>
                                              <p:spTgt spid="5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9" presetID="2" presetClass="entr" presetSubtype="9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71" dur="500" fill="hold"/>
                                            <p:tgtEl>
                                              <p:spTgt spid="5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72" dur="500" fill="hold"/>
                                            <p:tgtEl>
                                              <p:spTgt spid="5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3" presetID="2" presetClass="entr" presetSubtype="9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7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75" dur="500" fill="hold"/>
                                            <p:tgtEl>
                                              <p:spTgt spid="5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76" dur="500" fill="hold"/>
                                            <p:tgtEl>
                                              <p:spTgt spid="5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7" presetID="2" presetClass="entr" presetSubtype="9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79" dur="500" fill="hold"/>
                                            <p:tgtEl>
                                              <p:spTgt spid="5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80" dur="500" fill="hold"/>
                                            <p:tgtEl>
                                              <p:spTgt spid="5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1" presetID="2" presetClass="entr" presetSubtype="9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8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83" dur="500" fill="hold"/>
                                            <p:tgtEl>
                                              <p:spTgt spid="5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84" dur="500" fill="hold"/>
                                            <p:tgtEl>
                                              <p:spTgt spid="5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5" presetID="2" presetClass="entr" presetSubtype="9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87" dur="500" fill="hold"/>
                                            <p:tgtEl>
                                              <p:spTgt spid="5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88" dur="500" fill="hold"/>
                                            <p:tgtEl>
                                              <p:spTgt spid="5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9" presetID="2" presetClass="entr" presetSubtype="9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8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91" dur="500" fill="hold"/>
                                            <p:tgtEl>
                                              <p:spTgt spid="5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92" dur="500" fill="hold"/>
                                            <p:tgtEl>
                                              <p:spTgt spid="5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3" presetID="2" presetClass="entr" presetSubtype="9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95" dur="500" fill="hold"/>
                                            <p:tgtEl>
                                              <p:spTgt spid="5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96" dur="500" fill="hold"/>
                                            <p:tgtEl>
                                              <p:spTgt spid="5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7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9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99" dur="500" fill="hold"/>
                                            <p:tgtEl>
                                              <p:spTgt spid="5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00" dur="500" fill="hold"/>
                                            <p:tgtEl>
                                              <p:spTgt spid="5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1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03" dur="500" fill="hold"/>
                                            <p:tgtEl>
                                              <p:spTgt spid="5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04" dur="500" fill="hold"/>
                                            <p:tgtEl>
                                              <p:spTgt spid="5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5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0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07" dur="500" fill="hold"/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08" dur="500" fill="hold"/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9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11" dur="500" fill="hold"/>
                                            <p:tgtEl>
                                              <p:spTgt spid="5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12" dur="500" fill="hold"/>
                                            <p:tgtEl>
                                              <p:spTgt spid="5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3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1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15" dur="500" fill="hold"/>
                                            <p:tgtEl>
                                              <p:spTgt spid="5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16" dur="500" fill="hold"/>
                                            <p:tgtEl>
                                              <p:spTgt spid="5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7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19" dur="500" fill="hold"/>
                                            <p:tgtEl>
                                              <p:spTgt spid="5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20" dur="500" fill="hold"/>
                                            <p:tgtEl>
                                              <p:spTgt spid="5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1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2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23" dur="500" fill="hold"/>
                                            <p:tgtEl>
                                              <p:spTgt spid="5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24" dur="500" fill="hold"/>
                                            <p:tgtEl>
                                              <p:spTgt spid="5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5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27" dur="500" fill="hold"/>
                                            <p:tgtEl>
                                              <p:spTgt spid="5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28" dur="500" fill="hold"/>
                                            <p:tgtEl>
                                              <p:spTgt spid="5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9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2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31" dur="500" fill="hold"/>
                                            <p:tgtEl>
                                              <p:spTgt spid="5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32" dur="500" fill="hold"/>
                                            <p:tgtEl>
                                              <p:spTgt spid="5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3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35" dur="500" fill="hold"/>
                                            <p:tgtEl>
                                              <p:spTgt spid="5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36" dur="500" fill="hold"/>
                                            <p:tgtEl>
                                              <p:spTgt spid="5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7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3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39" dur="500" fill="hold"/>
                                            <p:tgtEl>
                                              <p:spTgt spid="5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40" dur="500" fill="hold"/>
                                            <p:tgtEl>
                                              <p:spTgt spid="5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1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43" dur="500" fill="hold"/>
                                            <p:tgtEl>
                                              <p:spTgt spid="5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44" dur="500" fill="hold"/>
                                            <p:tgtEl>
                                              <p:spTgt spid="5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5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4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47" dur="500" fill="hold"/>
                                            <p:tgtEl>
                                              <p:spTgt spid="5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48" dur="500" fill="hold"/>
                                            <p:tgtEl>
                                              <p:spTgt spid="5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9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51" dur="500" fill="hold"/>
                                            <p:tgtEl>
                                              <p:spTgt spid="5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52" dur="500" fill="hold"/>
                                            <p:tgtEl>
                                              <p:spTgt spid="5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3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5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55" dur="500" fill="hold"/>
                                            <p:tgtEl>
                                              <p:spTgt spid="5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56" dur="500" fill="hold"/>
                                            <p:tgtEl>
                                              <p:spTgt spid="5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7" presetID="2" presetClass="entr" presetSubtype="9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59" dur="500" fill="hold"/>
                                            <p:tgtEl>
                                              <p:spTgt spid="5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60" dur="500" fill="hold"/>
                                            <p:tgtEl>
                                              <p:spTgt spid="5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1" presetID="2" presetClass="entr" presetSubtype="9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6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63" dur="500" fill="hold"/>
                                            <p:tgtEl>
                                              <p:spTgt spid="5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64" dur="500" fill="hold"/>
                                            <p:tgtEl>
                                              <p:spTgt spid="5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5" presetID="2" presetClass="entr" presetSubtype="9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67" dur="500" fill="hold"/>
                                            <p:tgtEl>
                                              <p:spTgt spid="5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68" dur="500" fill="hold"/>
                                            <p:tgtEl>
                                              <p:spTgt spid="5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9" presetID="2" presetClass="entr" presetSubtype="9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6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71" dur="500" fill="hold"/>
                                            <p:tgtEl>
                                              <p:spTgt spid="5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72" dur="500" fill="hold"/>
                                            <p:tgtEl>
                                              <p:spTgt spid="5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3" presetID="2" presetClass="entr" presetSubtype="9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75" dur="500" fill="hold"/>
                                            <p:tgtEl>
                                              <p:spTgt spid="5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76" dur="500" fill="hold"/>
                                            <p:tgtEl>
                                              <p:spTgt spid="5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7" presetID="2" presetClass="entr" presetSubtype="9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7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79" dur="500" fill="hold"/>
                                            <p:tgtEl>
                                              <p:spTgt spid="5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80" dur="500" fill="hold"/>
                                            <p:tgtEl>
                                              <p:spTgt spid="5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1" presetID="2" presetClass="entr" presetSubtype="9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83" dur="500" fill="hold"/>
                                            <p:tgtEl>
                                              <p:spTgt spid="5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84" dur="500" fill="hold"/>
                                            <p:tgtEl>
                                              <p:spTgt spid="5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5" presetID="2" presetClass="entr" presetSubtype="9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8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87" dur="500" fill="hold"/>
                                            <p:tgtEl>
                                              <p:spTgt spid="5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88" dur="500" fill="hold"/>
                                            <p:tgtEl>
                                              <p:spTgt spid="5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9" presetID="2" presetClass="entr" presetSubtype="9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91" dur="500" fill="hold"/>
                                            <p:tgtEl>
                                              <p:spTgt spid="5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92" dur="500" fill="hold"/>
                                            <p:tgtEl>
                                              <p:spTgt spid="5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3" presetID="2" presetClass="entr" presetSubtype="9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9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95" dur="500" fill="hold"/>
                                            <p:tgtEl>
                                              <p:spTgt spid="5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296" dur="500" fill="hold"/>
                                            <p:tgtEl>
                                              <p:spTgt spid="5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7" presetID="2" presetClass="entr" presetSubtype="9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299" dur="500" fill="hold"/>
                                            <p:tgtEl>
                                              <p:spTgt spid="5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00" dur="500" fill="hold"/>
                                            <p:tgtEl>
                                              <p:spTgt spid="5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1" presetID="2" presetClass="entr" presetSubtype="9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0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03" dur="500" fill="hold"/>
                                            <p:tgtEl>
                                              <p:spTgt spid="5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04" dur="500" fill="hold"/>
                                            <p:tgtEl>
                                              <p:spTgt spid="5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5" presetID="2" presetClass="entr" presetSubtype="9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07" dur="500" fill="hold"/>
                                            <p:tgtEl>
                                              <p:spTgt spid="5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08" dur="500" fill="hold"/>
                                            <p:tgtEl>
                                              <p:spTgt spid="5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9" presetID="2" presetClass="entr" presetSubtype="9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0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11" dur="500" fill="hold"/>
                                            <p:tgtEl>
                                              <p:spTgt spid="5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12" dur="500" fill="hold"/>
                                            <p:tgtEl>
                                              <p:spTgt spid="5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3" presetID="2" presetClass="entr" presetSubtype="9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15" dur="500" fill="hold"/>
                                            <p:tgtEl>
                                              <p:spTgt spid="5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16" dur="500" fill="hold"/>
                                            <p:tgtEl>
                                              <p:spTgt spid="5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7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19" dur="500" fill="hold"/>
                                            <p:tgtEl>
                                              <p:spTgt spid="5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20" dur="500" fill="hold"/>
                                            <p:tgtEl>
                                              <p:spTgt spid="5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1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23" dur="500" fill="hold"/>
                                            <p:tgtEl>
                                              <p:spTgt spid="5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24" dur="500" fill="hold"/>
                                            <p:tgtEl>
                                              <p:spTgt spid="5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5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2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27" dur="500" fill="hold"/>
                                            <p:tgtEl>
                                              <p:spTgt spid="5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28" dur="500" fill="hold"/>
                                            <p:tgtEl>
                                              <p:spTgt spid="5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9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31" dur="500" fill="hold"/>
                                            <p:tgtEl>
                                              <p:spTgt spid="5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32" dur="500" fill="hold"/>
                                            <p:tgtEl>
                                              <p:spTgt spid="5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3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3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35" dur="500" fill="hold"/>
                                            <p:tgtEl>
                                              <p:spTgt spid="5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36" dur="500" fill="hold"/>
                                            <p:tgtEl>
                                              <p:spTgt spid="5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7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39" dur="500" fill="hold"/>
                                            <p:tgtEl>
                                              <p:spTgt spid="5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40" dur="500" fill="hold"/>
                                            <p:tgtEl>
                                              <p:spTgt spid="5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1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4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43" dur="500" fill="hold"/>
                                            <p:tgtEl>
                                              <p:spTgt spid="5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44" dur="500" fill="hold"/>
                                            <p:tgtEl>
                                              <p:spTgt spid="5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5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47" dur="500" fill="hold"/>
                                            <p:tgtEl>
                                              <p:spTgt spid="5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48" dur="500" fill="hold"/>
                                            <p:tgtEl>
                                              <p:spTgt spid="5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9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4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51" dur="500" fill="hold"/>
                                            <p:tgtEl>
                                              <p:spTgt spid="5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52" dur="500" fill="hold"/>
                                            <p:tgtEl>
                                              <p:spTgt spid="5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3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55" dur="500" fill="hold"/>
                                            <p:tgtEl>
                                              <p:spTgt spid="5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56" dur="500" fill="hold"/>
                                            <p:tgtEl>
                                              <p:spTgt spid="5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7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5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59" dur="500" fill="hold"/>
                                            <p:tgtEl>
                                              <p:spTgt spid="5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60" dur="500" fill="hold"/>
                                            <p:tgtEl>
                                              <p:spTgt spid="5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1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63" dur="500" fill="hold"/>
                                            <p:tgtEl>
                                              <p:spTgt spid="5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64" dur="500" fill="hold"/>
                                            <p:tgtEl>
                                              <p:spTgt spid="5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5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6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67" dur="500" fill="hold"/>
                                            <p:tgtEl>
                                              <p:spTgt spid="5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68" dur="500" fill="hold"/>
                                            <p:tgtEl>
                                              <p:spTgt spid="5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9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71" dur="500" fill="hold"/>
                                            <p:tgtEl>
                                              <p:spTgt spid="5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72" dur="500" fill="hold"/>
                                            <p:tgtEl>
                                              <p:spTgt spid="5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3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7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75" dur="500" fill="hold"/>
                                            <p:tgtEl>
                                              <p:spTgt spid="5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76" dur="500" fill="hold"/>
                                            <p:tgtEl>
                                              <p:spTgt spid="5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7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79" dur="500" fill="hold"/>
                                            <p:tgtEl>
                                              <p:spTgt spid="5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80" dur="500" fill="hold"/>
                                            <p:tgtEl>
                                              <p:spTgt spid="5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1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8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83" dur="500" fill="hold"/>
                                            <p:tgtEl>
                                              <p:spTgt spid="5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84" dur="500" fill="hold"/>
                                            <p:tgtEl>
                                              <p:spTgt spid="5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5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87" dur="500" fill="hold"/>
                                            <p:tgtEl>
                                              <p:spTgt spid="5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88" dur="500" fill="hold"/>
                                            <p:tgtEl>
                                              <p:spTgt spid="5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9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8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91" dur="500" fill="hold"/>
                                            <p:tgtEl>
                                              <p:spTgt spid="5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92" dur="500" fill="hold"/>
                                            <p:tgtEl>
                                              <p:spTgt spid="5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3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95" dur="500" fill="hold"/>
                                            <p:tgtEl>
                                              <p:spTgt spid="5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96" dur="500" fill="hold"/>
                                            <p:tgtEl>
                                              <p:spTgt spid="5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7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9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99" dur="500" fill="hold"/>
                                            <p:tgtEl>
                                              <p:spTgt spid="5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00" dur="500" fill="hold"/>
                                            <p:tgtEl>
                                              <p:spTgt spid="5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1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03" dur="500" fill="hold"/>
                                            <p:tgtEl>
                                              <p:spTgt spid="5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04" dur="500" fill="hold"/>
                                            <p:tgtEl>
                                              <p:spTgt spid="5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5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0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07" dur="500" fill="hold"/>
                                            <p:tgtEl>
                                              <p:spTgt spid="5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08" dur="500" fill="hold"/>
                                            <p:tgtEl>
                                              <p:spTgt spid="5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9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11" dur="500" fill="hold"/>
                                            <p:tgtEl>
                                              <p:spTgt spid="5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12" dur="500" fill="hold"/>
                                            <p:tgtEl>
                                              <p:spTgt spid="5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3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15" dur="500" fill="hold"/>
                                            <p:tgtEl>
                                              <p:spTgt spid="5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16" dur="500" fill="hold"/>
                                            <p:tgtEl>
                                              <p:spTgt spid="5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7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19" dur="500" fill="hold"/>
                                            <p:tgtEl>
                                              <p:spTgt spid="5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20" dur="500" fill="hold"/>
                                            <p:tgtEl>
                                              <p:spTgt spid="5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1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23" dur="500" fill="hold"/>
                                            <p:tgtEl>
                                              <p:spTgt spid="6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24" dur="500" fill="hold"/>
                                            <p:tgtEl>
                                              <p:spTgt spid="6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5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2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27" dur="500" fill="hold"/>
                                            <p:tgtEl>
                                              <p:spTgt spid="6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28" dur="500" fill="hold"/>
                                            <p:tgtEl>
                                              <p:spTgt spid="6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9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31" dur="500" fill="hold"/>
                                            <p:tgtEl>
                                              <p:spTgt spid="6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32" dur="500" fill="hold"/>
                                            <p:tgtEl>
                                              <p:spTgt spid="6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3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3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35" dur="500" fill="hold"/>
                                            <p:tgtEl>
                                              <p:spTgt spid="6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36" dur="500" fill="hold"/>
                                            <p:tgtEl>
                                              <p:spTgt spid="6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7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39" dur="500" fill="hold"/>
                                            <p:tgtEl>
                                              <p:spTgt spid="6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40" dur="500" fill="hold"/>
                                            <p:tgtEl>
                                              <p:spTgt spid="6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1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4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43" dur="500" fill="hold"/>
                                            <p:tgtEl>
                                              <p:spTgt spid="6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44" dur="500" fill="hold"/>
                                            <p:tgtEl>
                                              <p:spTgt spid="6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5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47" dur="500" fill="hold"/>
                                            <p:tgtEl>
                                              <p:spTgt spid="6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48" dur="500" fill="hold"/>
                                            <p:tgtEl>
                                              <p:spTgt spid="6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9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4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51" dur="500" fill="hold"/>
                                            <p:tgtEl>
                                              <p:spTgt spid="6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52" dur="500" fill="hold"/>
                                            <p:tgtEl>
                                              <p:spTgt spid="6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3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55" dur="500" fill="hold"/>
                                            <p:tgtEl>
                                              <p:spTgt spid="6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56" dur="500" fill="hold"/>
                                            <p:tgtEl>
                                              <p:spTgt spid="6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7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5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59" dur="500" fill="hold"/>
                                            <p:tgtEl>
                                              <p:spTgt spid="6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60" dur="500" fill="hold"/>
                                            <p:tgtEl>
                                              <p:spTgt spid="6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1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63" dur="500" fill="hold"/>
                                            <p:tgtEl>
                                              <p:spTgt spid="6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64" dur="500" fill="hold"/>
                                            <p:tgtEl>
                                              <p:spTgt spid="6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5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6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67" dur="500" fill="hold"/>
                                            <p:tgtEl>
                                              <p:spTgt spid="6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68" dur="500" fill="hold"/>
                                            <p:tgtEl>
                                              <p:spTgt spid="6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9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6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71" dur="500" fill="hold"/>
                                            <p:tgtEl>
                                              <p:spTgt spid="6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72" dur="500" fill="hold"/>
                                            <p:tgtEl>
                                              <p:spTgt spid="6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3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75" dur="500" fill="hold"/>
                                            <p:tgtEl>
                                              <p:spTgt spid="6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76" dur="500" fill="hold"/>
                                            <p:tgtEl>
                                              <p:spTgt spid="6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7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7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79" dur="500" fill="hold"/>
                                            <p:tgtEl>
                                              <p:spTgt spid="6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80" dur="500" fill="hold"/>
                                            <p:tgtEl>
                                              <p:spTgt spid="6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1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83" dur="500" fill="hold"/>
                                            <p:tgtEl>
                                              <p:spTgt spid="6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84" dur="500" fill="hold"/>
                                            <p:tgtEl>
                                              <p:spTgt spid="6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5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8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87" dur="500" fill="hold"/>
                                            <p:tgtEl>
                                              <p:spTgt spid="6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88" dur="500" fill="hold"/>
                                            <p:tgtEl>
                                              <p:spTgt spid="6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9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91" dur="500" fill="hold"/>
                                            <p:tgtEl>
                                              <p:spTgt spid="6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92" dur="500" fill="hold"/>
                                            <p:tgtEl>
                                              <p:spTgt spid="6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3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9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95" dur="500" fill="hold"/>
                                            <p:tgtEl>
                                              <p:spTgt spid="6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96" dur="500" fill="hold"/>
                                            <p:tgtEl>
                                              <p:spTgt spid="6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7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99" dur="500" fill="hold"/>
                                            <p:tgtEl>
                                              <p:spTgt spid="6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00" dur="500" fill="hold"/>
                                            <p:tgtEl>
                                              <p:spTgt spid="6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1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0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03" dur="500" fill="hold"/>
                                            <p:tgtEl>
                                              <p:spTgt spid="6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04" dur="500" fill="hold"/>
                                            <p:tgtEl>
                                              <p:spTgt spid="6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5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07" dur="500" fill="hold"/>
                                            <p:tgtEl>
                                              <p:spTgt spid="6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08" dur="500" fill="hold"/>
                                            <p:tgtEl>
                                              <p:spTgt spid="6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9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0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11" dur="500" fill="hold"/>
                                            <p:tgtEl>
                                              <p:spTgt spid="6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12" dur="500" fill="hold"/>
                                            <p:tgtEl>
                                              <p:spTgt spid="6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3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15" dur="500" fill="hold"/>
                                            <p:tgtEl>
                                              <p:spTgt spid="6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16" dur="500" fill="hold"/>
                                            <p:tgtEl>
                                              <p:spTgt spid="6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7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19" dur="500" fill="hold"/>
                                            <p:tgtEl>
                                              <p:spTgt spid="6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20" dur="500" fill="hold"/>
                                            <p:tgtEl>
                                              <p:spTgt spid="6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1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23" dur="500" fill="hold"/>
                                            <p:tgtEl>
                                              <p:spTgt spid="6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24" dur="500" fill="hold"/>
                                            <p:tgtEl>
                                              <p:spTgt spid="6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5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2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27" dur="500" fill="hold"/>
                                            <p:tgtEl>
                                              <p:spTgt spid="6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28" dur="500" fill="hold"/>
                                            <p:tgtEl>
                                              <p:spTgt spid="6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9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31" dur="500" fill="hold"/>
                                            <p:tgtEl>
                                              <p:spTgt spid="6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32" dur="500" fill="hold"/>
                                            <p:tgtEl>
                                              <p:spTgt spid="6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3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3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35" dur="500" fill="hold"/>
                                            <p:tgtEl>
                                              <p:spTgt spid="6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36" dur="500" fill="hold"/>
                                            <p:tgtEl>
                                              <p:spTgt spid="6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7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39" dur="500" fill="hold"/>
                                            <p:tgtEl>
                                              <p:spTgt spid="6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40" dur="500" fill="hold"/>
                                            <p:tgtEl>
                                              <p:spTgt spid="6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1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4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43" dur="500" fill="hold"/>
                                            <p:tgtEl>
                                              <p:spTgt spid="6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44" dur="500" fill="hold"/>
                                            <p:tgtEl>
                                              <p:spTgt spid="6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5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47" dur="500" fill="hold"/>
                                            <p:tgtEl>
                                              <p:spTgt spid="6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48" dur="500" fill="hold"/>
                                            <p:tgtEl>
                                              <p:spTgt spid="6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9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4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51" dur="500" fill="hold"/>
                                            <p:tgtEl>
                                              <p:spTgt spid="6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52" dur="500" fill="hold"/>
                                            <p:tgtEl>
                                              <p:spTgt spid="6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3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55" dur="500" fill="hold"/>
                                            <p:tgtEl>
                                              <p:spTgt spid="6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56" dur="500" fill="hold"/>
                                            <p:tgtEl>
                                              <p:spTgt spid="6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7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5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59" dur="500" fill="hold"/>
                                            <p:tgtEl>
                                              <p:spTgt spid="6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60" dur="500" fill="hold"/>
                                            <p:tgtEl>
                                              <p:spTgt spid="6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1" presetID="2" presetClass="entr" presetSubtype="6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63" dur="500" fill="hold"/>
                                            <p:tgtEl>
                                              <p:spTgt spid="6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64" dur="500" fill="hold"/>
                                            <p:tgtEl>
                                              <p:spTgt spid="6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5" presetID="2" presetClass="entr" presetSubtype="6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6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67" dur="500" fill="hold"/>
                                            <p:tgtEl>
                                              <p:spTgt spid="6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68" dur="500" fill="hold"/>
                                            <p:tgtEl>
                                              <p:spTgt spid="6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9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71" dur="500" fill="hold"/>
                                            <p:tgtEl>
                                              <p:spTgt spid="6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72" dur="500" fill="hold"/>
                                            <p:tgtEl>
                                              <p:spTgt spid="6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3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7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75" dur="500" fill="hold"/>
                                            <p:tgtEl>
                                              <p:spTgt spid="6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76" dur="500" fill="hold"/>
                                            <p:tgtEl>
                                              <p:spTgt spid="6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7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79" dur="500" fill="hold"/>
                                            <p:tgtEl>
                                              <p:spTgt spid="6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80" dur="500" fill="hold"/>
                                            <p:tgtEl>
                                              <p:spTgt spid="6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1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8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83" dur="500" fill="hold"/>
                                            <p:tgtEl>
                                              <p:spTgt spid="6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84" dur="500" fill="hold"/>
                                            <p:tgtEl>
                                              <p:spTgt spid="6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5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87" dur="500" fill="hold"/>
                                            <p:tgtEl>
                                              <p:spTgt spid="6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88" dur="500" fill="hold"/>
                                            <p:tgtEl>
                                              <p:spTgt spid="6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9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8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91" dur="500" fill="hold"/>
                                            <p:tgtEl>
                                              <p:spTgt spid="6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92" dur="500" fill="hold"/>
                                            <p:tgtEl>
                                              <p:spTgt spid="6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3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95" dur="500" fill="hold"/>
                                            <p:tgtEl>
                                              <p:spTgt spid="6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96" dur="500" fill="hold"/>
                                            <p:tgtEl>
                                              <p:spTgt spid="6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7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9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99" dur="500" fill="hold"/>
                                            <p:tgtEl>
                                              <p:spTgt spid="6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00" dur="500" fill="hold"/>
                                            <p:tgtEl>
                                              <p:spTgt spid="6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1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03" dur="500" fill="hold"/>
                                            <p:tgtEl>
                                              <p:spTgt spid="6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04" dur="500" fill="hold"/>
                                            <p:tgtEl>
                                              <p:spTgt spid="6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5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0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07" dur="500" fill="hold"/>
                                            <p:tgtEl>
                                              <p:spTgt spid="6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08" dur="500" fill="hold"/>
                                            <p:tgtEl>
                                              <p:spTgt spid="6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9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11" dur="500" fill="hold"/>
                                            <p:tgtEl>
                                              <p:spTgt spid="6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12" dur="500" fill="hold"/>
                                            <p:tgtEl>
                                              <p:spTgt spid="6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3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1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15" dur="500" fill="hold"/>
                                            <p:tgtEl>
                                              <p:spTgt spid="6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16" dur="500" fill="hold"/>
                                            <p:tgtEl>
                                              <p:spTgt spid="6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7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19" dur="500" fill="hold"/>
                                            <p:tgtEl>
                                              <p:spTgt spid="6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20" dur="500" fill="hold"/>
                                            <p:tgtEl>
                                              <p:spTgt spid="6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1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2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23" dur="500" fill="hold"/>
                                            <p:tgtEl>
                                              <p:spTgt spid="6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24" dur="500" fill="hold"/>
                                            <p:tgtEl>
                                              <p:spTgt spid="6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5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27" dur="500" fill="hold"/>
                                            <p:tgtEl>
                                              <p:spTgt spid="6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28" dur="500" fill="hold"/>
                                            <p:tgtEl>
                                              <p:spTgt spid="6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9" presetID="2" presetClass="entr" presetSubtype="1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2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31" dur="500" fill="hold"/>
                                            <p:tgtEl>
                                              <p:spTgt spid="6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32" dur="500" fill="hold"/>
                                            <p:tgtEl>
                                              <p:spTgt spid="6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3" presetID="2" presetClass="entr" presetSubtype="1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35" dur="500" fill="hold"/>
                                            <p:tgtEl>
                                              <p:spTgt spid="6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36" dur="500" fill="hold"/>
                                            <p:tgtEl>
                                              <p:spTgt spid="6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7" presetID="2" presetClass="entr" presetSubtype="2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3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39" dur="500" fill="hold"/>
                                            <p:tgtEl>
                                              <p:spTgt spid="6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40" dur="500" fill="hold"/>
                                            <p:tgtEl>
                                              <p:spTgt spid="6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1" presetID="2" presetClass="entr" presetSubtype="2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43" dur="500" fill="hold"/>
                                            <p:tgtEl>
                                              <p:spTgt spid="6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44" dur="500" fill="hold"/>
                                            <p:tgtEl>
                                              <p:spTgt spid="6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5" presetID="2" presetClass="entr" presetSubtype="2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4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47" dur="500" fill="hold"/>
                                            <p:tgtEl>
                                              <p:spTgt spid="6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48" dur="500" fill="hold"/>
                                            <p:tgtEl>
                                              <p:spTgt spid="6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9" presetID="2" presetClass="entr" presetSubtype="2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51" dur="500" fill="hold"/>
                                            <p:tgtEl>
                                              <p:spTgt spid="6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52" dur="500" fill="hold"/>
                                            <p:tgtEl>
                                              <p:spTgt spid="6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3" presetID="2" presetClass="entr" presetSubtype="2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5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55" dur="500" fill="hold"/>
                                            <p:tgtEl>
                                              <p:spTgt spid="6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56" dur="500" fill="hold"/>
                                            <p:tgtEl>
                                              <p:spTgt spid="6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7" presetID="2" presetClass="entr" presetSubtype="2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59" dur="500" fill="hold"/>
                                            <p:tgtEl>
                                              <p:spTgt spid="6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60" dur="500" fill="hold"/>
                                            <p:tgtEl>
                                              <p:spTgt spid="6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1" presetID="2" presetClass="entr" presetSubtype="2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6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63" dur="500" fill="hold"/>
                                            <p:tgtEl>
                                              <p:spTgt spid="6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64" dur="500" fill="hold"/>
                                            <p:tgtEl>
                                              <p:spTgt spid="6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5" presetID="2" presetClass="entr" presetSubtype="2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67" dur="500" fill="hold"/>
                                            <p:tgtEl>
                                              <p:spTgt spid="6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68" dur="500" fill="hold"/>
                                            <p:tgtEl>
                                              <p:spTgt spid="6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9" presetID="2" presetClass="entr" presetSubtype="2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6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71" dur="500" fill="hold"/>
                                            <p:tgtEl>
                                              <p:spTgt spid="6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72" dur="500" fill="hold"/>
                                            <p:tgtEl>
                                              <p:spTgt spid="6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3" presetID="2" presetClass="entr" presetSubtype="2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75" dur="500" fill="hold"/>
                                            <p:tgtEl>
                                              <p:spTgt spid="6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76" dur="500" fill="hold"/>
                                            <p:tgtEl>
                                              <p:spTgt spid="6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7" presetID="2" presetClass="entr" presetSubtype="2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7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79" dur="500" fill="hold"/>
                                            <p:tgtEl>
                                              <p:spTgt spid="6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80" dur="500" fill="hold"/>
                                            <p:tgtEl>
                                              <p:spTgt spid="6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1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83" dur="500" fill="hold"/>
                                            <p:tgtEl>
                                              <p:spTgt spid="6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84" dur="500" fill="hold"/>
                                            <p:tgtEl>
                                              <p:spTgt spid="6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5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8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87" dur="500" fill="hold"/>
                                            <p:tgtEl>
                                              <p:spTgt spid="6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88" dur="500" fill="hold"/>
                                            <p:tgtEl>
                                              <p:spTgt spid="6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9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91" dur="500" fill="hold"/>
                                            <p:tgtEl>
                                              <p:spTgt spid="6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92" dur="500" fill="hold"/>
                                            <p:tgtEl>
                                              <p:spTgt spid="6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3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9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95" dur="500" fill="hold"/>
                                            <p:tgtEl>
                                              <p:spTgt spid="6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696" dur="500" fill="hold"/>
                                            <p:tgtEl>
                                              <p:spTgt spid="6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7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699" dur="500" fill="hold"/>
                                            <p:tgtEl>
                                              <p:spTgt spid="6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700" dur="500" fill="hold"/>
                                            <p:tgtEl>
                                              <p:spTgt spid="6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1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0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703" dur="500" fill="hold"/>
                                            <p:tgtEl>
                                              <p:spTgt spid="6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704" dur="500" fill="hold"/>
                                            <p:tgtEl>
                                              <p:spTgt spid="6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5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707" dur="500" fill="hold"/>
                                            <p:tgtEl>
                                              <p:spTgt spid="6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708" dur="500" fill="hold"/>
                                            <p:tgtEl>
                                              <p:spTgt spid="6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9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0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711" dur="500" fill="hold"/>
                                            <p:tgtEl>
                                              <p:spTgt spid="6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712" dur="500" fill="hold"/>
                                            <p:tgtEl>
                                              <p:spTgt spid="6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3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715" dur="500" fill="hold"/>
                                            <p:tgtEl>
                                              <p:spTgt spid="6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716" dur="500" fill="hold"/>
                                            <p:tgtEl>
                                              <p:spTgt spid="6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7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719" dur="500" fill="hold"/>
                                            <p:tgtEl>
                                              <p:spTgt spid="6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720" dur="500" fill="hold"/>
                                            <p:tgtEl>
                                              <p:spTgt spid="6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1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723" dur="500" fill="hold"/>
                                            <p:tgtEl>
                                              <p:spTgt spid="6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724" dur="500" fill="hold"/>
                                            <p:tgtEl>
                                              <p:spTgt spid="6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5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2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727" dur="500" fill="hold"/>
                                            <p:tgtEl>
                                              <p:spTgt spid="6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728" dur="500" fill="hold"/>
                                            <p:tgtEl>
                                              <p:spTgt spid="6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9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731" dur="500" fill="hold"/>
                                            <p:tgtEl>
                                              <p:spTgt spid="6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732" dur="500" fill="hold"/>
                                            <p:tgtEl>
                                              <p:spTgt spid="6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3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3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735" dur="500" fill="hold"/>
                                            <p:tgtEl>
                                              <p:spTgt spid="6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736" dur="500" fill="hold"/>
                                            <p:tgtEl>
                                              <p:spTgt spid="6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7" presetID="2" presetClass="entr" presetSubtype="8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739" dur="500" fill="hold"/>
                                            <p:tgtEl>
                                              <p:spTgt spid="6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740" dur="500" fill="hold"/>
                                            <p:tgtEl>
                                              <p:spTgt spid="6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1" presetID="2" presetClass="entr" presetSubtype="8" fill="hold" grpId="0" nodeType="withEffect" nodePh="1" p14:presetBounceEnd="78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4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743" dur="500" fill="hold"/>
                                            <p:tgtEl>
                                              <p:spTgt spid="6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744" dur="500" fill="hold"/>
                                            <p:tgtEl>
                                              <p:spTgt spid="6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46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48" dur="500"/>
                                            <p:tgtEl>
                                              <p:spTgt spid="4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50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52" dur="500"/>
                                            <p:tgtEl>
                                              <p:spTgt spid="6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754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56" dur="500"/>
                                            <p:tgtEl>
                                              <p:spTgt spid="5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58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60" dur="500"/>
                                            <p:tgtEl>
                                              <p:spTgt spid="6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762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4" dur="500" fill="hold"/>
                                            <p:tgtEl>
                                              <p:spTgt spid="4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5" dur="500" fill="hold"/>
                                            <p:tgtEl>
                                              <p:spTgt spid="4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6" dur="500" fill="hold"/>
                                            <p:tgtEl>
                                              <p:spTgt spid="48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7" dur="500"/>
                                            <p:tgtEl>
                                              <p:spTgt spid="4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76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1" dur="500"/>
                                            <p:tgtEl>
                                              <p:spTgt spid="2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77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5" dur="500"/>
                                            <p:tgtEl>
                                              <p:spTgt spid="2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77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9" dur="500"/>
                                            <p:tgtEl>
                                              <p:spTgt spid="2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0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78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3" dur="500"/>
                                            <p:tgtEl>
                                              <p:spTgt spid="2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78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7" dur="500" fill="hold"/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8" dur="500" fill="hold"/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9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790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2" dur="500" fill="hold"/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3" dur="500" fill="hold"/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4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79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7" dur="500" fill="hold"/>
                                            <p:tgtEl>
                                              <p:spTgt spid="2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8" dur="500" fill="hold"/>
                                            <p:tgtEl>
                                              <p:spTgt spid="2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9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800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2" dur="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3" dur="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4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80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807" dur="500"/>
                                            <p:tgtEl>
                                              <p:spTgt spid="2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8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809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811" dur="500"/>
                                            <p:tgtEl>
                                              <p:spTgt spid="2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2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813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815" dur="500"/>
                                            <p:tgtEl>
                                              <p:spTgt spid="2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6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817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819" dur="500"/>
                                            <p:tgtEl>
                                              <p:spTgt spid="2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0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821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823" dur="500"/>
                                            <p:tgtEl>
                                              <p:spTgt spid="2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4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82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7" dur="500" fill="hold"/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8" dur="500" fill="hold"/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9" dur="500" fill="hold"/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0" dur="500" fill="hold"/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1" dur="500" tmFilter="0,0; .5, 1; 1, 1"/>
                                            <p:tgtEl>
                                              <p:spTgt spid="2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2" fill="hold">
                                <p:stCondLst>
                                  <p:cond delay="9649"/>
                                </p:stCondLst>
                                <p:childTnLst>
                                  <p:par>
                                    <p:cTn id="833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835" dur="500"/>
                                            <p:tgtEl>
                                              <p:spTgt spid="2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6" fill="hold">
                                <p:stCondLst>
                                  <p:cond delay="10149"/>
                                </p:stCondLst>
                                <p:childTnLst>
                                  <p:par>
                                    <p:cTn id="837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9" dur="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0" dur="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1" dur="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2" dur="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3" dur="500" tmFilter="0,0; .5, 1; 1, 1"/>
                                            <p:tgtEl>
                                              <p:spTgt spid="2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4" fill="hold">
                                <p:stCondLst>
                                  <p:cond delay="10800"/>
                                </p:stCondLst>
                                <p:childTnLst>
                                  <p:par>
                                    <p:cTn id="84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847" dur="500"/>
                                            <p:tgtEl>
                                              <p:spTgt spid="2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8" fill="hold">
                                <p:stCondLst>
                                  <p:cond delay="11300"/>
                                </p:stCondLst>
                                <p:childTnLst>
                                  <p:par>
                                    <p:cTn id="849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1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2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3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4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5" dur="500" tmFilter="0,0; .5, 1; 1, 1"/>
                                            <p:tgtEl>
                                              <p:spTgt spid="2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6" fill="hold">
                                <p:stCondLst>
                                  <p:cond delay="11949"/>
                                </p:stCondLst>
                                <p:childTnLst>
                                  <p:par>
                                    <p:cTn id="857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859" dur="500"/>
                                            <p:tgtEl>
                                              <p:spTgt spid="2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0" fill="hold">
                                <p:stCondLst>
                                  <p:cond delay="12449"/>
                                </p:stCondLst>
                                <p:childTnLst>
                                  <p:par>
                                    <p:cTn id="861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3" dur="500" fill="hold"/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4" dur="500" fill="hold"/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5" dur="500" fill="hold"/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6" dur="500" fill="hold"/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7" dur="500" tmFilter="0,0; .5, 1; 1, 1"/>
                                            <p:tgtEl>
                                              <p:spTgt spid="2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6" grpId="0" animBg="1"/>
          <p:bldP spid="250" grpId="0" animBg="1"/>
          <p:bldP spid="254" grpId="0" animBg="1"/>
          <p:bldP spid="258" grpId="0" animBg="1"/>
          <p:bldP spid="262" grpId="0"/>
          <p:bldP spid="263" grpId="0"/>
          <p:bldP spid="264" grpId="0"/>
          <p:bldP spid="265" grpId="0"/>
          <p:bldP spid="266" grpId="0" animBg="1"/>
          <p:bldP spid="267" grpId="0" animBg="1"/>
          <p:bldP spid="268" grpId="0" animBg="1"/>
          <p:bldP spid="269" grpId="0" animBg="1"/>
          <p:bldP spid="270" grpId="0"/>
          <p:bldP spid="271" grpId="0"/>
          <p:bldP spid="272" grpId="0"/>
          <p:bldP spid="273" grpId="0"/>
          <p:bldP spid="487" grpId="0"/>
          <p:bldP spid="493" grpId="0" animBg="1"/>
          <p:bldP spid="494" grpId="0"/>
          <p:bldP spid="495" grpId="0" animBg="1"/>
          <p:bldP spid="496" grpId="0"/>
          <p:bldP spid="497" grpId="0" animBg="1"/>
          <p:bldP spid="498" grpId="0"/>
          <p:bldP spid="499" grpId="0" animBg="1"/>
          <p:bldP spid="500" grpId="0"/>
          <p:bldP spid="501" grpId="0" animBg="1"/>
          <p:bldP spid="502" grpId="0"/>
          <p:bldP spid="503" grpId="0" animBg="1"/>
          <p:bldP spid="504" grpId="0"/>
          <p:bldP spid="505" grpId="0" animBg="1"/>
          <p:bldP spid="506" grpId="0"/>
          <p:bldP spid="507" grpId="0" animBg="1"/>
          <p:bldP spid="508" grpId="0"/>
          <p:bldP spid="509" grpId="0" animBg="1"/>
          <p:bldP spid="510" grpId="0"/>
          <p:bldP spid="511" grpId="0" animBg="1"/>
          <p:bldP spid="512" grpId="0"/>
          <p:bldP spid="513" grpId="0" animBg="1"/>
          <p:bldP spid="514" grpId="0"/>
          <p:bldP spid="515" grpId="0" animBg="1"/>
          <p:bldP spid="516" grpId="0"/>
          <p:bldP spid="520" grpId="0" animBg="1"/>
          <p:bldP spid="521" grpId="0" animBg="1"/>
          <p:bldP spid="522" grpId="0" animBg="1"/>
          <p:bldP spid="523" grpId="0" animBg="1"/>
          <p:bldP spid="524" grpId="0"/>
          <p:bldP spid="525" grpId="0" animBg="1"/>
          <p:bldP spid="526" grpId="0"/>
          <p:bldP spid="527" grpId="0" animBg="1"/>
          <p:bldP spid="528" grpId="0"/>
          <p:bldP spid="529" grpId="0" animBg="1"/>
          <p:bldP spid="530" grpId="0"/>
          <p:bldP spid="531" grpId="0" animBg="1"/>
          <p:bldP spid="532" grpId="0"/>
          <p:bldP spid="533" grpId="0" animBg="1"/>
          <p:bldP spid="534" grpId="0"/>
          <p:bldP spid="535" grpId="0" animBg="1"/>
          <p:bldP spid="536" grpId="0"/>
          <p:bldP spid="537" grpId="0" animBg="1"/>
          <p:bldP spid="538" grpId="0"/>
          <p:bldP spid="539" grpId="0" animBg="1"/>
          <p:bldP spid="540" grpId="0"/>
          <p:bldP spid="541" grpId="0" animBg="1"/>
          <p:bldP spid="542" grpId="0"/>
          <p:bldP spid="543" grpId="0" animBg="1"/>
          <p:bldP spid="544" grpId="0"/>
          <p:bldP spid="545" grpId="0" animBg="1"/>
          <p:bldP spid="546" grpId="0"/>
          <p:bldP spid="547" grpId="0" animBg="1"/>
          <p:bldP spid="548" grpId="0"/>
          <p:bldP spid="549" grpId="0" animBg="1"/>
          <p:bldP spid="550" grpId="0"/>
          <p:bldP spid="551" grpId="0" animBg="1"/>
          <p:bldP spid="552" grpId="0"/>
          <p:bldP spid="553" grpId="0" animBg="1"/>
          <p:bldP spid="554" grpId="0"/>
          <p:bldP spid="555" grpId="0" animBg="1"/>
          <p:bldP spid="556" grpId="0"/>
          <p:bldP spid="557" grpId="0" animBg="1"/>
          <p:bldP spid="558" grpId="0"/>
          <p:bldP spid="559" grpId="0" animBg="1"/>
          <p:bldP spid="560" grpId="0"/>
          <p:bldP spid="561" grpId="0" animBg="1"/>
          <p:bldP spid="562" grpId="0"/>
          <p:bldP spid="563" grpId="0" animBg="1"/>
          <p:bldP spid="564" grpId="0"/>
          <p:bldP spid="565" grpId="0" animBg="1"/>
          <p:bldP spid="566" grpId="0"/>
          <p:bldP spid="567" grpId="0" animBg="1"/>
          <p:bldP spid="568" grpId="0"/>
          <p:bldP spid="569" grpId="0" animBg="1"/>
          <p:bldP spid="570" grpId="0"/>
          <p:bldP spid="571" grpId="0" animBg="1"/>
          <p:bldP spid="572" grpId="0"/>
          <p:bldP spid="573" grpId="0" animBg="1"/>
          <p:bldP spid="574" grpId="0"/>
          <p:bldP spid="575" grpId="0" animBg="1"/>
          <p:bldP spid="576" grpId="0"/>
          <p:bldP spid="577" grpId="0" animBg="1"/>
          <p:bldP spid="578" grpId="0"/>
          <p:bldP spid="579" grpId="0" animBg="1"/>
          <p:bldP spid="580" grpId="0"/>
          <p:bldP spid="581" grpId="0" animBg="1"/>
          <p:bldP spid="582" grpId="0"/>
          <p:bldP spid="583" grpId="0" animBg="1"/>
          <p:bldP spid="584" grpId="0"/>
          <p:bldP spid="585" grpId="0" animBg="1"/>
          <p:bldP spid="586" grpId="0"/>
          <p:bldP spid="587" grpId="0" animBg="1"/>
          <p:bldP spid="588" grpId="0"/>
          <p:bldP spid="589" grpId="0" animBg="1"/>
          <p:bldP spid="590" grpId="0"/>
          <p:bldP spid="591" grpId="0" animBg="1"/>
          <p:bldP spid="592" grpId="0"/>
          <p:bldP spid="593" grpId="0" animBg="1"/>
          <p:bldP spid="594" grpId="0"/>
          <p:bldP spid="595" grpId="0" animBg="1"/>
          <p:bldP spid="596" grpId="0"/>
          <p:bldP spid="597" grpId="0" animBg="1"/>
          <p:bldP spid="598" grpId="0" animBg="1"/>
          <p:bldP spid="599" grpId="0"/>
          <p:bldP spid="600" grpId="0" animBg="1"/>
          <p:bldP spid="601" grpId="0"/>
          <p:bldP spid="602" grpId="0" animBg="1"/>
          <p:bldP spid="603" grpId="0"/>
          <p:bldP spid="604" grpId="0" animBg="1"/>
          <p:bldP spid="605" grpId="0"/>
          <p:bldP spid="606" grpId="0" animBg="1"/>
          <p:bldP spid="607" grpId="0"/>
          <p:bldP spid="608" grpId="0" animBg="1"/>
          <p:bldP spid="609" grpId="0"/>
          <p:bldP spid="610" grpId="0" animBg="1"/>
          <p:bldP spid="611" grpId="0"/>
          <p:bldP spid="612" grpId="0"/>
          <p:bldP spid="613" grpId="0" animBg="1"/>
          <p:bldP spid="614" grpId="0"/>
          <p:bldP spid="615" grpId="0" animBg="1"/>
          <p:bldP spid="616" grpId="0"/>
          <p:bldP spid="617" grpId="0" animBg="1"/>
          <p:bldP spid="618" grpId="0"/>
          <p:bldP spid="619" grpId="0" animBg="1"/>
          <p:bldP spid="620" grpId="0"/>
          <p:bldP spid="621" grpId="0" animBg="1"/>
          <p:bldP spid="622" grpId="0"/>
          <p:bldP spid="623" grpId="0" animBg="1"/>
          <p:bldP spid="624" grpId="0"/>
          <p:bldP spid="625" grpId="0" animBg="1"/>
          <p:bldP spid="626" grpId="0"/>
          <p:bldP spid="627" grpId="0" animBg="1"/>
          <p:bldP spid="628" grpId="0"/>
          <p:bldP spid="629" grpId="0" animBg="1"/>
          <p:bldP spid="630" grpId="0"/>
          <p:bldP spid="631" grpId="0" animBg="1"/>
          <p:bldP spid="632" grpId="0"/>
          <p:bldP spid="633" grpId="0" animBg="1"/>
          <p:bldP spid="634" grpId="0"/>
          <p:bldP spid="635" grpId="0" animBg="1"/>
          <p:bldP spid="636" grpId="0"/>
          <p:bldP spid="637" grpId="0" animBg="1"/>
          <p:bldP spid="638" grpId="0"/>
          <p:bldP spid="639" grpId="0" animBg="1"/>
          <p:bldP spid="640" grpId="0"/>
          <p:bldP spid="641" grpId="0" animBg="1"/>
          <p:bldP spid="642" grpId="0"/>
          <p:bldP spid="643" grpId="0" animBg="1"/>
          <p:bldP spid="644" grpId="0"/>
          <p:bldP spid="645" grpId="0" animBg="1"/>
          <p:bldP spid="646" grpId="0"/>
          <p:bldP spid="647" grpId="0" animBg="1"/>
          <p:bldP spid="648" grpId="0"/>
          <p:bldP spid="649" grpId="0" animBg="1"/>
          <p:bldP spid="650" grpId="0"/>
          <p:bldP spid="651" grpId="0" animBg="1"/>
          <p:bldP spid="652" grpId="0"/>
          <p:bldP spid="653" grpId="0" animBg="1"/>
          <p:bldP spid="654" grpId="0"/>
          <p:bldP spid="655" grpId="0" animBg="1"/>
          <p:bldP spid="656" grpId="0"/>
          <p:bldP spid="657" grpId="0" animBg="1"/>
          <p:bldP spid="658" grpId="0"/>
          <p:bldP spid="659" grpId="0" animBg="1"/>
          <p:bldP spid="660" grpId="0"/>
          <p:bldP spid="661" grpId="0" animBg="1"/>
          <p:bldP spid="662" grpId="0"/>
          <p:bldP spid="663" grpId="0" animBg="1"/>
          <p:bldP spid="664" grpId="0"/>
          <p:bldP spid="665" grpId="0" animBg="1"/>
          <p:bldP spid="666" grpId="0"/>
          <p:bldP spid="667" grpId="0" animBg="1"/>
          <p:bldP spid="668" grpId="0"/>
          <p:bldP spid="669" grpId="0" animBg="1"/>
          <p:bldP spid="670" grpId="0"/>
          <p:bldP spid="671" grpId="0" animBg="1"/>
          <p:bldP spid="672" grpId="0"/>
          <p:bldP spid="673" grpId="0" animBg="1"/>
          <p:bldP spid="674" grpId="0"/>
          <p:bldP spid="675" grpId="0" animBg="1"/>
          <p:bldP spid="676" grpId="0"/>
          <p:bldP spid="677" grpId="0" animBg="1"/>
          <p:bldP spid="678" grpId="0"/>
          <p:bldP spid="679" grpId="0" animBg="1"/>
          <p:bldP spid="680" grpId="0"/>
          <p:bldP spid="686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4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4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4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4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4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4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4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4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5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5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5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5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5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5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5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5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5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5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5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5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5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5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5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5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5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5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5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5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5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5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5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5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5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5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5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5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5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5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5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5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5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5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5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5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5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5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5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5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5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5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5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5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5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5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2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5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8" dur="500" fill="hold"/>
                                            <p:tgtEl>
                                              <p:spTgt spid="5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5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5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3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5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5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5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5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4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5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5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5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500" fill="hold"/>
                                            <p:tgtEl>
                                              <p:spTgt spid="5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9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4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500" fill="hold"/>
                                            <p:tgtEl>
                                              <p:spTgt spid="5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5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5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500" fill="hold"/>
                                            <p:tgtEl>
                                              <p:spTgt spid="5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" presetClass="entr" presetSubtype="9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5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9" dur="500" fill="hold"/>
                                            <p:tgtEl>
                                              <p:spTgt spid="5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0" dur="500" fill="hold"/>
                                            <p:tgtEl>
                                              <p:spTgt spid="5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5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5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2" presetClass="entr" presetSubtype="9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6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7" dur="500" fill="hold"/>
                                            <p:tgtEl>
                                              <p:spTgt spid="5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8" dur="500" fill="hold"/>
                                            <p:tgtEl>
                                              <p:spTgt spid="5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9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5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2" dur="500" fill="hold"/>
                                            <p:tgtEl>
                                              <p:spTgt spid="5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3" presetID="2" presetClass="entr" presetSubtype="9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7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5" dur="500" fill="hold"/>
                                            <p:tgtEl>
                                              <p:spTgt spid="5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6" dur="500" fill="hold"/>
                                            <p:tgtEl>
                                              <p:spTgt spid="5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7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9" dur="500" fill="hold"/>
                                            <p:tgtEl>
                                              <p:spTgt spid="5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0" dur="500" fill="hold"/>
                                            <p:tgtEl>
                                              <p:spTgt spid="5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1" presetID="2" presetClass="entr" presetSubtype="9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8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5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4" dur="500" fill="hold"/>
                                            <p:tgtEl>
                                              <p:spTgt spid="5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7" dur="500" fill="hold"/>
                                            <p:tgtEl>
                                              <p:spTgt spid="5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8" dur="500" fill="hold"/>
                                            <p:tgtEl>
                                              <p:spTgt spid="5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9" presetID="2" presetClass="entr" presetSubtype="9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8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1" dur="500" fill="hold"/>
                                            <p:tgtEl>
                                              <p:spTgt spid="5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2" dur="500" fill="hold"/>
                                            <p:tgtEl>
                                              <p:spTgt spid="5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3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5" dur="500" fill="hold"/>
                                            <p:tgtEl>
                                              <p:spTgt spid="5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5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7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9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9" dur="500" fill="hold"/>
                                            <p:tgtEl>
                                              <p:spTgt spid="5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0" dur="500" fill="hold"/>
                                            <p:tgtEl>
                                              <p:spTgt spid="5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3" dur="500" fill="hold"/>
                                            <p:tgtEl>
                                              <p:spTgt spid="5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4" dur="500" fill="hold"/>
                                            <p:tgtEl>
                                              <p:spTgt spid="5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5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0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7" dur="500" fill="hold"/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8" dur="500" fill="hold"/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1" dur="500" fill="hold"/>
                                            <p:tgtEl>
                                              <p:spTgt spid="5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2" dur="500" fill="hold"/>
                                            <p:tgtEl>
                                              <p:spTgt spid="5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3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1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5" dur="500" fill="hold"/>
                                            <p:tgtEl>
                                              <p:spTgt spid="5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6" dur="500" fill="hold"/>
                                            <p:tgtEl>
                                              <p:spTgt spid="5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9" dur="500" fill="hold"/>
                                            <p:tgtEl>
                                              <p:spTgt spid="5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0" dur="500" fill="hold"/>
                                            <p:tgtEl>
                                              <p:spTgt spid="5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1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2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3" dur="500" fill="hold"/>
                                            <p:tgtEl>
                                              <p:spTgt spid="5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4" dur="500" fill="hold"/>
                                            <p:tgtEl>
                                              <p:spTgt spid="5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7" dur="500" fill="hold"/>
                                            <p:tgtEl>
                                              <p:spTgt spid="5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8" dur="500" fill="hold"/>
                                            <p:tgtEl>
                                              <p:spTgt spid="5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9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2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1" dur="500" fill="hold"/>
                                            <p:tgtEl>
                                              <p:spTgt spid="5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2" dur="500" fill="hold"/>
                                            <p:tgtEl>
                                              <p:spTgt spid="5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5" dur="500" fill="hold"/>
                                            <p:tgtEl>
                                              <p:spTgt spid="5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6" dur="500" fill="hold"/>
                                            <p:tgtEl>
                                              <p:spTgt spid="5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7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3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9" dur="500" fill="hold"/>
                                            <p:tgtEl>
                                              <p:spTgt spid="5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0" dur="500" fill="hold"/>
                                            <p:tgtEl>
                                              <p:spTgt spid="5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3" dur="500" fill="hold"/>
                                            <p:tgtEl>
                                              <p:spTgt spid="5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4" dur="500" fill="hold"/>
                                            <p:tgtEl>
                                              <p:spTgt spid="5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5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4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7" dur="500" fill="hold"/>
                                            <p:tgtEl>
                                              <p:spTgt spid="5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8" dur="500" fill="hold"/>
                                            <p:tgtEl>
                                              <p:spTgt spid="5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1" dur="500" fill="hold"/>
                                            <p:tgtEl>
                                              <p:spTgt spid="5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2" dur="500" fill="hold"/>
                                            <p:tgtEl>
                                              <p:spTgt spid="5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3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5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5" dur="500" fill="hold"/>
                                            <p:tgtEl>
                                              <p:spTgt spid="5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6" dur="500" fill="hold"/>
                                            <p:tgtEl>
                                              <p:spTgt spid="5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7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9" dur="500" fill="hold"/>
                                            <p:tgtEl>
                                              <p:spTgt spid="5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0" dur="500" fill="hold"/>
                                            <p:tgtEl>
                                              <p:spTgt spid="5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1" presetID="2" presetClass="entr" presetSubtype="9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6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3" dur="500" fill="hold"/>
                                            <p:tgtEl>
                                              <p:spTgt spid="5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4" dur="500" fill="hold"/>
                                            <p:tgtEl>
                                              <p:spTgt spid="5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7" dur="500" fill="hold"/>
                                            <p:tgtEl>
                                              <p:spTgt spid="5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8" dur="500" fill="hold"/>
                                            <p:tgtEl>
                                              <p:spTgt spid="5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9" presetID="2" presetClass="entr" presetSubtype="9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6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1" dur="500" fill="hold"/>
                                            <p:tgtEl>
                                              <p:spTgt spid="5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2" dur="500" fill="hold"/>
                                            <p:tgtEl>
                                              <p:spTgt spid="5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3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5" dur="500" fill="hold"/>
                                            <p:tgtEl>
                                              <p:spTgt spid="5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6" dur="500" fill="hold"/>
                                            <p:tgtEl>
                                              <p:spTgt spid="5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7" presetID="2" presetClass="entr" presetSubtype="9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7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9" dur="500" fill="hold"/>
                                            <p:tgtEl>
                                              <p:spTgt spid="5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0" dur="500" fill="hold"/>
                                            <p:tgtEl>
                                              <p:spTgt spid="5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3" dur="500" fill="hold"/>
                                            <p:tgtEl>
                                              <p:spTgt spid="5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4" dur="500" fill="hold"/>
                                            <p:tgtEl>
                                              <p:spTgt spid="5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5" presetID="2" presetClass="entr" presetSubtype="9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8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7" dur="500" fill="hold"/>
                                            <p:tgtEl>
                                              <p:spTgt spid="5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8" dur="500" fill="hold"/>
                                            <p:tgtEl>
                                              <p:spTgt spid="5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9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1" dur="500" fill="hold"/>
                                            <p:tgtEl>
                                              <p:spTgt spid="5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2" dur="500" fill="hold"/>
                                            <p:tgtEl>
                                              <p:spTgt spid="5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3" presetID="2" presetClass="entr" presetSubtype="9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9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5" dur="500" fill="hold"/>
                                            <p:tgtEl>
                                              <p:spTgt spid="5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6" dur="500" fill="hold"/>
                                            <p:tgtEl>
                                              <p:spTgt spid="5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7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9" dur="500" fill="hold"/>
                                            <p:tgtEl>
                                              <p:spTgt spid="5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0" dur="500" fill="hold"/>
                                            <p:tgtEl>
                                              <p:spTgt spid="5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1" presetID="2" presetClass="entr" presetSubtype="9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0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3" dur="500" fill="hold"/>
                                            <p:tgtEl>
                                              <p:spTgt spid="5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4" dur="500" fill="hold"/>
                                            <p:tgtEl>
                                              <p:spTgt spid="5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7" dur="500" fill="hold"/>
                                            <p:tgtEl>
                                              <p:spTgt spid="5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8" dur="500" fill="hold"/>
                                            <p:tgtEl>
                                              <p:spTgt spid="5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9" presetID="2" presetClass="entr" presetSubtype="9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0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1" dur="500" fill="hold"/>
                                            <p:tgtEl>
                                              <p:spTgt spid="5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2" dur="500" fill="hold"/>
                                            <p:tgtEl>
                                              <p:spTgt spid="5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3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5" dur="500" fill="hold"/>
                                            <p:tgtEl>
                                              <p:spTgt spid="5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6" dur="500" fill="hold"/>
                                            <p:tgtEl>
                                              <p:spTgt spid="5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7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9" dur="500" fill="hold"/>
                                            <p:tgtEl>
                                              <p:spTgt spid="5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0" dur="500" fill="hold"/>
                                            <p:tgtEl>
                                              <p:spTgt spid="5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3" dur="500" fill="hold"/>
                                            <p:tgtEl>
                                              <p:spTgt spid="5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4" dur="500" fill="hold"/>
                                            <p:tgtEl>
                                              <p:spTgt spid="5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5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2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7" dur="500" fill="hold"/>
                                            <p:tgtEl>
                                              <p:spTgt spid="5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8" dur="500" fill="hold"/>
                                            <p:tgtEl>
                                              <p:spTgt spid="5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1" dur="500" fill="hold"/>
                                            <p:tgtEl>
                                              <p:spTgt spid="5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2" dur="500" fill="hold"/>
                                            <p:tgtEl>
                                              <p:spTgt spid="5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3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3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5" dur="500" fill="hold"/>
                                            <p:tgtEl>
                                              <p:spTgt spid="5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6" dur="500" fill="hold"/>
                                            <p:tgtEl>
                                              <p:spTgt spid="5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9" dur="500" fill="hold"/>
                                            <p:tgtEl>
                                              <p:spTgt spid="5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0" dur="500" fill="hold"/>
                                            <p:tgtEl>
                                              <p:spTgt spid="5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1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4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3" dur="500" fill="hold"/>
                                            <p:tgtEl>
                                              <p:spTgt spid="5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4" dur="500" fill="hold"/>
                                            <p:tgtEl>
                                              <p:spTgt spid="5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7" dur="500" fill="hold"/>
                                            <p:tgtEl>
                                              <p:spTgt spid="5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8" dur="500" fill="hold"/>
                                            <p:tgtEl>
                                              <p:spTgt spid="5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9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4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1" dur="500" fill="hold"/>
                                            <p:tgtEl>
                                              <p:spTgt spid="5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2" dur="500" fill="hold"/>
                                            <p:tgtEl>
                                              <p:spTgt spid="5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5" dur="500" fill="hold"/>
                                            <p:tgtEl>
                                              <p:spTgt spid="5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6" dur="500" fill="hold"/>
                                            <p:tgtEl>
                                              <p:spTgt spid="5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7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5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9" dur="500" fill="hold"/>
                                            <p:tgtEl>
                                              <p:spTgt spid="5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0" dur="500" fill="hold"/>
                                            <p:tgtEl>
                                              <p:spTgt spid="5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3" dur="500" fill="hold"/>
                                            <p:tgtEl>
                                              <p:spTgt spid="5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4" dur="500" fill="hold"/>
                                            <p:tgtEl>
                                              <p:spTgt spid="5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5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6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7" dur="500" fill="hold"/>
                                            <p:tgtEl>
                                              <p:spTgt spid="5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8" dur="500" fill="hold"/>
                                            <p:tgtEl>
                                              <p:spTgt spid="5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1" dur="500" fill="hold"/>
                                            <p:tgtEl>
                                              <p:spTgt spid="5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2" dur="500" fill="hold"/>
                                            <p:tgtEl>
                                              <p:spTgt spid="5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3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7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5" dur="500" fill="hold"/>
                                            <p:tgtEl>
                                              <p:spTgt spid="5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6" dur="500" fill="hold"/>
                                            <p:tgtEl>
                                              <p:spTgt spid="5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9" dur="500" fill="hold"/>
                                            <p:tgtEl>
                                              <p:spTgt spid="5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0" dur="500" fill="hold"/>
                                            <p:tgtEl>
                                              <p:spTgt spid="5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1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8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3" dur="500" fill="hold"/>
                                            <p:tgtEl>
                                              <p:spTgt spid="5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4" dur="500" fill="hold"/>
                                            <p:tgtEl>
                                              <p:spTgt spid="5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5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7" dur="500" fill="hold"/>
                                            <p:tgtEl>
                                              <p:spTgt spid="5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8" dur="500" fill="hold"/>
                                            <p:tgtEl>
                                              <p:spTgt spid="5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9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8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1" dur="500" fill="hold"/>
                                            <p:tgtEl>
                                              <p:spTgt spid="5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2" dur="500" fill="hold"/>
                                            <p:tgtEl>
                                              <p:spTgt spid="5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3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5" dur="500" fill="hold"/>
                                            <p:tgtEl>
                                              <p:spTgt spid="5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6" dur="500" fill="hold"/>
                                            <p:tgtEl>
                                              <p:spTgt spid="5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7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39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9" dur="500" fill="hold"/>
                                            <p:tgtEl>
                                              <p:spTgt spid="5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0" dur="500" fill="hold"/>
                                            <p:tgtEl>
                                              <p:spTgt spid="5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1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3" dur="500" fill="hold"/>
                                            <p:tgtEl>
                                              <p:spTgt spid="5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4" dur="500" fill="hold"/>
                                            <p:tgtEl>
                                              <p:spTgt spid="5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5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0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7" dur="500" fill="hold"/>
                                            <p:tgtEl>
                                              <p:spTgt spid="5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8" dur="500" fill="hold"/>
                                            <p:tgtEl>
                                              <p:spTgt spid="5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1" dur="500" fill="hold"/>
                                            <p:tgtEl>
                                              <p:spTgt spid="5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2" dur="500" fill="hold"/>
                                            <p:tgtEl>
                                              <p:spTgt spid="5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3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5" dur="500" fill="hold"/>
                                            <p:tgtEl>
                                              <p:spTgt spid="5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6" dur="500" fill="hold"/>
                                            <p:tgtEl>
                                              <p:spTgt spid="5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7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9" dur="500" fill="hold"/>
                                            <p:tgtEl>
                                              <p:spTgt spid="5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0" dur="500" fill="hold"/>
                                            <p:tgtEl>
                                              <p:spTgt spid="5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1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3" dur="500" fill="hold"/>
                                            <p:tgtEl>
                                              <p:spTgt spid="6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4" dur="500" fill="hold"/>
                                            <p:tgtEl>
                                              <p:spTgt spid="6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5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2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7" dur="500" fill="hold"/>
                                            <p:tgtEl>
                                              <p:spTgt spid="6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8" dur="500" fill="hold"/>
                                            <p:tgtEl>
                                              <p:spTgt spid="6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1" dur="500" fill="hold"/>
                                            <p:tgtEl>
                                              <p:spTgt spid="6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2" dur="500" fill="hold"/>
                                            <p:tgtEl>
                                              <p:spTgt spid="6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3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3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5" dur="500" fill="hold"/>
                                            <p:tgtEl>
                                              <p:spTgt spid="6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6" dur="500" fill="hold"/>
                                            <p:tgtEl>
                                              <p:spTgt spid="6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9" dur="500" fill="hold"/>
                                            <p:tgtEl>
                                              <p:spTgt spid="6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0" dur="500" fill="hold"/>
                                            <p:tgtEl>
                                              <p:spTgt spid="6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1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4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3" dur="500" fill="hold"/>
                                            <p:tgtEl>
                                              <p:spTgt spid="6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4" dur="500" fill="hold"/>
                                            <p:tgtEl>
                                              <p:spTgt spid="6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5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7" dur="500" fill="hold"/>
                                            <p:tgtEl>
                                              <p:spTgt spid="6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8" dur="500" fill="hold"/>
                                            <p:tgtEl>
                                              <p:spTgt spid="6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9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4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1" dur="500" fill="hold"/>
                                            <p:tgtEl>
                                              <p:spTgt spid="6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2" dur="500" fill="hold"/>
                                            <p:tgtEl>
                                              <p:spTgt spid="6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3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5" dur="500" fill="hold"/>
                                            <p:tgtEl>
                                              <p:spTgt spid="6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6" dur="500" fill="hold"/>
                                            <p:tgtEl>
                                              <p:spTgt spid="6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7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5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9" dur="500" fill="hold"/>
                                            <p:tgtEl>
                                              <p:spTgt spid="6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0" dur="500" fill="hold"/>
                                            <p:tgtEl>
                                              <p:spTgt spid="6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1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3" dur="500" fill="hold"/>
                                            <p:tgtEl>
                                              <p:spTgt spid="6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4" dur="500" fill="hold"/>
                                            <p:tgtEl>
                                              <p:spTgt spid="6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5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6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7" dur="500" fill="hold"/>
                                            <p:tgtEl>
                                              <p:spTgt spid="6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8" dur="500" fill="hold"/>
                                            <p:tgtEl>
                                              <p:spTgt spid="6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9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6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1" dur="500" fill="hold"/>
                                            <p:tgtEl>
                                              <p:spTgt spid="6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2" dur="500" fill="hold"/>
                                            <p:tgtEl>
                                              <p:spTgt spid="6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3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5" dur="500" fill="hold"/>
                                            <p:tgtEl>
                                              <p:spTgt spid="6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6" dur="500" fill="hold"/>
                                            <p:tgtEl>
                                              <p:spTgt spid="6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7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7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9" dur="500" fill="hold"/>
                                            <p:tgtEl>
                                              <p:spTgt spid="6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0" dur="500" fill="hold"/>
                                            <p:tgtEl>
                                              <p:spTgt spid="6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1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3" dur="500" fill="hold"/>
                                            <p:tgtEl>
                                              <p:spTgt spid="6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4" dur="500" fill="hold"/>
                                            <p:tgtEl>
                                              <p:spTgt spid="6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5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8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7" dur="500" fill="hold"/>
                                            <p:tgtEl>
                                              <p:spTgt spid="6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8" dur="500" fill="hold"/>
                                            <p:tgtEl>
                                              <p:spTgt spid="6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1" dur="500" fill="hold"/>
                                            <p:tgtEl>
                                              <p:spTgt spid="6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2" dur="500" fill="hold"/>
                                            <p:tgtEl>
                                              <p:spTgt spid="6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3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9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5" dur="500" fill="hold"/>
                                            <p:tgtEl>
                                              <p:spTgt spid="6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6" dur="500" fill="hold"/>
                                            <p:tgtEl>
                                              <p:spTgt spid="6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9" dur="500" fill="hold"/>
                                            <p:tgtEl>
                                              <p:spTgt spid="6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0" dur="500" fill="hold"/>
                                            <p:tgtEl>
                                              <p:spTgt spid="6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1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0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3" dur="500" fill="hold"/>
                                            <p:tgtEl>
                                              <p:spTgt spid="6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4" dur="500" fill="hold"/>
                                            <p:tgtEl>
                                              <p:spTgt spid="6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5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7" dur="500" fill="hold"/>
                                            <p:tgtEl>
                                              <p:spTgt spid="6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8" dur="500" fill="hold"/>
                                            <p:tgtEl>
                                              <p:spTgt spid="6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9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0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1" dur="500" fill="hold"/>
                                            <p:tgtEl>
                                              <p:spTgt spid="6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2" dur="500" fill="hold"/>
                                            <p:tgtEl>
                                              <p:spTgt spid="6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3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5" dur="500" fill="hold"/>
                                            <p:tgtEl>
                                              <p:spTgt spid="6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6" dur="500" fill="hold"/>
                                            <p:tgtEl>
                                              <p:spTgt spid="6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7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9" dur="500" fill="hold"/>
                                            <p:tgtEl>
                                              <p:spTgt spid="6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0" dur="500" fill="hold"/>
                                            <p:tgtEl>
                                              <p:spTgt spid="6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1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3" dur="500" fill="hold"/>
                                            <p:tgtEl>
                                              <p:spTgt spid="6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4" dur="500" fill="hold"/>
                                            <p:tgtEl>
                                              <p:spTgt spid="6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5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2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7" dur="500" fill="hold"/>
                                            <p:tgtEl>
                                              <p:spTgt spid="6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8" dur="500" fill="hold"/>
                                            <p:tgtEl>
                                              <p:spTgt spid="6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1" dur="500" fill="hold"/>
                                            <p:tgtEl>
                                              <p:spTgt spid="6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2" dur="500" fill="hold"/>
                                            <p:tgtEl>
                                              <p:spTgt spid="6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3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3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5" dur="500" fill="hold"/>
                                            <p:tgtEl>
                                              <p:spTgt spid="6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6" dur="500" fill="hold"/>
                                            <p:tgtEl>
                                              <p:spTgt spid="6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9" dur="500" fill="hold"/>
                                            <p:tgtEl>
                                              <p:spTgt spid="6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0" dur="500" fill="hold"/>
                                            <p:tgtEl>
                                              <p:spTgt spid="6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1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4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3" dur="500" fill="hold"/>
                                            <p:tgtEl>
                                              <p:spTgt spid="6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4" dur="500" fill="hold"/>
                                            <p:tgtEl>
                                              <p:spTgt spid="6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5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7" dur="500" fill="hold"/>
                                            <p:tgtEl>
                                              <p:spTgt spid="6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8" dur="500" fill="hold"/>
                                            <p:tgtEl>
                                              <p:spTgt spid="6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9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4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1" dur="500" fill="hold"/>
                                            <p:tgtEl>
                                              <p:spTgt spid="6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2" dur="500" fill="hold"/>
                                            <p:tgtEl>
                                              <p:spTgt spid="6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3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5" dur="500" fill="hold"/>
                                            <p:tgtEl>
                                              <p:spTgt spid="6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6" dur="500" fill="hold"/>
                                            <p:tgtEl>
                                              <p:spTgt spid="6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7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5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9" dur="500" fill="hold"/>
                                            <p:tgtEl>
                                              <p:spTgt spid="6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0" dur="500" fill="hold"/>
                                            <p:tgtEl>
                                              <p:spTgt spid="6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1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3" dur="500" fill="hold"/>
                                            <p:tgtEl>
                                              <p:spTgt spid="6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4" dur="500" fill="hold"/>
                                            <p:tgtEl>
                                              <p:spTgt spid="6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5" presetID="2" presetClass="entr" presetSubtype="6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6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7" dur="500" fill="hold"/>
                                            <p:tgtEl>
                                              <p:spTgt spid="6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8" dur="500" fill="hold"/>
                                            <p:tgtEl>
                                              <p:spTgt spid="6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1" dur="500" fill="hold"/>
                                            <p:tgtEl>
                                              <p:spTgt spid="6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2" dur="500" fill="hold"/>
                                            <p:tgtEl>
                                              <p:spTgt spid="6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3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7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5" dur="500" fill="hold"/>
                                            <p:tgtEl>
                                              <p:spTgt spid="6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6" dur="500" fill="hold"/>
                                            <p:tgtEl>
                                              <p:spTgt spid="6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9" dur="500" fill="hold"/>
                                            <p:tgtEl>
                                              <p:spTgt spid="6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0" dur="500" fill="hold"/>
                                            <p:tgtEl>
                                              <p:spTgt spid="6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1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8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3" dur="500" fill="hold"/>
                                            <p:tgtEl>
                                              <p:spTgt spid="6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4" dur="500" fill="hold"/>
                                            <p:tgtEl>
                                              <p:spTgt spid="6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7" dur="500" fill="hold"/>
                                            <p:tgtEl>
                                              <p:spTgt spid="6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8" dur="500" fill="hold"/>
                                            <p:tgtEl>
                                              <p:spTgt spid="6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9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8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1" dur="500" fill="hold"/>
                                            <p:tgtEl>
                                              <p:spTgt spid="6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2" dur="500" fill="hold"/>
                                            <p:tgtEl>
                                              <p:spTgt spid="6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5" dur="500" fill="hold"/>
                                            <p:tgtEl>
                                              <p:spTgt spid="6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6" dur="500" fill="hold"/>
                                            <p:tgtEl>
                                              <p:spTgt spid="6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7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9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9" dur="500" fill="hold"/>
                                            <p:tgtEl>
                                              <p:spTgt spid="6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0" dur="500" fill="hold"/>
                                            <p:tgtEl>
                                              <p:spTgt spid="6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3" dur="500" fill="hold"/>
                                            <p:tgtEl>
                                              <p:spTgt spid="6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4" dur="500" fill="hold"/>
                                            <p:tgtEl>
                                              <p:spTgt spid="6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5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0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7" dur="500" fill="hold"/>
                                            <p:tgtEl>
                                              <p:spTgt spid="6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8" dur="500" fill="hold"/>
                                            <p:tgtEl>
                                              <p:spTgt spid="6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1" dur="500" fill="hold"/>
                                            <p:tgtEl>
                                              <p:spTgt spid="6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2" dur="500" fill="hold"/>
                                            <p:tgtEl>
                                              <p:spTgt spid="6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3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1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5" dur="500" fill="hold"/>
                                            <p:tgtEl>
                                              <p:spTgt spid="6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6" dur="500" fill="hold"/>
                                            <p:tgtEl>
                                              <p:spTgt spid="6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9" dur="500" fill="hold"/>
                                            <p:tgtEl>
                                              <p:spTgt spid="6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0" dur="500" fill="hold"/>
                                            <p:tgtEl>
                                              <p:spTgt spid="6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1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2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3" dur="500" fill="hold"/>
                                            <p:tgtEl>
                                              <p:spTgt spid="6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4" dur="500" fill="hold"/>
                                            <p:tgtEl>
                                              <p:spTgt spid="6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7" dur="500" fill="hold"/>
                                            <p:tgtEl>
                                              <p:spTgt spid="6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8" dur="500" fill="hold"/>
                                            <p:tgtEl>
                                              <p:spTgt spid="6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9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2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1" dur="500" fill="hold"/>
                                            <p:tgtEl>
                                              <p:spTgt spid="6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2" dur="500" fill="hold"/>
                                            <p:tgtEl>
                                              <p:spTgt spid="6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5" dur="500" fill="hold"/>
                                            <p:tgtEl>
                                              <p:spTgt spid="6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6" dur="500" fill="hold"/>
                                            <p:tgtEl>
                                              <p:spTgt spid="6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7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3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9" dur="500" fill="hold"/>
                                            <p:tgtEl>
                                              <p:spTgt spid="6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0" dur="500" fill="hold"/>
                                            <p:tgtEl>
                                              <p:spTgt spid="6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3" dur="500" fill="hold"/>
                                            <p:tgtEl>
                                              <p:spTgt spid="6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4" dur="500" fill="hold"/>
                                            <p:tgtEl>
                                              <p:spTgt spid="6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5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4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7" dur="500" fill="hold"/>
                                            <p:tgtEl>
                                              <p:spTgt spid="6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8" dur="500" fill="hold"/>
                                            <p:tgtEl>
                                              <p:spTgt spid="6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1" dur="500" fill="hold"/>
                                            <p:tgtEl>
                                              <p:spTgt spid="6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2" dur="500" fill="hold"/>
                                            <p:tgtEl>
                                              <p:spTgt spid="6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3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5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5" dur="500" fill="hold"/>
                                            <p:tgtEl>
                                              <p:spTgt spid="6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6" dur="500" fill="hold"/>
                                            <p:tgtEl>
                                              <p:spTgt spid="6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9" dur="500" fill="hold"/>
                                            <p:tgtEl>
                                              <p:spTgt spid="6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0" dur="500" fill="hold"/>
                                            <p:tgtEl>
                                              <p:spTgt spid="6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1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6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3" dur="500" fill="hold"/>
                                            <p:tgtEl>
                                              <p:spTgt spid="6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4" dur="500" fill="hold"/>
                                            <p:tgtEl>
                                              <p:spTgt spid="6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7" dur="500" fill="hold"/>
                                            <p:tgtEl>
                                              <p:spTgt spid="6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8" dur="500" fill="hold"/>
                                            <p:tgtEl>
                                              <p:spTgt spid="6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9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6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1" dur="500" fill="hold"/>
                                            <p:tgtEl>
                                              <p:spTgt spid="6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2" dur="500" fill="hold"/>
                                            <p:tgtEl>
                                              <p:spTgt spid="6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5" dur="500" fill="hold"/>
                                            <p:tgtEl>
                                              <p:spTgt spid="6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6" dur="500" fill="hold"/>
                                            <p:tgtEl>
                                              <p:spTgt spid="6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7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7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9" dur="500" fill="hold"/>
                                            <p:tgtEl>
                                              <p:spTgt spid="6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0" dur="500" fill="hold"/>
                                            <p:tgtEl>
                                              <p:spTgt spid="6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3" dur="500" fill="hold"/>
                                            <p:tgtEl>
                                              <p:spTgt spid="6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4" dur="500" fill="hold"/>
                                            <p:tgtEl>
                                              <p:spTgt spid="6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5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8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7" dur="500" fill="hold"/>
                                            <p:tgtEl>
                                              <p:spTgt spid="6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8" dur="500" fill="hold"/>
                                            <p:tgtEl>
                                              <p:spTgt spid="6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1" dur="500" fill="hold"/>
                                            <p:tgtEl>
                                              <p:spTgt spid="6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2" dur="500" fill="hold"/>
                                            <p:tgtEl>
                                              <p:spTgt spid="6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3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69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5" dur="500" fill="hold"/>
                                            <p:tgtEl>
                                              <p:spTgt spid="6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6" dur="500" fill="hold"/>
                                            <p:tgtEl>
                                              <p:spTgt spid="6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9" dur="500" fill="hold"/>
                                            <p:tgtEl>
                                              <p:spTgt spid="6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0" dur="500" fill="hold"/>
                                            <p:tgtEl>
                                              <p:spTgt spid="6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1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0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3" dur="500" fill="hold"/>
                                            <p:tgtEl>
                                              <p:spTgt spid="6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4" dur="500" fill="hold"/>
                                            <p:tgtEl>
                                              <p:spTgt spid="6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7" dur="500" fill="hold"/>
                                            <p:tgtEl>
                                              <p:spTgt spid="6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8" dur="500" fill="hold"/>
                                            <p:tgtEl>
                                              <p:spTgt spid="6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9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0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1" dur="500" fill="hold"/>
                                            <p:tgtEl>
                                              <p:spTgt spid="6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2" dur="500" fill="hold"/>
                                            <p:tgtEl>
                                              <p:spTgt spid="6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5" dur="500" fill="hold"/>
                                            <p:tgtEl>
                                              <p:spTgt spid="6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6" dur="500" fill="hold"/>
                                            <p:tgtEl>
                                              <p:spTgt spid="6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7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9" dur="500" fill="hold"/>
                                            <p:tgtEl>
                                              <p:spTgt spid="6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0" dur="500" fill="hold"/>
                                            <p:tgtEl>
                                              <p:spTgt spid="6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3" dur="500" fill="hold"/>
                                            <p:tgtEl>
                                              <p:spTgt spid="6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4" dur="500" fill="hold"/>
                                            <p:tgtEl>
                                              <p:spTgt spid="6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5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2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7" dur="500" fill="hold"/>
                                            <p:tgtEl>
                                              <p:spTgt spid="6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8" dur="500" fill="hold"/>
                                            <p:tgtEl>
                                              <p:spTgt spid="6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1" dur="500" fill="hold"/>
                                            <p:tgtEl>
                                              <p:spTgt spid="6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2" dur="500" fill="hold"/>
                                            <p:tgtEl>
                                              <p:spTgt spid="6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3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3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5" dur="500" fill="hold"/>
                                            <p:tgtEl>
                                              <p:spTgt spid="6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6" dur="500" fill="hold"/>
                                            <p:tgtEl>
                                              <p:spTgt spid="6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9" dur="500" fill="hold"/>
                                            <p:tgtEl>
                                              <p:spTgt spid="6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0" dur="500" fill="hold"/>
                                            <p:tgtEl>
                                              <p:spTgt spid="6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1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74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7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3" dur="500" fill="hold"/>
                                            <p:tgtEl>
                                              <p:spTgt spid="6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4" dur="500" fill="hold"/>
                                            <p:tgtEl>
                                              <p:spTgt spid="6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46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48" dur="500"/>
                                            <p:tgtEl>
                                              <p:spTgt spid="4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50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52" dur="500"/>
                                            <p:tgtEl>
                                              <p:spTgt spid="6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754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56" dur="500"/>
                                            <p:tgtEl>
                                              <p:spTgt spid="5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58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60" dur="500"/>
                                            <p:tgtEl>
                                              <p:spTgt spid="6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762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4" dur="500" fill="hold"/>
                                            <p:tgtEl>
                                              <p:spTgt spid="4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5" dur="500" fill="hold"/>
                                            <p:tgtEl>
                                              <p:spTgt spid="4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6" dur="500" fill="hold"/>
                                            <p:tgtEl>
                                              <p:spTgt spid="48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7" dur="500"/>
                                            <p:tgtEl>
                                              <p:spTgt spid="4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76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1" dur="500"/>
                                            <p:tgtEl>
                                              <p:spTgt spid="2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77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5" dur="500"/>
                                            <p:tgtEl>
                                              <p:spTgt spid="2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77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9" dur="500"/>
                                            <p:tgtEl>
                                              <p:spTgt spid="2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0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78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3" dur="500"/>
                                            <p:tgtEl>
                                              <p:spTgt spid="2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78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7" dur="500" fill="hold"/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8" dur="500" fill="hold"/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9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790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2" dur="500" fill="hold"/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3" dur="500" fill="hold"/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4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79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7" dur="500" fill="hold"/>
                                            <p:tgtEl>
                                              <p:spTgt spid="2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8" dur="500" fill="hold"/>
                                            <p:tgtEl>
                                              <p:spTgt spid="2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9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800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2" dur="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3" dur="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4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80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807" dur="500"/>
                                            <p:tgtEl>
                                              <p:spTgt spid="2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8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809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811" dur="500"/>
                                            <p:tgtEl>
                                              <p:spTgt spid="2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2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813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815" dur="500"/>
                                            <p:tgtEl>
                                              <p:spTgt spid="2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6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817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819" dur="500"/>
                                            <p:tgtEl>
                                              <p:spTgt spid="2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0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821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823" dur="500"/>
                                            <p:tgtEl>
                                              <p:spTgt spid="2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4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82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7" dur="500" fill="hold"/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8" dur="500" fill="hold"/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9" dur="500" fill="hold"/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0" dur="500" fill="hold"/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1" dur="500" tmFilter="0,0; .5, 1; 1, 1"/>
                                            <p:tgtEl>
                                              <p:spTgt spid="2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2" fill="hold">
                                <p:stCondLst>
                                  <p:cond delay="9649"/>
                                </p:stCondLst>
                                <p:childTnLst>
                                  <p:par>
                                    <p:cTn id="833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835" dur="500"/>
                                            <p:tgtEl>
                                              <p:spTgt spid="2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6" fill="hold">
                                <p:stCondLst>
                                  <p:cond delay="10149"/>
                                </p:stCondLst>
                                <p:childTnLst>
                                  <p:par>
                                    <p:cTn id="837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9" dur="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0" dur="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1" dur="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2" dur="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3" dur="500" tmFilter="0,0; .5, 1; 1, 1"/>
                                            <p:tgtEl>
                                              <p:spTgt spid="2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4" fill="hold">
                                <p:stCondLst>
                                  <p:cond delay="10800"/>
                                </p:stCondLst>
                                <p:childTnLst>
                                  <p:par>
                                    <p:cTn id="84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847" dur="500"/>
                                            <p:tgtEl>
                                              <p:spTgt spid="2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8" fill="hold">
                                <p:stCondLst>
                                  <p:cond delay="11300"/>
                                </p:stCondLst>
                                <p:childTnLst>
                                  <p:par>
                                    <p:cTn id="849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1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2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3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4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5" dur="500" tmFilter="0,0; .5, 1; 1, 1"/>
                                            <p:tgtEl>
                                              <p:spTgt spid="2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6" fill="hold">
                                <p:stCondLst>
                                  <p:cond delay="11949"/>
                                </p:stCondLst>
                                <p:childTnLst>
                                  <p:par>
                                    <p:cTn id="857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859" dur="500"/>
                                            <p:tgtEl>
                                              <p:spTgt spid="2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0" fill="hold">
                                <p:stCondLst>
                                  <p:cond delay="12449"/>
                                </p:stCondLst>
                                <p:childTnLst>
                                  <p:par>
                                    <p:cTn id="861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3" dur="500" fill="hold"/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4" dur="500" fill="hold"/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5" dur="500" fill="hold"/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6" dur="500" fill="hold"/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7" dur="500" tmFilter="0,0; .5, 1; 1, 1"/>
                                            <p:tgtEl>
                                              <p:spTgt spid="2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6" grpId="0" animBg="1"/>
          <p:bldP spid="250" grpId="0" animBg="1"/>
          <p:bldP spid="254" grpId="0" animBg="1"/>
          <p:bldP spid="258" grpId="0" animBg="1"/>
          <p:bldP spid="262" grpId="0"/>
          <p:bldP spid="263" grpId="0"/>
          <p:bldP spid="264" grpId="0"/>
          <p:bldP spid="265" grpId="0"/>
          <p:bldP spid="266" grpId="0" animBg="1"/>
          <p:bldP spid="267" grpId="0" animBg="1"/>
          <p:bldP spid="268" grpId="0" animBg="1"/>
          <p:bldP spid="269" grpId="0" animBg="1"/>
          <p:bldP spid="270" grpId="0"/>
          <p:bldP spid="271" grpId="0"/>
          <p:bldP spid="272" grpId="0"/>
          <p:bldP spid="273" grpId="0"/>
          <p:bldP spid="487" grpId="0"/>
          <p:bldP spid="493" grpId="0" animBg="1"/>
          <p:bldP spid="494" grpId="0"/>
          <p:bldP spid="495" grpId="0" animBg="1"/>
          <p:bldP spid="496" grpId="0"/>
          <p:bldP spid="497" grpId="0" animBg="1"/>
          <p:bldP spid="498" grpId="0"/>
          <p:bldP spid="499" grpId="0" animBg="1"/>
          <p:bldP spid="500" grpId="0"/>
          <p:bldP spid="501" grpId="0" animBg="1"/>
          <p:bldP spid="502" grpId="0"/>
          <p:bldP spid="503" grpId="0" animBg="1"/>
          <p:bldP spid="504" grpId="0"/>
          <p:bldP spid="505" grpId="0" animBg="1"/>
          <p:bldP spid="506" grpId="0"/>
          <p:bldP spid="507" grpId="0" animBg="1"/>
          <p:bldP spid="508" grpId="0"/>
          <p:bldP spid="509" grpId="0" animBg="1"/>
          <p:bldP spid="510" grpId="0"/>
          <p:bldP spid="511" grpId="0" animBg="1"/>
          <p:bldP spid="512" grpId="0"/>
          <p:bldP spid="513" grpId="0" animBg="1"/>
          <p:bldP spid="514" grpId="0"/>
          <p:bldP spid="515" grpId="0" animBg="1"/>
          <p:bldP spid="516" grpId="0"/>
          <p:bldP spid="520" grpId="0" animBg="1"/>
          <p:bldP spid="521" grpId="0" animBg="1"/>
          <p:bldP spid="522" grpId="0" animBg="1"/>
          <p:bldP spid="523" grpId="0" animBg="1"/>
          <p:bldP spid="524" grpId="0"/>
          <p:bldP spid="525" grpId="0" animBg="1"/>
          <p:bldP spid="526" grpId="0"/>
          <p:bldP spid="527" grpId="0" animBg="1"/>
          <p:bldP spid="528" grpId="0"/>
          <p:bldP spid="529" grpId="0" animBg="1"/>
          <p:bldP spid="530" grpId="0"/>
          <p:bldP spid="531" grpId="0" animBg="1"/>
          <p:bldP spid="532" grpId="0"/>
          <p:bldP spid="533" grpId="0" animBg="1"/>
          <p:bldP spid="534" grpId="0"/>
          <p:bldP spid="535" grpId="0" animBg="1"/>
          <p:bldP spid="536" grpId="0"/>
          <p:bldP spid="537" grpId="0" animBg="1"/>
          <p:bldP spid="538" grpId="0"/>
          <p:bldP spid="539" grpId="0" animBg="1"/>
          <p:bldP spid="540" grpId="0"/>
          <p:bldP spid="541" grpId="0" animBg="1"/>
          <p:bldP spid="542" grpId="0"/>
          <p:bldP spid="543" grpId="0" animBg="1"/>
          <p:bldP spid="544" grpId="0"/>
          <p:bldP spid="545" grpId="0" animBg="1"/>
          <p:bldP spid="546" grpId="0"/>
          <p:bldP spid="547" grpId="0" animBg="1"/>
          <p:bldP spid="548" grpId="0"/>
          <p:bldP spid="549" grpId="0" animBg="1"/>
          <p:bldP spid="550" grpId="0"/>
          <p:bldP spid="551" grpId="0" animBg="1"/>
          <p:bldP spid="552" grpId="0"/>
          <p:bldP spid="553" grpId="0" animBg="1"/>
          <p:bldP spid="554" grpId="0"/>
          <p:bldP spid="555" grpId="0" animBg="1"/>
          <p:bldP spid="556" grpId="0"/>
          <p:bldP spid="557" grpId="0" animBg="1"/>
          <p:bldP spid="558" grpId="0"/>
          <p:bldP spid="559" grpId="0" animBg="1"/>
          <p:bldP spid="560" grpId="0"/>
          <p:bldP spid="561" grpId="0" animBg="1"/>
          <p:bldP spid="562" grpId="0"/>
          <p:bldP spid="563" grpId="0" animBg="1"/>
          <p:bldP spid="564" grpId="0"/>
          <p:bldP spid="565" grpId="0" animBg="1"/>
          <p:bldP spid="566" grpId="0"/>
          <p:bldP spid="567" grpId="0" animBg="1"/>
          <p:bldP spid="568" grpId="0"/>
          <p:bldP spid="569" grpId="0" animBg="1"/>
          <p:bldP spid="570" grpId="0"/>
          <p:bldP spid="571" grpId="0" animBg="1"/>
          <p:bldP spid="572" grpId="0"/>
          <p:bldP spid="573" grpId="0" animBg="1"/>
          <p:bldP spid="574" grpId="0"/>
          <p:bldP spid="575" grpId="0" animBg="1"/>
          <p:bldP spid="576" grpId="0"/>
          <p:bldP spid="577" grpId="0" animBg="1"/>
          <p:bldP spid="578" grpId="0"/>
          <p:bldP spid="579" grpId="0" animBg="1"/>
          <p:bldP spid="580" grpId="0"/>
          <p:bldP spid="581" grpId="0" animBg="1"/>
          <p:bldP spid="582" grpId="0"/>
          <p:bldP spid="583" grpId="0" animBg="1"/>
          <p:bldP spid="584" grpId="0"/>
          <p:bldP spid="585" grpId="0" animBg="1"/>
          <p:bldP spid="586" grpId="0"/>
          <p:bldP spid="587" grpId="0" animBg="1"/>
          <p:bldP spid="588" grpId="0"/>
          <p:bldP spid="589" grpId="0" animBg="1"/>
          <p:bldP spid="590" grpId="0"/>
          <p:bldP spid="591" grpId="0" animBg="1"/>
          <p:bldP spid="592" grpId="0"/>
          <p:bldP spid="593" grpId="0" animBg="1"/>
          <p:bldP spid="594" grpId="0"/>
          <p:bldP spid="595" grpId="0" animBg="1"/>
          <p:bldP spid="596" grpId="0"/>
          <p:bldP spid="597" grpId="0" animBg="1"/>
          <p:bldP spid="598" grpId="0" animBg="1"/>
          <p:bldP spid="599" grpId="0"/>
          <p:bldP spid="600" grpId="0" animBg="1"/>
          <p:bldP spid="601" grpId="0"/>
          <p:bldP spid="602" grpId="0" animBg="1"/>
          <p:bldP spid="603" grpId="0"/>
          <p:bldP spid="604" grpId="0" animBg="1"/>
          <p:bldP spid="605" grpId="0"/>
          <p:bldP spid="606" grpId="0" animBg="1"/>
          <p:bldP spid="607" grpId="0"/>
          <p:bldP spid="608" grpId="0" animBg="1"/>
          <p:bldP spid="609" grpId="0"/>
          <p:bldP spid="610" grpId="0" animBg="1"/>
          <p:bldP spid="611" grpId="0"/>
          <p:bldP spid="612" grpId="0"/>
          <p:bldP spid="613" grpId="0" animBg="1"/>
          <p:bldP spid="614" grpId="0"/>
          <p:bldP spid="615" grpId="0" animBg="1"/>
          <p:bldP spid="616" grpId="0"/>
          <p:bldP spid="617" grpId="0" animBg="1"/>
          <p:bldP spid="618" grpId="0"/>
          <p:bldP spid="619" grpId="0" animBg="1"/>
          <p:bldP spid="620" grpId="0"/>
          <p:bldP spid="621" grpId="0" animBg="1"/>
          <p:bldP spid="622" grpId="0"/>
          <p:bldP spid="623" grpId="0" animBg="1"/>
          <p:bldP spid="624" grpId="0"/>
          <p:bldP spid="625" grpId="0" animBg="1"/>
          <p:bldP spid="626" grpId="0"/>
          <p:bldP spid="627" grpId="0" animBg="1"/>
          <p:bldP spid="628" grpId="0"/>
          <p:bldP spid="629" grpId="0" animBg="1"/>
          <p:bldP spid="630" grpId="0"/>
          <p:bldP spid="631" grpId="0" animBg="1"/>
          <p:bldP spid="632" grpId="0"/>
          <p:bldP spid="633" grpId="0" animBg="1"/>
          <p:bldP spid="634" grpId="0"/>
          <p:bldP spid="635" grpId="0" animBg="1"/>
          <p:bldP spid="636" grpId="0"/>
          <p:bldP spid="637" grpId="0" animBg="1"/>
          <p:bldP spid="638" grpId="0"/>
          <p:bldP spid="639" grpId="0" animBg="1"/>
          <p:bldP spid="640" grpId="0"/>
          <p:bldP spid="641" grpId="0" animBg="1"/>
          <p:bldP spid="642" grpId="0"/>
          <p:bldP spid="643" grpId="0" animBg="1"/>
          <p:bldP spid="644" grpId="0"/>
          <p:bldP spid="645" grpId="0" animBg="1"/>
          <p:bldP spid="646" grpId="0"/>
          <p:bldP spid="647" grpId="0" animBg="1"/>
          <p:bldP spid="648" grpId="0"/>
          <p:bldP spid="649" grpId="0" animBg="1"/>
          <p:bldP spid="650" grpId="0"/>
          <p:bldP spid="651" grpId="0" animBg="1"/>
          <p:bldP spid="652" grpId="0"/>
          <p:bldP spid="653" grpId="0" animBg="1"/>
          <p:bldP spid="654" grpId="0"/>
          <p:bldP spid="655" grpId="0" animBg="1"/>
          <p:bldP spid="656" grpId="0"/>
          <p:bldP spid="657" grpId="0" animBg="1"/>
          <p:bldP spid="658" grpId="0"/>
          <p:bldP spid="659" grpId="0" animBg="1"/>
          <p:bldP spid="660" grpId="0"/>
          <p:bldP spid="661" grpId="0" animBg="1"/>
          <p:bldP spid="662" grpId="0"/>
          <p:bldP spid="663" grpId="0" animBg="1"/>
          <p:bldP spid="664" grpId="0"/>
          <p:bldP spid="665" grpId="0" animBg="1"/>
          <p:bldP spid="666" grpId="0"/>
          <p:bldP spid="667" grpId="0" animBg="1"/>
          <p:bldP spid="668" grpId="0"/>
          <p:bldP spid="669" grpId="0" animBg="1"/>
          <p:bldP spid="670" grpId="0"/>
          <p:bldP spid="671" grpId="0" animBg="1"/>
          <p:bldP spid="672" grpId="0"/>
          <p:bldP spid="673" grpId="0" animBg="1"/>
          <p:bldP spid="674" grpId="0"/>
          <p:bldP spid="675" grpId="0" animBg="1"/>
          <p:bldP spid="676" grpId="0"/>
          <p:bldP spid="677" grpId="0" animBg="1"/>
          <p:bldP spid="678" grpId="0"/>
          <p:bldP spid="679" grpId="0" animBg="1"/>
          <p:bldP spid="680" grpId="0"/>
          <p:bldP spid="686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866775" y="1737766"/>
            <a:ext cx="5448300" cy="956633"/>
          </a:xfrm>
          <a:prstGeom prst="roundRect">
            <a:avLst/>
          </a:prstGeom>
          <a:solidFill>
            <a:srgbClr val="663A77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590926" y="4063814"/>
            <a:ext cx="3076575" cy="658590"/>
          </a:xfrm>
          <a:custGeom>
            <a:avLst/>
            <a:gdLst>
              <a:gd name="T0" fmla="*/ 229 w 695"/>
              <a:gd name="T1" fmla="*/ 157 h 174"/>
              <a:gd name="T2" fmla="*/ 338 w 695"/>
              <a:gd name="T3" fmla="*/ 173 h 174"/>
              <a:gd name="T4" fmla="*/ 395 w 695"/>
              <a:gd name="T5" fmla="*/ 157 h 174"/>
              <a:gd name="T6" fmla="*/ 273 w 695"/>
              <a:gd name="T7" fmla="*/ 86 h 174"/>
              <a:gd name="T8" fmla="*/ 273 w 695"/>
              <a:gd name="T9" fmla="*/ 72 h 174"/>
              <a:gd name="T10" fmla="*/ 355 w 695"/>
              <a:gd name="T11" fmla="*/ 82 h 174"/>
              <a:gd name="T12" fmla="*/ 493 w 695"/>
              <a:gd name="T13" fmla="*/ 99 h 174"/>
              <a:gd name="T14" fmla="*/ 563 w 695"/>
              <a:gd name="T15" fmla="*/ 86 h 174"/>
              <a:gd name="T16" fmla="*/ 534 w 695"/>
              <a:gd name="T17" fmla="*/ 47 h 174"/>
              <a:gd name="T18" fmla="*/ 569 w 695"/>
              <a:gd name="T19" fmla="*/ 32 h 174"/>
              <a:gd name="T20" fmla="*/ 656 w 695"/>
              <a:gd name="T21" fmla="*/ 39 h 174"/>
              <a:gd name="T22" fmla="*/ 653 w 695"/>
              <a:gd name="T23" fmla="*/ 8 h 174"/>
              <a:gd name="T24" fmla="*/ 656 w 695"/>
              <a:gd name="T25" fmla="*/ 4 h 174"/>
              <a:gd name="T26" fmla="*/ 677 w 695"/>
              <a:gd name="T27" fmla="*/ 3 h 174"/>
              <a:gd name="T28" fmla="*/ 689 w 695"/>
              <a:gd name="T29" fmla="*/ 2 h 174"/>
              <a:gd name="T30" fmla="*/ 656 w 695"/>
              <a:gd name="T31" fmla="*/ 1 h 174"/>
              <a:gd name="T32" fmla="*/ 645 w 695"/>
              <a:gd name="T33" fmla="*/ 8 h 174"/>
              <a:gd name="T34" fmla="*/ 652 w 695"/>
              <a:gd name="T35" fmla="*/ 28 h 174"/>
              <a:gd name="T36" fmla="*/ 633 w 695"/>
              <a:gd name="T37" fmla="*/ 32 h 174"/>
              <a:gd name="T38" fmla="*/ 631 w 695"/>
              <a:gd name="T39" fmla="*/ 31 h 174"/>
              <a:gd name="T40" fmla="*/ 623 w 695"/>
              <a:gd name="T41" fmla="*/ 29 h 174"/>
              <a:gd name="T42" fmla="*/ 588 w 695"/>
              <a:gd name="T43" fmla="*/ 27 h 174"/>
              <a:gd name="T44" fmla="*/ 573 w 695"/>
              <a:gd name="T45" fmla="*/ 24 h 174"/>
              <a:gd name="T46" fmla="*/ 562 w 695"/>
              <a:gd name="T47" fmla="*/ 22 h 174"/>
              <a:gd name="T48" fmla="*/ 532 w 695"/>
              <a:gd name="T49" fmla="*/ 21 h 174"/>
              <a:gd name="T50" fmla="*/ 498 w 695"/>
              <a:gd name="T51" fmla="*/ 36 h 174"/>
              <a:gd name="T52" fmla="*/ 500 w 695"/>
              <a:gd name="T53" fmla="*/ 43 h 174"/>
              <a:gd name="T54" fmla="*/ 516 w 695"/>
              <a:gd name="T55" fmla="*/ 47 h 174"/>
              <a:gd name="T56" fmla="*/ 509 w 695"/>
              <a:gd name="T57" fmla="*/ 51 h 174"/>
              <a:gd name="T58" fmla="*/ 529 w 695"/>
              <a:gd name="T59" fmla="*/ 74 h 174"/>
              <a:gd name="T60" fmla="*/ 535 w 695"/>
              <a:gd name="T61" fmla="*/ 83 h 174"/>
              <a:gd name="T62" fmla="*/ 515 w 695"/>
              <a:gd name="T63" fmla="*/ 91 h 174"/>
              <a:gd name="T64" fmla="*/ 466 w 695"/>
              <a:gd name="T65" fmla="*/ 86 h 174"/>
              <a:gd name="T66" fmla="*/ 444 w 695"/>
              <a:gd name="T67" fmla="*/ 84 h 174"/>
              <a:gd name="T68" fmla="*/ 435 w 695"/>
              <a:gd name="T69" fmla="*/ 82 h 174"/>
              <a:gd name="T70" fmla="*/ 418 w 695"/>
              <a:gd name="T71" fmla="*/ 82 h 174"/>
              <a:gd name="T72" fmla="*/ 383 w 695"/>
              <a:gd name="T73" fmla="*/ 77 h 174"/>
              <a:gd name="T74" fmla="*/ 346 w 695"/>
              <a:gd name="T75" fmla="*/ 71 h 174"/>
              <a:gd name="T76" fmla="*/ 307 w 695"/>
              <a:gd name="T77" fmla="*/ 68 h 174"/>
              <a:gd name="T78" fmla="*/ 240 w 695"/>
              <a:gd name="T79" fmla="*/ 69 h 174"/>
              <a:gd name="T80" fmla="*/ 241 w 695"/>
              <a:gd name="T81" fmla="*/ 78 h 174"/>
              <a:gd name="T82" fmla="*/ 247 w 695"/>
              <a:gd name="T83" fmla="*/ 84 h 174"/>
              <a:gd name="T84" fmla="*/ 245 w 695"/>
              <a:gd name="T85" fmla="*/ 86 h 174"/>
              <a:gd name="T86" fmla="*/ 269 w 695"/>
              <a:gd name="T87" fmla="*/ 98 h 174"/>
              <a:gd name="T88" fmla="*/ 293 w 695"/>
              <a:gd name="T89" fmla="*/ 111 h 174"/>
              <a:gd name="T90" fmla="*/ 308 w 695"/>
              <a:gd name="T91" fmla="*/ 118 h 174"/>
              <a:gd name="T92" fmla="*/ 332 w 695"/>
              <a:gd name="T93" fmla="*/ 128 h 174"/>
              <a:gd name="T94" fmla="*/ 352 w 695"/>
              <a:gd name="T95" fmla="*/ 144 h 174"/>
              <a:gd name="T96" fmla="*/ 371 w 695"/>
              <a:gd name="T97" fmla="*/ 156 h 174"/>
              <a:gd name="T98" fmla="*/ 370 w 695"/>
              <a:gd name="T99" fmla="*/ 167 h 174"/>
              <a:gd name="T100" fmla="*/ 281 w 695"/>
              <a:gd name="T101" fmla="*/ 157 h 174"/>
              <a:gd name="T102" fmla="*/ 249 w 695"/>
              <a:gd name="T103" fmla="*/ 152 h 174"/>
              <a:gd name="T104" fmla="*/ 160 w 695"/>
              <a:gd name="T105" fmla="*/ 140 h 174"/>
              <a:gd name="T106" fmla="*/ 79 w 695"/>
              <a:gd name="T107" fmla="*/ 123 h 174"/>
              <a:gd name="T108" fmla="*/ 656 w 695"/>
              <a:gd name="T109" fmla="*/ 33 h 174"/>
              <a:gd name="T110" fmla="*/ 648 w 695"/>
              <a:gd name="T111" fmla="*/ 5 h 174"/>
              <a:gd name="T112" fmla="*/ 655 w 695"/>
              <a:gd name="T113" fmla="*/ 33 h 174"/>
              <a:gd name="T114" fmla="*/ 648 w 695"/>
              <a:gd name="T115" fmla="*/ 37 h 174"/>
              <a:gd name="T116" fmla="*/ 535 w 695"/>
              <a:gd name="T117" fmla="*/ 92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95" h="174">
                <a:moveTo>
                  <a:pt x="78" y="130"/>
                </a:moveTo>
                <a:cubicBezTo>
                  <a:pt x="88" y="132"/>
                  <a:pt x="101" y="134"/>
                  <a:pt x="109" y="136"/>
                </a:cubicBezTo>
                <a:cubicBezTo>
                  <a:pt x="147" y="143"/>
                  <a:pt x="179" y="151"/>
                  <a:pt x="220" y="157"/>
                </a:cubicBezTo>
                <a:cubicBezTo>
                  <a:pt x="219" y="157"/>
                  <a:pt x="222" y="157"/>
                  <a:pt x="225" y="157"/>
                </a:cubicBezTo>
                <a:cubicBezTo>
                  <a:pt x="224" y="157"/>
                  <a:pt x="224" y="157"/>
                  <a:pt x="224" y="157"/>
                </a:cubicBezTo>
                <a:cubicBezTo>
                  <a:pt x="229" y="157"/>
                  <a:pt x="229" y="157"/>
                  <a:pt x="229" y="157"/>
                </a:cubicBezTo>
                <a:cubicBezTo>
                  <a:pt x="232" y="157"/>
                  <a:pt x="229" y="158"/>
                  <a:pt x="226" y="158"/>
                </a:cubicBezTo>
                <a:cubicBezTo>
                  <a:pt x="242" y="160"/>
                  <a:pt x="257" y="162"/>
                  <a:pt x="272" y="165"/>
                </a:cubicBezTo>
                <a:cubicBezTo>
                  <a:pt x="275" y="164"/>
                  <a:pt x="280" y="166"/>
                  <a:pt x="283" y="165"/>
                </a:cubicBezTo>
                <a:cubicBezTo>
                  <a:pt x="283" y="166"/>
                  <a:pt x="283" y="166"/>
                  <a:pt x="282" y="166"/>
                </a:cubicBezTo>
                <a:cubicBezTo>
                  <a:pt x="294" y="167"/>
                  <a:pt x="295" y="167"/>
                  <a:pt x="303" y="169"/>
                </a:cubicBezTo>
                <a:cubicBezTo>
                  <a:pt x="314" y="171"/>
                  <a:pt x="325" y="172"/>
                  <a:pt x="338" y="173"/>
                </a:cubicBezTo>
                <a:cubicBezTo>
                  <a:pt x="346" y="174"/>
                  <a:pt x="351" y="174"/>
                  <a:pt x="366" y="173"/>
                </a:cubicBezTo>
                <a:cubicBezTo>
                  <a:pt x="367" y="173"/>
                  <a:pt x="372" y="173"/>
                  <a:pt x="375" y="172"/>
                </a:cubicBezTo>
                <a:cubicBezTo>
                  <a:pt x="379" y="171"/>
                  <a:pt x="379" y="171"/>
                  <a:pt x="379" y="171"/>
                </a:cubicBezTo>
                <a:cubicBezTo>
                  <a:pt x="396" y="166"/>
                  <a:pt x="387" y="169"/>
                  <a:pt x="391" y="167"/>
                </a:cubicBezTo>
                <a:cubicBezTo>
                  <a:pt x="398" y="163"/>
                  <a:pt x="396" y="163"/>
                  <a:pt x="397" y="161"/>
                </a:cubicBezTo>
                <a:cubicBezTo>
                  <a:pt x="397" y="160"/>
                  <a:pt x="396" y="158"/>
                  <a:pt x="395" y="157"/>
                </a:cubicBezTo>
                <a:cubicBezTo>
                  <a:pt x="389" y="149"/>
                  <a:pt x="378" y="143"/>
                  <a:pt x="368" y="136"/>
                </a:cubicBezTo>
                <a:cubicBezTo>
                  <a:pt x="347" y="123"/>
                  <a:pt x="322" y="111"/>
                  <a:pt x="300" y="97"/>
                </a:cubicBezTo>
                <a:cubicBezTo>
                  <a:pt x="292" y="96"/>
                  <a:pt x="289" y="93"/>
                  <a:pt x="282" y="92"/>
                </a:cubicBezTo>
                <a:cubicBezTo>
                  <a:pt x="283" y="91"/>
                  <a:pt x="283" y="91"/>
                  <a:pt x="283" y="91"/>
                </a:cubicBezTo>
                <a:cubicBezTo>
                  <a:pt x="278" y="90"/>
                  <a:pt x="279" y="89"/>
                  <a:pt x="277" y="86"/>
                </a:cubicBezTo>
                <a:cubicBezTo>
                  <a:pt x="276" y="86"/>
                  <a:pt x="275" y="85"/>
                  <a:pt x="273" y="86"/>
                </a:cubicBezTo>
                <a:cubicBezTo>
                  <a:pt x="270" y="85"/>
                  <a:pt x="274" y="83"/>
                  <a:pt x="271" y="82"/>
                </a:cubicBezTo>
                <a:cubicBezTo>
                  <a:pt x="272" y="82"/>
                  <a:pt x="270" y="83"/>
                  <a:pt x="270" y="82"/>
                </a:cubicBezTo>
                <a:cubicBezTo>
                  <a:pt x="262" y="79"/>
                  <a:pt x="272" y="82"/>
                  <a:pt x="269" y="77"/>
                </a:cubicBezTo>
                <a:cubicBezTo>
                  <a:pt x="267" y="76"/>
                  <a:pt x="264" y="74"/>
                  <a:pt x="262" y="72"/>
                </a:cubicBezTo>
                <a:cubicBezTo>
                  <a:pt x="265" y="72"/>
                  <a:pt x="269" y="72"/>
                  <a:pt x="272" y="73"/>
                </a:cubicBezTo>
                <a:cubicBezTo>
                  <a:pt x="270" y="73"/>
                  <a:pt x="271" y="72"/>
                  <a:pt x="273" y="72"/>
                </a:cubicBezTo>
                <a:cubicBezTo>
                  <a:pt x="273" y="74"/>
                  <a:pt x="281" y="72"/>
                  <a:pt x="284" y="73"/>
                </a:cubicBezTo>
                <a:cubicBezTo>
                  <a:pt x="283" y="73"/>
                  <a:pt x="281" y="73"/>
                  <a:pt x="280" y="73"/>
                </a:cubicBezTo>
                <a:cubicBezTo>
                  <a:pt x="288" y="75"/>
                  <a:pt x="297" y="75"/>
                  <a:pt x="304" y="76"/>
                </a:cubicBezTo>
                <a:cubicBezTo>
                  <a:pt x="314" y="76"/>
                  <a:pt x="320" y="79"/>
                  <a:pt x="327" y="78"/>
                </a:cubicBezTo>
                <a:cubicBezTo>
                  <a:pt x="325" y="79"/>
                  <a:pt x="330" y="79"/>
                  <a:pt x="331" y="80"/>
                </a:cubicBezTo>
                <a:cubicBezTo>
                  <a:pt x="341" y="79"/>
                  <a:pt x="345" y="82"/>
                  <a:pt x="355" y="82"/>
                </a:cubicBezTo>
                <a:cubicBezTo>
                  <a:pt x="354" y="82"/>
                  <a:pt x="354" y="82"/>
                  <a:pt x="354" y="82"/>
                </a:cubicBezTo>
                <a:cubicBezTo>
                  <a:pt x="376" y="85"/>
                  <a:pt x="398" y="88"/>
                  <a:pt x="422" y="90"/>
                </a:cubicBezTo>
                <a:cubicBezTo>
                  <a:pt x="436" y="92"/>
                  <a:pt x="446" y="95"/>
                  <a:pt x="463" y="96"/>
                </a:cubicBezTo>
                <a:cubicBezTo>
                  <a:pt x="466" y="96"/>
                  <a:pt x="464" y="96"/>
                  <a:pt x="467" y="96"/>
                </a:cubicBezTo>
                <a:cubicBezTo>
                  <a:pt x="470" y="96"/>
                  <a:pt x="466" y="96"/>
                  <a:pt x="467" y="96"/>
                </a:cubicBezTo>
                <a:cubicBezTo>
                  <a:pt x="475" y="97"/>
                  <a:pt x="483" y="98"/>
                  <a:pt x="493" y="99"/>
                </a:cubicBezTo>
                <a:cubicBezTo>
                  <a:pt x="494" y="99"/>
                  <a:pt x="497" y="99"/>
                  <a:pt x="497" y="99"/>
                </a:cubicBezTo>
                <a:cubicBezTo>
                  <a:pt x="501" y="100"/>
                  <a:pt x="508" y="100"/>
                  <a:pt x="516" y="100"/>
                </a:cubicBezTo>
                <a:cubicBezTo>
                  <a:pt x="520" y="100"/>
                  <a:pt x="524" y="100"/>
                  <a:pt x="530" y="100"/>
                </a:cubicBezTo>
                <a:cubicBezTo>
                  <a:pt x="534" y="101"/>
                  <a:pt x="558" y="94"/>
                  <a:pt x="557" y="93"/>
                </a:cubicBezTo>
                <a:cubicBezTo>
                  <a:pt x="549" y="96"/>
                  <a:pt x="562" y="89"/>
                  <a:pt x="560" y="87"/>
                </a:cubicBezTo>
                <a:cubicBezTo>
                  <a:pt x="561" y="86"/>
                  <a:pt x="562" y="86"/>
                  <a:pt x="563" y="86"/>
                </a:cubicBezTo>
                <a:cubicBezTo>
                  <a:pt x="564" y="83"/>
                  <a:pt x="563" y="81"/>
                  <a:pt x="563" y="77"/>
                </a:cubicBezTo>
                <a:cubicBezTo>
                  <a:pt x="562" y="76"/>
                  <a:pt x="559" y="76"/>
                  <a:pt x="559" y="74"/>
                </a:cubicBezTo>
                <a:cubicBezTo>
                  <a:pt x="561" y="72"/>
                  <a:pt x="557" y="70"/>
                  <a:pt x="557" y="68"/>
                </a:cubicBezTo>
                <a:cubicBezTo>
                  <a:pt x="554" y="69"/>
                  <a:pt x="551" y="68"/>
                  <a:pt x="550" y="66"/>
                </a:cubicBezTo>
                <a:cubicBezTo>
                  <a:pt x="554" y="65"/>
                  <a:pt x="554" y="65"/>
                  <a:pt x="554" y="65"/>
                </a:cubicBezTo>
                <a:cubicBezTo>
                  <a:pt x="548" y="61"/>
                  <a:pt x="545" y="52"/>
                  <a:pt x="534" y="47"/>
                </a:cubicBezTo>
                <a:cubicBezTo>
                  <a:pt x="536" y="46"/>
                  <a:pt x="536" y="46"/>
                  <a:pt x="536" y="46"/>
                </a:cubicBezTo>
                <a:cubicBezTo>
                  <a:pt x="528" y="41"/>
                  <a:pt x="524" y="34"/>
                  <a:pt x="521" y="29"/>
                </a:cubicBezTo>
                <a:cubicBezTo>
                  <a:pt x="521" y="29"/>
                  <a:pt x="520" y="30"/>
                  <a:pt x="527" y="30"/>
                </a:cubicBezTo>
                <a:cubicBezTo>
                  <a:pt x="534" y="29"/>
                  <a:pt x="537" y="29"/>
                  <a:pt x="543" y="29"/>
                </a:cubicBezTo>
                <a:cubicBezTo>
                  <a:pt x="546" y="29"/>
                  <a:pt x="546" y="30"/>
                  <a:pt x="547" y="30"/>
                </a:cubicBezTo>
                <a:cubicBezTo>
                  <a:pt x="555" y="31"/>
                  <a:pt x="560" y="33"/>
                  <a:pt x="569" y="32"/>
                </a:cubicBezTo>
                <a:cubicBezTo>
                  <a:pt x="568" y="33"/>
                  <a:pt x="568" y="33"/>
                  <a:pt x="568" y="33"/>
                </a:cubicBezTo>
                <a:cubicBezTo>
                  <a:pt x="575" y="33"/>
                  <a:pt x="586" y="34"/>
                  <a:pt x="592" y="35"/>
                </a:cubicBezTo>
                <a:cubicBezTo>
                  <a:pt x="595" y="35"/>
                  <a:pt x="603" y="36"/>
                  <a:pt x="601" y="35"/>
                </a:cubicBezTo>
                <a:cubicBezTo>
                  <a:pt x="604" y="35"/>
                  <a:pt x="600" y="36"/>
                  <a:pt x="605" y="36"/>
                </a:cubicBezTo>
                <a:cubicBezTo>
                  <a:pt x="600" y="36"/>
                  <a:pt x="600" y="36"/>
                  <a:pt x="600" y="36"/>
                </a:cubicBezTo>
                <a:cubicBezTo>
                  <a:pt x="618" y="38"/>
                  <a:pt x="625" y="42"/>
                  <a:pt x="656" y="39"/>
                </a:cubicBezTo>
                <a:cubicBezTo>
                  <a:pt x="672" y="35"/>
                  <a:pt x="667" y="30"/>
                  <a:pt x="667" y="26"/>
                </a:cubicBezTo>
                <a:cubicBezTo>
                  <a:pt x="665" y="25"/>
                  <a:pt x="664" y="21"/>
                  <a:pt x="659" y="21"/>
                </a:cubicBezTo>
                <a:cubicBezTo>
                  <a:pt x="661" y="20"/>
                  <a:pt x="661" y="20"/>
                  <a:pt x="661" y="20"/>
                </a:cubicBezTo>
                <a:cubicBezTo>
                  <a:pt x="659" y="18"/>
                  <a:pt x="657" y="14"/>
                  <a:pt x="655" y="11"/>
                </a:cubicBezTo>
                <a:cubicBezTo>
                  <a:pt x="655" y="9"/>
                  <a:pt x="653" y="10"/>
                  <a:pt x="651" y="8"/>
                </a:cubicBezTo>
                <a:cubicBezTo>
                  <a:pt x="653" y="8"/>
                  <a:pt x="653" y="8"/>
                  <a:pt x="653" y="8"/>
                </a:cubicBezTo>
                <a:cubicBezTo>
                  <a:pt x="651" y="6"/>
                  <a:pt x="649" y="6"/>
                  <a:pt x="647" y="6"/>
                </a:cubicBezTo>
                <a:cubicBezTo>
                  <a:pt x="648" y="5"/>
                  <a:pt x="648" y="5"/>
                  <a:pt x="648" y="5"/>
                </a:cubicBezTo>
                <a:cubicBezTo>
                  <a:pt x="649" y="5"/>
                  <a:pt x="650" y="4"/>
                  <a:pt x="651" y="4"/>
                </a:cubicBezTo>
                <a:cubicBezTo>
                  <a:pt x="652" y="5"/>
                  <a:pt x="653" y="5"/>
                  <a:pt x="654" y="5"/>
                </a:cubicBezTo>
                <a:cubicBezTo>
                  <a:pt x="653" y="5"/>
                  <a:pt x="654" y="5"/>
                  <a:pt x="654" y="4"/>
                </a:cubicBezTo>
                <a:cubicBezTo>
                  <a:pt x="655" y="4"/>
                  <a:pt x="655" y="4"/>
                  <a:pt x="656" y="4"/>
                </a:cubicBezTo>
                <a:cubicBezTo>
                  <a:pt x="662" y="4"/>
                  <a:pt x="666" y="4"/>
                  <a:pt x="668" y="3"/>
                </a:cubicBezTo>
                <a:cubicBezTo>
                  <a:pt x="666" y="4"/>
                  <a:pt x="671" y="4"/>
                  <a:pt x="667" y="4"/>
                </a:cubicBezTo>
                <a:cubicBezTo>
                  <a:pt x="671" y="4"/>
                  <a:pt x="674" y="4"/>
                  <a:pt x="677" y="4"/>
                </a:cubicBezTo>
                <a:cubicBezTo>
                  <a:pt x="676" y="4"/>
                  <a:pt x="675" y="4"/>
                  <a:pt x="674" y="4"/>
                </a:cubicBezTo>
                <a:cubicBezTo>
                  <a:pt x="678" y="3"/>
                  <a:pt x="682" y="3"/>
                  <a:pt x="682" y="3"/>
                </a:cubicBezTo>
                <a:cubicBezTo>
                  <a:pt x="680" y="3"/>
                  <a:pt x="679" y="3"/>
                  <a:pt x="677" y="3"/>
                </a:cubicBezTo>
                <a:cubicBezTo>
                  <a:pt x="679" y="2"/>
                  <a:pt x="687" y="2"/>
                  <a:pt x="687" y="3"/>
                </a:cubicBezTo>
                <a:cubicBezTo>
                  <a:pt x="687" y="4"/>
                  <a:pt x="681" y="4"/>
                  <a:pt x="683" y="4"/>
                </a:cubicBezTo>
                <a:cubicBezTo>
                  <a:pt x="695" y="4"/>
                  <a:pt x="695" y="4"/>
                  <a:pt x="695" y="4"/>
                </a:cubicBezTo>
                <a:cubicBezTo>
                  <a:pt x="692" y="4"/>
                  <a:pt x="691" y="3"/>
                  <a:pt x="693" y="3"/>
                </a:cubicBezTo>
                <a:cubicBezTo>
                  <a:pt x="688" y="3"/>
                  <a:pt x="688" y="3"/>
                  <a:pt x="688" y="3"/>
                </a:cubicBezTo>
                <a:cubicBezTo>
                  <a:pt x="689" y="2"/>
                  <a:pt x="689" y="2"/>
                  <a:pt x="689" y="2"/>
                </a:cubicBezTo>
                <a:cubicBezTo>
                  <a:pt x="682" y="2"/>
                  <a:pt x="677" y="1"/>
                  <a:pt x="668" y="1"/>
                </a:cubicBezTo>
                <a:cubicBezTo>
                  <a:pt x="670" y="2"/>
                  <a:pt x="670" y="2"/>
                  <a:pt x="670" y="2"/>
                </a:cubicBezTo>
                <a:cubicBezTo>
                  <a:pt x="665" y="2"/>
                  <a:pt x="659" y="3"/>
                  <a:pt x="655" y="3"/>
                </a:cubicBezTo>
                <a:cubicBezTo>
                  <a:pt x="658" y="2"/>
                  <a:pt x="656" y="2"/>
                  <a:pt x="657" y="2"/>
                </a:cubicBezTo>
                <a:cubicBezTo>
                  <a:pt x="655" y="2"/>
                  <a:pt x="654" y="2"/>
                  <a:pt x="652" y="2"/>
                </a:cubicBezTo>
                <a:cubicBezTo>
                  <a:pt x="656" y="1"/>
                  <a:pt x="656" y="1"/>
                  <a:pt x="656" y="1"/>
                </a:cubicBezTo>
                <a:cubicBezTo>
                  <a:pt x="655" y="1"/>
                  <a:pt x="654" y="2"/>
                  <a:pt x="652" y="2"/>
                </a:cubicBezTo>
                <a:cubicBezTo>
                  <a:pt x="649" y="3"/>
                  <a:pt x="655" y="0"/>
                  <a:pt x="645" y="4"/>
                </a:cubicBezTo>
                <a:cubicBezTo>
                  <a:pt x="644" y="4"/>
                  <a:pt x="644" y="4"/>
                  <a:pt x="644" y="4"/>
                </a:cubicBezTo>
                <a:cubicBezTo>
                  <a:pt x="644" y="6"/>
                  <a:pt x="643" y="7"/>
                  <a:pt x="643" y="7"/>
                </a:cubicBezTo>
                <a:cubicBezTo>
                  <a:pt x="643" y="7"/>
                  <a:pt x="643" y="7"/>
                  <a:pt x="643" y="7"/>
                </a:cubicBezTo>
                <a:cubicBezTo>
                  <a:pt x="641" y="10"/>
                  <a:pt x="645" y="6"/>
                  <a:pt x="645" y="8"/>
                </a:cubicBezTo>
                <a:cubicBezTo>
                  <a:pt x="644" y="9"/>
                  <a:pt x="641" y="9"/>
                  <a:pt x="640" y="11"/>
                </a:cubicBezTo>
                <a:cubicBezTo>
                  <a:pt x="640" y="13"/>
                  <a:pt x="645" y="16"/>
                  <a:pt x="644" y="19"/>
                </a:cubicBezTo>
                <a:cubicBezTo>
                  <a:pt x="647" y="21"/>
                  <a:pt x="650" y="23"/>
                  <a:pt x="653" y="24"/>
                </a:cubicBezTo>
                <a:cubicBezTo>
                  <a:pt x="654" y="25"/>
                  <a:pt x="649" y="25"/>
                  <a:pt x="652" y="26"/>
                </a:cubicBezTo>
                <a:cubicBezTo>
                  <a:pt x="650" y="26"/>
                  <a:pt x="649" y="26"/>
                  <a:pt x="648" y="27"/>
                </a:cubicBezTo>
                <a:cubicBezTo>
                  <a:pt x="650" y="27"/>
                  <a:pt x="650" y="30"/>
                  <a:pt x="652" y="28"/>
                </a:cubicBezTo>
                <a:cubicBezTo>
                  <a:pt x="653" y="30"/>
                  <a:pt x="654" y="32"/>
                  <a:pt x="653" y="33"/>
                </a:cubicBezTo>
                <a:cubicBezTo>
                  <a:pt x="652" y="33"/>
                  <a:pt x="650" y="33"/>
                  <a:pt x="649" y="33"/>
                </a:cubicBezTo>
                <a:cubicBezTo>
                  <a:pt x="648" y="34"/>
                  <a:pt x="650" y="34"/>
                  <a:pt x="646" y="34"/>
                </a:cubicBezTo>
                <a:cubicBezTo>
                  <a:pt x="638" y="35"/>
                  <a:pt x="640" y="33"/>
                  <a:pt x="639" y="32"/>
                </a:cubicBezTo>
                <a:cubicBezTo>
                  <a:pt x="643" y="32"/>
                  <a:pt x="643" y="32"/>
                  <a:pt x="643" y="32"/>
                </a:cubicBezTo>
                <a:cubicBezTo>
                  <a:pt x="640" y="32"/>
                  <a:pt x="637" y="32"/>
                  <a:pt x="633" y="32"/>
                </a:cubicBezTo>
                <a:cubicBezTo>
                  <a:pt x="635" y="30"/>
                  <a:pt x="640" y="32"/>
                  <a:pt x="643" y="32"/>
                </a:cubicBezTo>
                <a:cubicBezTo>
                  <a:pt x="642" y="30"/>
                  <a:pt x="642" y="30"/>
                  <a:pt x="642" y="30"/>
                </a:cubicBezTo>
                <a:cubicBezTo>
                  <a:pt x="636" y="29"/>
                  <a:pt x="638" y="31"/>
                  <a:pt x="632" y="30"/>
                </a:cubicBezTo>
                <a:cubicBezTo>
                  <a:pt x="634" y="30"/>
                  <a:pt x="634" y="30"/>
                  <a:pt x="634" y="30"/>
                </a:cubicBezTo>
                <a:cubicBezTo>
                  <a:pt x="629" y="29"/>
                  <a:pt x="629" y="29"/>
                  <a:pt x="629" y="29"/>
                </a:cubicBezTo>
                <a:cubicBezTo>
                  <a:pt x="628" y="30"/>
                  <a:pt x="627" y="31"/>
                  <a:pt x="631" y="31"/>
                </a:cubicBezTo>
                <a:cubicBezTo>
                  <a:pt x="626" y="32"/>
                  <a:pt x="627" y="31"/>
                  <a:pt x="621" y="30"/>
                </a:cubicBezTo>
                <a:cubicBezTo>
                  <a:pt x="618" y="31"/>
                  <a:pt x="624" y="31"/>
                  <a:pt x="622" y="31"/>
                </a:cubicBezTo>
                <a:cubicBezTo>
                  <a:pt x="621" y="32"/>
                  <a:pt x="617" y="32"/>
                  <a:pt x="614" y="31"/>
                </a:cubicBezTo>
                <a:cubicBezTo>
                  <a:pt x="609" y="31"/>
                  <a:pt x="614" y="30"/>
                  <a:pt x="613" y="30"/>
                </a:cubicBezTo>
                <a:cubicBezTo>
                  <a:pt x="614" y="30"/>
                  <a:pt x="618" y="30"/>
                  <a:pt x="616" y="30"/>
                </a:cubicBezTo>
                <a:cubicBezTo>
                  <a:pt x="624" y="30"/>
                  <a:pt x="618" y="29"/>
                  <a:pt x="623" y="29"/>
                </a:cubicBezTo>
                <a:cubicBezTo>
                  <a:pt x="619" y="27"/>
                  <a:pt x="617" y="28"/>
                  <a:pt x="615" y="28"/>
                </a:cubicBezTo>
                <a:cubicBezTo>
                  <a:pt x="616" y="29"/>
                  <a:pt x="612" y="29"/>
                  <a:pt x="613" y="29"/>
                </a:cubicBezTo>
                <a:cubicBezTo>
                  <a:pt x="600" y="30"/>
                  <a:pt x="611" y="27"/>
                  <a:pt x="603" y="27"/>
                </a:cubicBezTo>
                <a:cubicBezTo>
                  <a:pt x="602" y="28"/>
                  <a:pt x="589" y="27"/>
                  <a:pt x="591" y="29"/>
                </a:cubicBezTo>
                <a:cubicBezTo>
                  <a:pt x="589" y="29"/>
                  <a:pt x="586" y="29"/>
                  <a:pt x="585" y="29"/>
                </a:cubicBezTo>
                <a:cubicBezTo>
                  <a:pt x="589" y="28"/>
                  <a:pt x="583" y="28"/>
                  <a:pt x="588" y="27"/>
                </a:cubicBezTo>
                <a:cubicBezTo>
                  <a:pt x="586" y="27"/>
                  <a:pt x="586" y="27"/>
                  <a:pt x="586" y="27"/>
                </a:cubicBezTo>
                <a:cubicBezTo>
                  <a:pt x="592" y="27"/>
                  <a:pt x="592" y="27"/>
                  <a:pt x="592" y="27"/>
                </a:cubicBezTo>
                <a:cubicBezTo>
                  <a:pt x="590" y="26"/>
                  <a:pt x="587" y="24"/>
                  <a:pt x="586" y="24"/>
                </a:cubicBezTo>
                <a:cubicBezTo>
                  <a:pt x="581" y="24"/>
                  <a:pt x="586" y="25"/>
                  <a:pt x="580" y="24"/>
                </a:cubicBezTo>
                <a:cubicBezTo>
                  <a:pt x="583" y="24"/>
                  <a:pt x="581" y="23"/>
                  <a:pt x="579" y="23"/>
                </a:cubicBezTo>
                <a:cubicBezTo>
                  <a:pt x="582" y="24"/>
                  <a:pt x="576" y="24"/>
                  <a:pt x="573" y="24"/>
                </a:cubicBezTo>
                <a:cubicBezTo>
                  <a:pt x="569" y="24"/>
                  <a:pt x="567" y="23"/>
                  <a:pt x="568" y="23"/>
                </a:cubicBezTo>
                <a:cubicBezTo>
                  <a:pt x="574" y="22"/>
                  <a:pt x="574" y="22"/>
                  <a:pt x="574" y="22"/>
                </a:cubicBezTo>
                <a:cubicBezTo>
                  <a:pt x="570" y="23"/>
                  <a:pt x="573" y="22"/>
                  <a:pt x="570" y="22"/>
                </a:cubicBezTo>
                <a:cubicBezTo>
                  <a:pt x="568" y="22"/>
                  <a:pt x="564" y="23"/>
                  <a:pt x="562" y="23"/>
                </a:cubicBezTo>
                <a:cubicBezTo>
                  <a:pt x="558" y="23"/>
                  <a:pt x="558" y="22"/>
                  <a:pt x="556" y="22"/>
                </a:cubicBezTo>
                <a:cubicBezTo>
                  <a:pt x="562" y="22"/>
                  <a:pt x="562" y="22"/>
                  <a:pt x="562" y="22"/>
                </a:cubicBezTo>
                <a:cubicBezTo>
                  <a:pt x="556" y="22"/>
                  <a:pt x="564" y="21"/>
                  <a:pt x="556" y="21"/>
                </a:cubicBezTo>
                <a:cubicBezTo>
                  <a:pt x="553" y="21"/>
                  <a:pt x="553" y="21"/>
                  <a:pt x="553" y="21"/>
                </a:cubicBezTo>
                <a:cubicBezTo>
                  <a:pt x="552" y="21"/>
                  <a:pt x="552" y="21"/>
                  <a:pt x="554" y="20"/>
                </a:cubicBezTo>
                <a:cubicBezTo>
                  <a:pt x="552" y="21"/>
                  <a:pt x="548" y="21"/>
                  <a:pt x="546" y="21"/>
                </a:cubicBezTo>
                <a:cubicBezTo>
                  <a:pt x="546" y="20"/>
                  <a:pt x="546" y="20"/>
                  <a:pt x="546" y="20"/>
                </a:cubicBezTo>
                <a:cubicBezTo>
                  <a:pt x="543" y="20"/>
                  <a:pt x="536" y="21"/>
                  <a:pt x="532" y="21"/>
                </a:cubicBezTo>
                <a:cubicBezTo>
                  <a:pt x="534" y="22"/>
                  <a:pt x="538" y="20"/>
                  <a:pt x="543" y="21"/>
                </a:cubicBezTo>
                <a:cubicBezTo>
                  <a:pt x="545" y="22"/>
                  <a:pt x="536" y="22"/>
                  <a:pt x="534" y="22"/>
                </a:cubicBezTo>
                <a:cubicBezTo>
                  <a:pt x="537" y="21"/>
                  <a:pt x="523" y="22"/>
                  <a:pt x="513" y="25"/>
                </a:cubicBezTo>
                <a:cubicBezTo>
                  <a:pt x="507" y="26"/>
                  <a:pt x="500" y="29"/>
                  <a:pt x="500" y="29"/>
                </a:cubicBezTo>
                <a:cubicBezTo>
                  <a:pt x="501" y="30"/>
                  <a:pt x="501" y="30"/>
                  <a:pt x="501" y="30"/>
                </a:cubicBezTo>
                <a:cubicBezTo>
                  <a:pt x="493" y="32"/>
                  <a:pt x="499" y="34"/>
                  <a:pt x="498" y="36"/>
                </a:cubicBezTo>
                <a:cubicBezTo>
                  <a:pt x="496" y="35"/>
                  <a:pt x="494" y="35"/>
                  <a:pt x="494" y="37"/>
                </a:cubicBezTo>
                <a:cubicBezTo>
                  <a:pt x="497" y="35"/>
                  <a:pt x="499" y="38"/>
                  <a:pt x="501" y="37"/>
                </a:cubicBezTo>
                <a:cubicBezTo>
                  <a:pt x="501" y="39"/>
                  <a:pt x="496" y="37"/>
                  <a:pt x="494" y="38"/>
                </a:cubicBezTo>
                <a:cubicBezTo>
                  <a:pt x="497" y="39"/>
                  <a:pt x="494" y="41"/>
                  <a:pt x="498" y="41"/>
                </a:cubicBezTo>
                <a:cubicBezTo>
                  <a:pt x="498" y="40"/>
                  <a:pt x="500" y="41"/>
                  <a:pt x="502" y="41"/>
                </a:cubicBezTo>
                <a:cubicBezTo>
                  <a:pt x="503" y="43"/>
                  <a:pt x="500" y="41"/>
                  <a:pt x="500" y="43"/>
                </a:cubicBezTo>
                <a:cubicBezTo>
                  <a:pt x="501" y="43"/>
                  <a:pt x="504" y="44"/>
                  <a:pt x="504" y="42"/>
                </a:cubicBezTo>
                <a:cubicBezTo>
                  <a:pt x="504" y="43"/>
                  <a:pt x="509" y="44"/>
                  <a:pt x="507" y="45"/>
                </a:cubicBezTo>
                <a:cubicBezTo>
                  <a:pt x="506" y="46"/>
                  <a:pt x="505" y="44"/>
                  <a:pt x="504" y="45"/>
                </a:cubicBezTo>
                <a:cubicBezTo>
                  <a:pt x="505" y="47"/>
                  <a:pt x="510" y="45"/>
                  <a:pt x="513" y="47"/>
                </a:cubicBezTo>
                <a:cubicBezTo>
                  <a:pt x="513" y="45"/>
                  <a:pt x="518" y="45"/>
                  <a:pt x="520" y="46"/>
                </a:cubicBezTo>
                <a:cubicBezTo>
                  <a:pt x="521" y="49"/>
                  <a:pt x="518" y="45"/>
                  <a:pt x="516" y="47"/>
                </a:cubicBezTo>
                <a:cubicBezTo>
                  <a:pt x="517" y="48"/>
                  <a:pt x="517" y="48"/>
                  <a:pt x="517" y="48"/>
                </a:cubicBezTo>
                <a:cubicBezTo>
                  <a:pt x="515" y="50"/>
                  <a:pt x="508" y="46"/>
                  <a:pt x="506" y="48"/>
                </a:cubicBezTo>
                <a:cubicBezTo>
                  <a:pt x="509" y="49"/>
                  <a:pt x="509" y="49"/>
                  <a:pt x="509" y="49"/>
                </a:cubicBezTo>
                <a:cubicBezTo>
                  <a:pt x="507" y="49"/>
                  <a:pt x="505" y="49"/>
                  <a:pt x="504" y="50"/>
                </a:cubicBezTo>
                <a:cubicBezTo>
                  <a:pt x="507" y="50"/>
                  <a:pt x="507" y="52"/>
                  <a:pt x="508" y="52"/>
                </a:cubicBezTo>
                <a:cubicBezTo>
                  <a:pt x="511" y="52"/>
                  <a:pt x="507" y="52"/>
                  <a:pt x="509" y="51"/>
                </a:cubicBezTo>
                <a:cubicBezTo>
                  <a:pt x="510" y="52"/>
                  <a:pt x="514" y="52"/>
                  <a:pt x="515" y="54"/>
                </a:cubicBezTo>
                <a:cubicBezTo>
                  <a:pt x="512" y="53"/>
                  <a:pt x="512" y="55"/>
                  <a:pt x="510" y="55"/>
                </a:cubicBezTo>
                <a:cubicBezTo>
                  <a:pt x="510" y="56"/>
                  <a:pt x="513" y="55"/>
                  <a:pt x="513" y="56"/>
                </a:cubicBezTo>
                <a:cubicBezTo>
                  <a:pt x="512" y="56"/>
                  <a:pt x="512" y="56"/>
                  <a:pt x="512" y="56"/>
                </a:cubicBezTo>
                <a:cubicBezTo>
                  <a:pt x="516" y="61"/>
                  <a:pt x="521" y="66"/>
                  <a:pt x="530" y="69"/>
                </a:cubicBezTo>
                <a:cubicBezTo>
                  <a:pt x="528" y="70"/>
                  <a:pt x="529" y="72"/>
                  <a:pt x="529" y="74"/>
                </a:cubicBezTo>
                <a:cubicBezTo>
                  <a:pt x="529" y="73"/>
                  <a:pt x="531" y="74"/>
                  <a:pt x="532" y="74"/>
                </a:cubicBezTo>
                <a:cubicBezTo>
                  <a:pt x="530" y="76"/>
                  <a:pt x="530" y="76"/>
                  <a:pt x="530" y="76"/>
                </a:cubicBezTo>
                <a:cubicBezTo>
                  <a:pt x="530" y="78"/>
                  <a:pt x="533" y="79"/>
                  <a:pt x="535" y="80"/>
                </a:cubicBezTo>
                <a:cubicBezTo>
                  <a:pt x="535" y="80"/>
                  <a:pt x="534" y="80"/>
                  <a:pt x="534" y="80"/>
                </a:cubicBezTo>
                <a:cubicBezTo>
                  <a:pt x="533" y="82"/>
                  <a:pt x="536" y="81"/>
                  <a:pt x="537" y="82"/>
                </a:cubicBezTo>
                <a:cubicBezTo>
                  <a:pt x="535" y="83"/>
                  <a:pt x="535" y="83"/>
                  <a:pt x="535" y="83"/>
                </a:cubicBezTo>
                <a:cubicBezTo>
                  <a:pt x="537" y="83"/>
                  <a:pt x="537" y="83"/>
                  <a:pt x="537" y="83"/>
                </a:cubicBezTo>
                <a:cubicBezTo>
                  <a:pt x="538" y="84"/>
                  <a:pt x="538" y="86"/>
                  <a:pt x="535" y="86"/>
                </a:cubicBezTo>
                <a:cubicBezTo>
                  <a:pt x="536" y="86"/>
                  <a:pt x="536" y="87"/>
                  <a:pt x="537" y="86"/>
                </a:cubicBezTo>
                <a:cubicBezTo>
                  <a:pt x="536" y="87"/>
                  <a:pt x="535" y="90"/>
                  <a:pt x="535" y="91"/>
                </a:cubicBezTo>
                <a:cubicBezTo>
                  <a:pt x="530" y="91"/>
                  <a:pt x="523" y="91"/>
                  <a:pt x="518" y="91"/>
                </a:cubicBezTo>
                <a:cubicBezTo>
                  <a:pt x="516" y="91"/>
                  <a:pt x="516" y="91"/>
                  <a:pt x="515" y="91"/>
                </a:cubicBezTo>
                <a:cubicBezTo>
                  <a:pt x="510" y="89"/>
                  <a:pt x="499" y="90"/>
                  <a:pt x="493" y="88"/>
                </a:cubicBezTo>
                <a:cubicBezTo>
                  <a:pt x="494" y="89"/>
                  <a:pt x="489" y="90"/>
                  <a:pt x="485" y="90"/>
                </a:cubicBezTo>
                <a:cubicBezTo>
                  <a:pt x="479" y="90"/>
                  <a:pt x="486" y="88"/>
                  <a:pt x="483" y="87"/>
                </a:cubicBezTo>
                <a:cubicBezTo>
                  <a:pt x="480" y="87"/>
                  <a:pt x="476" y="87"/>
                  <a:pt x="475" y="87"/>
                </a:cubicBezTo>
                <a:cubicBezTo>
                  <a:pt x="475" y="87"/>
                  <a:pt x="475" y="87"/>
                  <a:pt x="475" y="87"/>
                </a:cubicBezTo>
                <a:cubicBezTo>
                  <a:pt x="472" y="87"/>
                  <a:pt x="468" y="87"/>
                  <a:pt x="466" y="86"/>
                </a:cubicBezTo>
                <a:cubicBezTo>
                  <a:pt x="466" y="86"/>
                  <a:pt x="466" y="86"/>
                  <a:pt x="466" y="86"/>
                </a:cubicBezTo>
                <a:cubicBezTo>
                  <a:pt x="464" y="86"/>
                  <a:pt x="463" y="85"/>
                  <a:pt x="460" y="85"/>
                </a:cubicBezTo>
                <a:cubicBezTo>
                  <a:pt x="457" y="85"/>
                  <a:pt x="453" y="84"/>
                  <a:pt x="450" y="85"/>
                </a:cubicBezTo>
                <a:cubicBezTo>
                  <a:pt x="450" y="84"/>
                  <a:pt x="450" y="84"/>
                  <a:pt x="450" y="84"/>
                </a:cubicBezTo>
                <a:cubicBezTo>
                  <a:pt x="448" y="85"/>
                  <a:pt x="448" y="85"/>
                  <a:pt x="448" y="85"/>
                </a:cubicBezTo>
                <a:cubicBezTo>
                  <a:pt x="444" y="84"/>
                  <a:pt x="444" y="84"/>
                  <a:pt x="444" y="84"/>
                </a:cubicBezTo>
                <a:cubicBezTo>
                  <a:pt x="446" y="84"/>
                  <a:pt x="447" y="83"/>
                  <a:pt x="448" y="83"/>
                </a:cubicBezTo>
                <a:cubicBezTo>
                  <a:pt x="444" y="82"/>
                  <a:pt x="445" y="84"/>
                  <a:pt x="442" y="84"/>
                </a:cubicBezTo>
                <a:cubicBezTo>
                  <a:pt x="437" y="84"/>
                  <a:pt x="439" y="83"/>
                  <a:pt x="438" y="83"/>
                </a:cubicBezTo>
                <a:cubicBezTo>
                  <a:pt x="440" y="83"/>
                  <a:pt x="440" y="83"/>
                  <a:pt x="441" y="83"/>
                </a:cubicBezTo>
                <a:cubicBezTo>
                  <a:pt x="445" y="83"/>
                  <a:pt x="440" y="83"/>
                  <a:pt x="440" y="82"/>
                </a:cubicBezTo>
                <a:cubicBezTo>
                  <a:pt x="440" y="82"/>
                  <a:pt x="438" y="83"/>
                  <a:pt x="435" y="82"/>
                </a:cubicBezTo>
                <a:cubicBezTo>
                  <a:pt x="433" y="82"/>
                  <a:pt x="428" y="82"/>
                  <a:pt x="430" y="81"/>
                </a:cubicBezTo>
                <a:cubicBezTo>
                  <a:pt x="427" y="81"/>
                  <a:pt x="425" y="81"/>
                  <a:pt x="423" y="81"/>
                </a:cubicBezTo>
                <a:cubicBezTo>
                  <a:pt x="424" y="81"/>
                  <a:pt x="427" y="82"/>
                  <a:pt x="427" y="82"/>
                </a:cubicBezTo>
                <a:cubicBezTo>
                  <a:pt x="425" y="82"/>
                  <a:pt x="421" y="82"/>
                  <a:pt x="421" y="82"/>
                </a:cubicBezTo>
                <a:cubicBezTo>
                  <a:pt x="423" y="82"/>
                  <a:pt x="423" y="82"/>
                  <a:pt x="423" y="82"/>
                </a:cubicBezTo>
                <a:cubicBezTo>
                  <a:pt x="421" y="82"/>
                  <a:pt x="417" y="81"/>
                  <a:pt x="418" y="82"/>
                </a:cubicBezTo>
                <a:cubicBezTo>
                  <a:pt x="417" y="80"/>
                  <a:pt x="417" y="80"/>
                  <a:pt x="417" y="80"/>
                </a:cubicBezTo>
                <a:cubicBezTo>
                  <a:pt x="414" y="81"/>
                  <a:pt x="411" y="80"/>
                  <a:pt x="408" y="80"/>
                </a:cubicBezTo>
                <a:cubicBezTo>
                  <a:pt x="409" y="79"/>
                  <a:pt x="413" y="79"/>
                  <a:pt x="408" y="78"/>
                </a:cubicBezTo>
                <a:cubicBezTo>
                  <a:pt x="402" y="78"/>
                  <a:pt x="402" y="78"/>
                  <a:pt x="402" y="78"/>
                </a:cubicBezTo>
                <a:cubicBezTo>
                  <a:pt x="400" y="78"/>
                  <a:pt x="399" y="78"/>
                  <a:pt x="401" y="77"/>
                </a:cubicBezTo>
                <a:cubicBezTo>
                  <a:pt x="393" y="76"/>
                  <a:pt x="388" y="78"/>
                  <a:pt x="383" y="77"/>
                </a:cubicBezTo>
                <a:cubicBezTo>
                  <a:pt x="387" y="76"/>
                  <a:pt x="385" y="76"/>
                  <a:pt x="383" y="75"/>
                </a:cubicBezTo>
                <a:cubicBezTo>
                  <a:pt x="383" y="75"/>
                  <a:pt x="382" y="76"/>
                  <a:pt x="380" y="76"/>
                </a:cubicBezTo>
                <a:cubicBezTo>
                  <a:pt x="380" y="76"/>
                  <a:pt x="383" y="75"/>
                  <a:pt x="384" y="76"/>
                </a:cubicBezTo>
                <a:cubicBezTo>
                  <a:pt x="384" y="77"/>
                  <a:pt x="381" y="76"/>
                  <a:pt x="379" y="76"/>
                </a:cubicBezTo>
                <a:cubicBezTo>
                  <a:pt x="378" y="73"/>
                  <a:pt x="361" y="73"/>
                  <a:pt x="354" y="71"/>
                </a:cubicBezTo>
                <a:cubicBezTo>
                  <a:pt x="352" y="72"/>
                  <a:pt x="349" y="71"/>
                  <a:pt x="346" y="71"/>
                </a:cubicBezTo>
                <a:cubicBezTo>
                  <a:pt x="349" y="70"/>
                  <a:pt x="340" y="71"/>
                  <a:pt x="339" y="70"/>
                </a:cubicBezTo>
                <a:cubicBezTo>
                  <a:pt x="338" y="71"/>
                  <a:pt x="338" y="71"/>
                  <a:pt x="338" y="71"/>
                </a:cubicBezTo>
                <a:cubicBezTo>
                  <a:pt x="333" y="70"/>
                  <a:pt x="325" y="71"/>
                  <a:pt x="324" y="70"/>
                </a:cubicBezTo>
                <a:cubicBezTo>
                  <a:pt x="321" y="69"/>
                  <a:pt x="327" y="69"/>
                  <a:pt x="329" y="69"/>
                </a:cubicBezTo>
                <a:cubicBezTo>
                  <a:pt x="327" y="67"/>
                  <a:pt x="314" y="69"/>
                  <a:pt x="313" y="67"/>
                </a:cubicBezTo>
                <a:cubicBezTo>
                  <a:pt x="312" y="67"/>
                  <a:pt x="312" y="68"/>
                  <a:pt x="307" y="68"/>
                </a:cubicBezTo>
                <a:cubicBezTo>
                  <a:pt x="305" y="68"/>
                  <a:pt x="299" y="66"/>
                  <a:pt x="300" y="66"/>
                </a:cubicBezTo>
                <a:cubicBezTo>
                  <a:pt x="297" y="66"/>
                  <a:pt x="295" y="67"/>
                  <a:pt x="293" y="66"/>
                </a:cubicBezTo>
                <a:cubicBezTo>
                  <a:pt x="294" y="66"/>
                  <a:pt x="295" y="66"/>
                  <a:pt x="297" y="66"/>
                </a:cubicBezTo>
                <a:cubicBezTo>
                  <a:pt x="292" y="65"/>
                  <a:pt x="287" y="65"/>
                  <a:pt x="282" y="65"/>
                </a:cubicBezTo>
                <a:cubicBezTo>
                  <a:pt x="281" y="64"/>
                  <a:pt x="271" y="64"/>
                  <a:pt x="263" y="64"/>
                </a:cubicBezTo>
                <a:cubicBezTo>
                  <a:pt x="259" y="65"/>
                  <a:pt x="244" y="65"/>
                  <a:pt x="240" y="69"/>
                </a:cubicBezTo>
                <a:cubicBezTo>
                  <a:pt x="240" y="68"/>
                  <a:pt x="238" y="69"/>
                  <a:pt x="237" y="70"/>
                </a:cubicBezTo>
                <a:cubicBezTo>
                  <a:pt x="235" y="72"/>
                  <a:pt x="239" y="72"/>
                  <a:pt x="239" y="73"/>
                </a:cubicBezTo>
                <a:cubicBezTo>
                  <a:pt x="236" y="73"/>
                  <a:pt x="236" y="73"/>
                  <a:pt x="236" y="73"/>
                </a:cubicBezTo>
                <a:cubicBezTo>
                  <a:pt x="233" y="74"/>
                  <a:pt x="237" y="76"/>
                  <a:pt x="236" y="77"/>
                </a:cubicBezTo>
                <a:cubicBezTo>
                  <a:pt x="238" y="76"/>
                  <a:pt x="237" y="78"/>
                  <a:pt x="239" y="77"/>
                </a:cubicBezTo>
                <a:cubicBezTo>
                  <a:pt x="241" y="78"/>
                  <a:pt x="241" y="78"/>
                  <a:pt x="241" y="78"/>
                </a:cubicBezTo>
                <a:cubicBezTo>
                  <a:pt x="243" y="80"/>
                  <a:pt x="242" y="78"/>
                  <a:pt x="245" y="80"/>
                </a:cubicBezTo>
                <a:cubicBezTo>
                  <a:pt x="246" y="81"/>
                  <a:pt x="242" y="81"/>
                  <a:pt x="242" y="81"/>
                </a:cubicBezTo>
                <a:cubicBezTo>
                  <a:pt x="241" y="82"/>
                  <a:pt x="243" y="82"/>
                  <a:pt x="245" y="83"/>
                </a:cubicBezTo>
                <a:cubicBezTo>
                  <a:pt x="245" y="83"/>
                  <a:pt x="245" y="83"/>
                  <a:pt x="246" y="83"/>
                </a:cubicBezTo>
                <a:cubicBezTo>
                  <a:pt x="245" y="83"/>
                  <a:pt x="245" y="83"/>
                  <a:pt x="245" y="83"/>
                </a:cubicBezTo>
                <a:cubicBezTo>
                  <a:pt x="246" y="84"/>
                  <a:pt x="246" y="84"/>
                  <a:pt x="247" y="84"/>
                </a:cubicBezTo>
                <a:cubicBezTo>
                  <a:pt x="247" y="84"/>
                  <a:pt x="247" y="84"/>
                  <a:pt x="247" y="84"/>
                </a:cubicBezTo>
                <a:cubicBezTo>
                  <a:pt x="246" y="84"/>
                  <a:pt x="246" y="84"/>
                  <a:pt x="245" y="83"/>
                </a:cubicBezTo>
                <a:cubicBezTo>
                  <a:pt x="245" y="84"/>
                  <a:pt x="246" y="84"/>
                  <a:pt x="246" y="84"/>
                </a:cubicBezTo>
                <a:cubicBezTo>
                  <a:pt x="246" y="85"/>
                  <a:pt x="246" y="85"/>
                  <a:pt x="246" y="85"/>
                </a:cubicBezTo>
                <a:cubicBezTo>
                  <a:pt x="247" y="85"/>
                  <a:pt x="247" y="85"/>
                  <a:pt x="247" y="85"/>
                </a:cubicBezTo>
                <a:cubicBezTo>
                  <a:pt x="245" y="86"/>
                  <a:pt x="245" y="86"/>
                  <a:pt x="245" y="86"/>
                </a:cubicBezTo>
                <a:cubicBezTo>
                  <a:pt x="245" y="86"/>
                  <a:pt x="250" y="87"/>
                  <a:pt x="251" y="87"/>
                </a:cubicBezTo>
                <a:cubicBezTo>
                  <a:pt x="252" y="90"/>
                  <a:pt x="260" y="94"/>
                  <a:pt x="263" y="95"/>
                </a:cubicBezTo>
                <a:cubicBezTo>
                  <a:pt x="262" y="95"/>
                  <a:pt x="262" y="95"/>
                  <a:pt x="263" y="95"/>
                </a:cubicBezTo>
                <a:cubicBezTo>
                  <a:pt x="265" y="96"/>
                  <a:pt x="268" y="96"/>
                  <a:pt x="267" y="96"/>
                </a:cubicBezTo>
                <a:cubicBezTo>
                  <a:pt x="269" y="97"/>
                  <a:pt x="266" y="97"/>
                  <a:pt x="268" y="99"/>
                </a:cubicBezTo>
                <a:cubicBezTo>
                  <a:pt x="268" y="99"/>
                  <a:pt x="270" y="98"/>
                  <a:pt x="269" y="98"/>
                </a:cubicBezTo>
                <a:cubicBezTo>
                  <a:pt x="270" y="101"/>
                  <a:pt x="279" y="102"/>
                  <a:pt x="281" y="105"/>
                </a:cubicBezTo>
                <a:cubicBezTo>
                  <a:pt x="280" y="105"/>
                  <a:pt x="279" y="105"/>
                  <a:pt x="278" y="105"/>
                </a:cubicBezTo>
                <a:cubicBezTo>
                  <a:pt x="282" y="106"/>
                  <a:pt x="285" y="108"/>
                  <a:pt x="291" y="109"/>
                </a:cubicBezTo>
                <a:cubicBezTo>
                  <a:pt x="289" y="109"/>
                  <a:pt x="289" y="109"/>
                  <a:pt x="287" y="109"/>
                </a:cubicBezTo>
                <a:cubicBezTo>
                  <a:pt x="289" y="110"/>
                  <a:pt x="292" y="112"/>
                  <a:pt x="295" y="112"/>
                </a:cubicBezTo>
                <a:cubicBezTo>
                  <a:pt x="295" y="111"/>
                  <a:pt x="294" y="112"/>
                  <a:pt x="293" y="111"/>
                </a:cubicBezTo>
                <a:cubicBezTo>
                  <a:pt x="293" y="110"/>
                  <a:pt x="298" y="111"/>
                  <a:pt x="299" y="112"/>
                </a:cubicBezTo>
                <a:cubicBezTo>
                  <a:pt x="299" y="112"/>
                  <a:pt x="299" y="112"/>
                  <a:pt x="299" y="112"/>
                </a:cubicBezTo>
                <a:cubicBezTo>
                  <a:pt x="301" y="113"/>
                  <a:pt x="302" y="113"/>
                  <a:pt x="304" y="114"/>
                </a:cubicBezTo>
                <a:cubicBezTo>
                  <a:pt x="304" y="115"/>
                  <a:pt x="302" y="114"/>
                  <a:pt x="302" y="115"/>
                </a:cubicBezTo>
                <a:cubicBezTo>
                  <a:pt x="299" y="116"/>
                  <a:pt x="304" y="118"/>
                  <a:pt x="304" y="118"/>
                </a:cubicBezTo>
                <a:cubicBezTo>
                  <a:pt x="306" y="118"/>
                  <a:pt x="307" y="119"/>
                  <a:pt x="308" y="118"/>
                </a:cubicBezTo>
                <a:cubicBezTo>
                  <a:pt x="310" y="119"/>
                  <a:pt x="307" y="119"/>
                  <a:pt x="308" y="120"/>
                </a:cubicBezTo>
                <a:cubicBezTo>
                  <a:pt x="318" y="121"/>
                  <a:pt x="318" y="121"/>
                  <a:pt x="318" y="121"/>
                </a:cubicBezTo>
                <a:cubicBezTo>
                  <a:pt x="317" y="121"/>
                  <a:pt x="317" y="123"/>
                  <a:pt x="314" y="122"/>
                </a:cubicBezTo>
                <a:cubicBezTo>
                  <a:pt x="318" y="124"/>
                  <a:pt x="324" y="124"/>
                  <a:pt x="328" y="125"/>
                </a:cubicBezTo>
                <a:cubicBezTo>
                  <a:pt x="329" y="126"/>
                  <a:pt x="333" y="127"/>
                  <a:pt x="334" y="128"/>
                </a:cubicBezTo>
                <a:cubicBezTo>
                  <a:pt x="333" y="129"/>
                  <a:pt x="334" y="127"/>
                  <a:pt x="332" y="128"/>
                </a:cubicBezTo>
                <a:cubicBezTo>
                  <a:pt x="332" y="129"/>
                  <a:pt x="332" y="129"/>
                  <a:pt x="332" y="129"/>
                </a:cubicBezTo>
                <a:cubicBezTo>
                  <a:pt x="329" y="128"/>
                  <a:pt x="329" y="130"/>
                  <a:pt x="326" y="130"/>
                </a:cubicBezTo>
                <a:cubicBezTo>
                  <a:pt x="329" y="131"/>
                  <a:pt x="332" y="133"/>
                  <a:pt x="335" y="135"/>
                </a:cubicBezTo>
                <a:cubicBezTo>
                  <a:pt x="336" y="133"/>
                  <a:pt x="340" y="137"/>
                  <a:pt x="343" y="136"/>
                </a:cubicBezTo>
                <a:cubicBezTo>
                  <a:pt x="347" y="138"/>
                  <a:pt x="342" y="138"/>
                  <a:pt x="342" y="139"/>
                </a:cubicBezTo>
                <a:cubicBezTo>
                  <a:pt x="347" y="140"/>
                  <a:pt x="349" y="143"/>
                  <a:pt x="352" y="144"/>
                </a:cubicBezTo>
                <a:cubicBezTo>
                  <a:pt x="352" y="144"/>
                  <a:pt x="352" y="144"/>
                  <a:pt x="351" y="144"/>
                </a:cubicBezTo>
                <a:cubicBezTo>
                  <a:pt x="355" y="146"/>
                  <a:pt x="358" y="149"/>
                  <a:pt x="363" y="150"/>
                </a:cubicBezTo>
                <a:cubicBezTo>
                  <a:pt x="363" y="150"/>
                  <a:pt x="362" y="150"/>
                  <a:pt x="361" y="150"/>
                </a:cubicBezTo>
                <a:cubicBezTo>
                  <a:pt x="362" y="152"/>
                  <a:pt x="366" y="149"/>
                  <a:pt x="367" y="152"/>
                </a:cubicBezTo>
                <a:cubicBezTo>
                  <a:pt x="364" y="152"/>
                  <a:pt x="364" y="152"/>
                  <a:pt x="364" y="152"/>
                </a:cubicBezTo>
                <a:cubicBezTo>
                  <a:pt x="368" y="153"/>
                  <a:pt x="366" y="155"/>
                  <a:pt x="371" y="156"/>
                </a:cubicBezTo>
                <a:cubicBezTo>
                  <a:pt x="370" y="156"/>
                  <a:pt x="369" y="156"/>
                  <a:pt x="368" y="156"/>
                </a:cubicBezTo>
                <a:cubicBezTo>
                  <a:pt x="371" y="157"/>
                  <a:pt x="372" y="159"/>
                  <a:pt x="376" y="160"/>
                </a:cubicBezTo>
                <a:cubicBezTo>
                  <a:pt x="375" y="160"/>
                  <a:pt x="374" y="160"/>
                  <a:pt x="372" y="160"/>
                </a:cubicBezTo>
                <a:cubicBezTo>
                  <a:pt x="372" y="161"/>
                  <a:pt x="377" y="161"/>
                  <a:pt x="376" y="162"/>
                </a:cubicBezTo>
                <a:cubicBezTo>
                  <a:pt x="376" y="163"/>
                  <a:pt x="375" y="164"/>
                  <a:pt x="375" y="164"/>
                </a:cubicBezTo>
                <a:cubicBezTo>
                  <a:pt x="378" y="164"/>
                  <a:pt x="376" y="167"/>
                  <a:pt x="370" y="167"/>
                </a:cubicBezTo>
                <a:cubicBezTo>
                  <a:pt x="370" y="167"/>
                  <a:pt x="368" y="167"/>
                  <a:pt x="365" y="167"/>
                </a:cubicBezTo>
                <a:cubicBezTo>
                  <a:pt x="339" y="166"/>
                  <a:pt x="317" y="163"/>
                  <a:pt x="293" y="161"/>
                </a:cubicBezTo>
                <a:cubicBezTo>
                  <a:pt x="292" y="159"/>
                  <a:pt x="300" y="161"/>
                  <a:pt x="299" y="160"/>
                </a:cubicBezTo>
                <a:cubicBezTo>
                  <a:pt x="297" y="161"/>
                  <a:pt x="295" y="159"/>
                  <a:pt x="288" y="159"/>
                </a:cubicBezTo>
                <a:cubicBezTo>
                  <a:pt x="288" y="159"/>
                  <a:pt x="288" y="159"/>
                  <a:pt x="288" y="159"/>
                </a:cubicBezTo>
                <a:cubicBezTo>
                  <a:pt x="285" y="158"/>
                  <a:pt x="285" y="157"/>
                  <a:pt x="281" y="157"/>
                </a:cubicBezTo>
                <a:cubicBezTo>
                  <a:pt x="280" y="158"/>
                  <a:pt x="280" y="158"/>
                  <a:pt x="280" y="158"/>
                </a:cubicBezTo>
                <a:cubicBezTo>
                  <a:pt x="276" y="158"/>
                  <a:pt x="276" y="155"/>
                  <a:pt x="272" y="156"/>
                </a:cubicBezTo>
                <a:cubicBezTo>
                  <a:pt x="271" y="155"/>
                  <a:pt x="271" y="155"/>
                  <a:pt x="271" y="155"/>
                </a:cubicBezTo>
                <a:cubicBezTo>
                  <a:pt x="265" y="156"/>
                  <a:pt x="267" y="154"/>
                  <a:pt x="261" y="154"/>
                </a:cubicBezTo>
                <a:cubicBezTo>
                  <a:pt x="262" y="154"/>
                  <a:pt x="262" y="154"/>
                  <a:pt x="262" y="154"/>
                </a:cubicBezTo>
                <a:cubicBezTo>
                  <a:pt x="258" y="153"/>
                  <a:pt x="249" y="154"/>
                  <a:pt x="249" y="152"/>
                </a:cubicBezTo>
                <a:cubicBezTo>
                  <a:pt x="244" y="152"/>
                  <a:pt x="239" y="151"/>
                  <a:pt x="236" y="152"/>
                </a:cubicBezTo>
                <a:cubicBezTo>
                  <a:pt x="236" y="151"/>
                  <a:pt x="238" y="151"/>
                  <a:pt x="239" y="151"/>
                </a:cubicBezTo>
                <a:cubicBezTo>
                  <a:pt x="222" y="149"/>
                  <a:pt x="205" y="145"/>
                  <a:pt x="188" y="144"/>
                </a:cubicBezTo>
                <a:cubicBezTo>
                  <a:pt x="188" y="143"/>
                  <a:pt x="189" y="144"/>
                  <a:pt x="190" y="143"/>
                </a:cubicBezTo>
                <a:cubicBezTo>
                  <a:pt x="179" y="143"/>
                  <a:pt x="175" y="139"/>
                  <a:pt x="164" y="140"/>
                </a:cubicBezTo>
                <a:cubicBezTo>
                  <a:pt x="160" y="140"/>
                  <a:pt x="160" y="140"/>
                  <a:pt x="160" y="140"/>
                </a:cubicBezTo>
                <a:cubicBezTo>
                  <a:pt x="159" y="139"/>
                  <a:pt x="160" y="139"/>
                  <a:pt x="159" y="138"/>
                </a:cubicBezTo>
                <a:cubicBezTo>
                  <a:pt x="156" y="139"/>
                  <a:pt x="151" y="137"/>
                  <a:pt x="148" y="138"/>
                </a:cubicBezTo>
                <a:cubicBezTo>
                  <a:pt x="148" y="137"/>
                  <a:pt x="150" y="137"/>
                  <a:pt x="150" y="137"/>
                </a:cubicBezTo>
                <a:cubicBezTo>
                  <a:pt x="147" y="136"/>
                  <a:pt x="139" y="136"/>
                  <a:pt x="136" y="135"/>
                </a:cubicBezTo>
                <a:cubicBezTo>
                  <a:pt x="138" y="135"/>
                  <a:pt x="138" y="135"/>
                  <a:pt x="138" y="135"/>
                </a:cubicBezTo>
                <a:cubicBezTo>
                  <a:pt x="122" y="130"/>
                  <a:pt x="100" y="124"/>
                  <a:pt x="79" y="123"/>
                </a:cubicBezTo>
                <a:cubicBezTo>
                  <a:pt x="74" y="122"/>
                  <a:pt x="80" y="122"/>
                  <a:pt x="78" y="121"/>
                </a:cubicBezTo>
                <a:cubicBezTo>
                  <a:pt x="58" y="120"/>
                  <a:pt x="44" y="114"/>
                  <a:pt x="23" y="113"/>
                </a:cubicBezTo>
                <a:cubicBezTo>
                  <a:pt x="10" y="111"/>
                  <a:pt x="0" y="113"/>
                  <a:pt x="0" y="113"/>
                </a:cubicBezTo>
                <a:cubicBezTo>
                  <a:pt x="31" y="117"/>
                  <a:pt x="53" y="123"/>
                  <a:pt x="78" y="130"/>
                </a:cubicBezTo>
                <a:close/>
                <a:moveTo>
                  <a:pt x="656" y="33"/>
                </a:moveTo>
                <a:cubicBezTo>
                  <a:pt x="656" y="33"/>
                  <a:pt x="656" y="33"/>
                  <a:pt x="656" y="33"/>
                </a:cubicBezTo>
                <a:moveTo>
                  <a:pt x="655" y="33"/>
                </a:moveTo>
                <a:cubicBezTo>
                  <a:pt x="655" y="33"/>
                  <a:pt x="655" y="33"/>
                  <a:pt x="655" y="33"/>
                </a:cubicBezTo>
                <a:cubicBezTo>
                  <a:pt x="656" y="33"/>
                  <a:pt x="656" y="33"/>
                  <a:pt x="655" y="33"/>
                </a:cubicBezTo>
                <a:close/>
                <a:moveTo>
                  <a:pt x="650" y="3"/>
                </a:moveTo>
                <a:cubicBezTo>
                  <a:pt x="650" y="3"/>
                  <a:pt x="650" y="4"/>
                  <a:pt x="650" y="4"/>
                </a:cubicBezTo>
                <a:cubicBezTo>
                  <a:pt x="650" y="4"/>
                  <a:pt x="649" y="4"/>
                  <a:pt x="648" y="5"/>
                </a:cubicBezTo>
                <a:cubicBezTo>
                  <a:pt x="648" y="4"/>
                  <a:pt x="648" y="3"/>
                  <a:pt x="650" y="3"/>
                </a:cubicBezTo>
                <a:close/>
                <a:moveTo>
                  <a:pt x="649" y="34"/>
                </a:moveTo>
                <a:cubicBezTo>
                  <a:pt x="650" y="34"/>
                  <a:pt x="651" y="34"/>
                  <a:pt x="653" y="34"/>
                </a:cubicBezTo>
                <a:cubicBezTo>
                  <a:pt x="653" y="33"/>
                  <a:pt x="653" y="33"/>
                  <a:pt x="653" y="33"/>
                </a:cubicBezTo>
                <a:cubicBezTo>
                  <a:pt x="653" y="34"/>
                  <a:pt x="653" y="34"/>
                  <a:pt x="653" y="34"/>
                </a:cubicBezTo>
                <a:cubicBezTo>
                  <a:pt x="654" y="34"/>
                  <a:pt x="655" y="33"/>
                  <a:pt x="655" y="33"/>
                </a:cubicBezTo>
                <a:cubicBezTo>
                  <a:pt x="654" y="34"/>
                  <a:pt x="654" y="34"/>
                  <a:pt x="653" y="34"/>
                </a:cubicBezTo>
                <a:cubicBezTo>
                  <a:pt x="653" y="34"/>
                  <a:pt x="653" y="35"/>
                  <a:pt x="652" y="35"/>
                </a:cubicBezTo>
                <a:cubicBezTo>
                  <a:pt x="652" y="35"/>
                  <a:pt x="652" y="35"/>
                  <a:pt x="652" y="35"/>
                </a:cubicBezTo>
                <a:cubicBezTo>
                  <a:pt x="652" y="35"/>
                  <a:pt x="651" y="35"/>
                  <a:pt x="650" y="35"/>
                </a:cubicBezTo>
                <a:cubicBezTo>
                  <a:pt x="649" y="35"/>
                  <a:pt x="649" y="35"/>
                  <a:pt x="649" y="35"/>
                </a:cubicBezTo>
                <a:cubicBezTo>
                  <a:pt x="647" y="36"/>
                  <a:pt x="650" y="36"/>
                  <a:pt x="648" y="37"/>
                </a:cubicBezTo>
                <a:cubicBezTo>
                  <a:pt x="646" y="37"/>
                  <a:pt x="644" y="37"/>
                  <a:pt x="643" y="37"/>
                </a:cubicBezTo>
                <a:cubicBezTo>
                  <a:pt x="643" y="36"/>
                  <a:pt x="646" y="35"/>
                  <a:pt x="640" y="34"/>
                </a:cubicBezTo>
                <a:cubicBezTo>
                  <a:pt x="644" y="33"/>
                  <a:pt x="649" y="35"/>
                  <a:pt x="649" y="34"/>
                </a:cubicBezTo>
                <a:close/>
                <a:moveTo>
                  <a:pt x="539" y="91"/>
                </a:moveTo>
                <a:cubicBezTo>
                  <a:pt x="541" y="91"/>
                  <a:pt x="537" y="92"/>
                  <a:pt x="538" y="92"/>
                </a:cubicBezTo>
                <a:cubicBezTo>
                  <a:pt x="537" y="92"/>
                  <a:pt x="535" y="93"/>
                  <a:pt x="535" y="92"/>
                </a:cubicBezTo>
                <a:cubicBezTo>
                  <a:pt x="538" y="92"/>
                  <a:pt x="539" y="91"/>
                  <a:pt x="539" y="91"/>
                </a:cubicBez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id-ID" sz="1015"/>
          </a:p>
        </p:txBody>
      </p:sp>
      <p:grpSp>
        <p:nvGrpSpPr>
          <p:cNvPr id="6" name="Group 47"/>
          <p:cNvGrpSpPr/>
          <p:nvPr/>
        </p:nvGrpSpPr>
        <p:grpSpPr>
          <a:xfrm>
            <a:off x="4904874" y="1938779"/>
            <a:ext cx="2362492" cy="2424663"/>
            <a:chOff x="4516324" y="1568450"/>
            <a:chExt cx="3559176" cy="3652838"/>
          </a:xfrm>
        </p:grpSpPr>
        <p:sp>
          <p:nvSpPr>
            <p:cNvPr id="7" name="Freeform 18"/>
            <p:cNvSpPr/>
            <p:nvPr/>
          </p:nvSpPr>
          <p:spPr bwMode="auto">
            <a:xfrm>
              <a:off x="7670687" y="1568450"/>
              <a:ext cx="404813" cy="365125"/>
            </a:xfrm>
            <a:custGeom>
              <a:avLst/>
              <a:gdLst>
                <a:gd name="T0" fmla="*/ 0 w 71"/>
                <a:gd name="T1" fmla="*/ 18 h 64"/>
                <a:gd name="T2" fmla="*/ 26 w 71"/>
                <a:gd name="T3" fmla="*/ 2 h 64"/>
                <a:gd name="T4" fmla="*/ 55 w 71"/>
                <a:gd name="T5" fmla="*/ 11 h 64"/>
                <a:gd name="T6" fmla="*/ 65 w 71"/>
                <a:gd name="T7" fmla="*/ 40 h 64"/>
                <a:gd name="T8" fmla="*/ 52 w 71"/>
                <a:gd name="T9" fmla="*/ 64 h 64"/>
                <a:gd name="T10" fmla="*/ 0 w 71"/>
                <a:gd name="T11" fmla="*/ 1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64">
                  <a:moveTo>
                    <a:pt x="0" y="18"/>
                  </a:moveTo>
                  <a:cubicBezTo>
                    <a:pt x="0" y="18"/>
                    <a:pt x="17" y="3"/>
                    <a:pt x="26" y="2"/>
                  </a:cubicBezTo>
                  <a:cubicBezTo>
                    <a:pt x="36" y="0"/>
                    <a:pt x="47" y="3"/>
                    <a:pt x="55" y="11"/>
                  </a:cubicBezTo>
                  <a:cubicBezTo>
                    <a:pt x="62" y="18"/>
                    <a:pt x="71" y="29"/>
                    <a:pt x="65" y="40"/>
                  </a:cubicBezTo>
                  <a:cubicBezTo>
                    <a:pt x="60" y="52"/>
                    <a:pt x="52" y="64"/>
                    <a:pt x="52" y="64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FFC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8" name="Freeform 19"/>
            <p:cNvSpPr/>
            <p:nvPr/>
          </p:nvSpPr>
          <p:spPr bwMode="auto">
            <a:xfrm>
              <a:off x="7899287" y="1636713"/>
              <a:ext cx="153988" cy="268288"/>
            </a:xfrm>
            <a:custGeom>
              <a:avLst/>
              <a:gdLst>
                <a:gd name="T0" fmla="*/ 0 w 27"/>
                <a:gd name="T1" fmla="*/ 19 h 47"/>
                <a:gd name="T2" fmla="*/ 14 w 27"/>
                <a:gd name="T3" fmla="*/ 0 h 47"/>
                <a:gd name="T4" fmla="*/ 25 w 27"/>
                <a:gd name="T5" fmla="*/ 22 h 47"/>
                <a:gd name="T6" fmla="*/ 13 w 27"/>
                <a:gd name="T7" fmla="*/ 46 h 47"/>
                <a:gd name="T8" fmla="*/ 0 w 27"/>
                <a:gd name="T9" fmla="*/ 1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7">
                  <a:moveTo>
                    <a:pt x="0" y="19"/>
                  </a:moveTo>
                  <a:cubicBezTo>
                    <a:pt x="0" y="19"/>
                    <a:pt x="15" y="7"/>
                    <a:pt x="14" y="0"/>
                  </a:cubicBezTo>
                  <a:cubicBezTo>
                    <a:pt x="14" y="0"/>
                    <a:pt x="27" y="12"/>
                    <a:pt x="25" y="22"/>
                  </a:cubicBezTo>
                  <a:cubicBezTo>
                    <a:pt x="23" y="32"/>
                    <a:pt x="14" y="45"/>
                    <a:pt x="13" y="46"/>
                  </a:cubicBezTo>
                  <a:cubicBezTo>
                    <a:pt x="11" y="47"/>
                    <a:pt x="0" y="19"/>
                    <a:pt x="0" y="19"/>
                  </a:cubicBezTo>
                  <a:close/>
                </a:path>
              </a:pathLst>
            </a:custGeom>
            <a:solidFill>
              <a:srgbClr val="F69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9" name="Freeform 20"/>
            <p:cNvSpPr/>
            <p:nvPr/>
          </p:nvSpPr>
          <p:spPr bwMode="auto">
            <a:xfrm>
              <a:off x="7597662" y="1665288"/>
              <a:ext cx="398463" cy="314325"/>
            </a:xfrm>
            <a:custGeom>
              <a:avLst/>
              <a:gdLst>
                <a:gd name="T0" fmla="*/ 64 w 70"/>
                <a:gd name="T1" fmla="*/ 35 h 55"/>
                <a:gd name="T2" fmla="*/ 18 w 70"/>
                <a:gd name="T3" fmla="*/ 1 h 55"/>
                <a:gd name="T4" fmla="*/ 0 w 70"/>
                <a:gd name="T5" fmla="*/ 10 h 55"/>
                <a:gd name="T6" fmla="*/ 60 w 70"/>
                <a:gd name="T7" fmla="*/ 55 h 55"/>
                <a:gd name="T8" fmla="*/ 64 w 70"/>
                <a:gd name="T9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5">
                  <a:moveTo>
                    <a:pt x="64" y="35"/>
                  </a:moveTo>
                  <a:cubicBezTo>
                    <a:pt x="52" y="1"/>
                    <a:pt x="28" y="2"/>
                    <a:pt x="18" y="1"/>
                  </a:cubicBezTo>
                  <a:cubicBezTo>
                    <a:pt x="8" y="0"/>
                    <a:pt x="0" y="10"/>
                    <a:pt x="0" y="10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70" y="47"/>
                    <a:pt x="64" y="35"/>
                    <a:pt x="64" y="35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10" name="Freeform 21"/>
            <p:cNvSpPr/>
            <p:nvPr/>
          </p:nvSpPr>
          <p:spPr bwMode="auto">
            <a:xfrm>
              <a:off x="7859599" y="1797050"/>
              <a:ext cx="125413" cy="182563"/>
            </a:xfrm>
            <a:custGeom>
              <a:avLst/>
              <a:gdLst>
                <a:gd name="T0" fmla="*/ 11 w 22"/>
                <a:gd name="T1" fmla="*/ 0 h 32"/>
                <a:gd name="T2" fmla="*/ 6 w 22"/>
                <a:gd name="T3" fmla="*/ 7 h 32"/>
                <a:gd name="T4" fmla="*/ 0 w 22"/>
                <a:gd name="T5" fmla="*/ 22 h 32"/>
                <a:gd name="T6" fmla="*/ 14 w 22"/>
                <a:gd name="T7" fmla="*/ 32 h 32"/>
                <a:gd name="T8" fmla="*/ 18 w 22"/>
                <a:gd name="T9" fmla="*/ 27 h 32"/>
                <a:gd name="T10" fmla="*/ 11 w 22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1" y="0"/>
                  </a:moveTo>
                  <a:cubicBezTo>
                    <a:pt x="12" y="7"/>
                    <a:pt x="6" y="7"/>
                    <a:pt x="6" y="7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6" y="30"/>
                    <a:pt x="17" y="28"/>
                    <a:pt x="18" y="27"/>
                  </a:cubicBezTo>
                  <a:cubicBezTo>
                    <a:pt x="22" y="17"/>
                    <a:pt x="11" y="0"/>
                    <a:pt x="11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11" name="Freeform 22"/>
            <p:cNvSpPr/>
            <p:nvPr/>
          </p:nvSpPr>
          <p:spPr bwMode="auto">
            <a:xfrm>
              <a:off x="5090999" y="1643063"/>
              <a:ext cx="2847975" cy="2911475"/>
            </a:xfrm>
            <a:custGeom>
              <a:avLst/>
              <a:gdLst>
                <a:gd name="T0" fmla="*/ 0 w 500"/>
                <a:gd name="T1" fmla="*/ 338 h 511"/>
                <a:gd name="T2" fmla="*/ 440 w 500"/>
                <a:gd name="T3" fmla="*/ 14 h 511"/>
                <a:gd name="T4" fmla="*/ 500 w 500"/>
                <a:gd name="T5" fmla="*/ 59 h 511"/>
                <a:gd name="T6" fmla="*/ 227 w 500"/>
                <a:gd name="T7" fmla="*/ 511 h 511"/>
                <a:gd name="T8" fmla="*/ 0 w 500"/>
                <a:gd name="T9" fmla="*/ 338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0" h="511">
                  <a:moveTo>
                    <a:pt x="0" y="338"/>
                  </a:moveTo>
                  <a:cubicBezTo>
                    <a:pt x="440" y="14"/>
                    <a:pt x="440" y="14"/>
                    <a:pt x="440" y="14"/>
                  </a:cubicBezTo>
                  <a:cubicBezTo>
                    <a:pt x="440" y="14"/>
                    <a:pt x="491" y="0"/>
                    <a:pt x="500" y="59"/>
                  </a:cubicBezTo>
                  <a:cubicBezTo>
                    <a:pt x="227" y="511"/>
                    <a:pt x="227" y="511"/>
                    <a:pt x="227" y="511"/>
                  </a:cubicBezTo>
                  <a:lnTo>
                    <a:pt x="0" y="33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12" name="Freeform 23"/>
            <p:cNvSpPr/>
            <p:nvPr/>
          </p:nvSpPr>
          <p:spPr bwMode="auto">
            <a:xfrm>
              <a:off x="6195899" y="1836738"/>
              <a:ext cx="1743075" cy="2717800"/>
            </a:xfrm>
            <a:custGeom>
              <a:avLst/>
              <a:gdLst>
                <a:gd name="T0" fmla="*/ 0 w 306"/>
                <a:gd name="T1" fmla="*/ 414 h 477"/>
                <a:gd name="T2" fmla="*/ 12 w 306"/>
                <a:gd name="T3" fmla="*/ 461 h 477"/>
                <a:gd name="T4" fmla="*/ 33 w 306"/>
                <a:gd name="T5" fmla="*/ 477 h 477"/>
                <a:gd name="T6" fmla="*/ 306 w 306"/>
                <a:gd name="T7" fmla="*/ 25 h 477"/>
                <a:gd name="T8" fmla="*/ 298 w 306"/>
                <a:gd name="T9" fmla="*/ 0 h 477"/>
                <a:gd name="T10" fmla="*/ 0 w 306"/>
                <a:gd name="T11" fmla="*/ 414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6" h="477">
                  <a:moveTo>
                    <a:pt x="0" y="414"/>
                  </a:moveTo>
                  <a:cubicBezTo>
                    <a:pt x="12" y="461"/>
                    <a:pt x="12" y="461"/>
                    <a:pt x="12" y="461"/>
                  </a:cubicBezTo>
                  <a:cubicBezTo>
                    <a:pt x="33" y="477"/>
                    <a:pt x="33" y="477"/>
                    <a:pt x="33" y="477"/>
                  </a:cubicBezTo>
                  <a:cubicBezTo>
                    <a:pt x="306" y="25"/>
                    <a:pt x="306" y="25"/>
                    <a:pt x="306" y="25"/>
                  </a:cubicBezTo>
                  <a:cubicBezTo>
                    <a:pt x="304" y="14"/>
                    <a:pt x="302" y="7"/>
                    <a:pt x="298" y="0"/>
                  </a:cubicBezTo>
                  <a:lnTo>
                    <a:pt x="0" y="4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13" name="Freeform 24"/>
            <p:cNvSpPr/>
            <p:nvPr/>
          </p:nvSpPr>
          <p:spPr bwMode="auto">
            <a:xfrm>
              <a:off x="5091000" y="1693863"/>
              <a:ext cx="2693988" cy="2092325"/>
            </a:xfrm>
            <a:custGeom>
              <a:avLst/>
              <a:gdLst>
                <a:gd name="T0" fmla="*/ 473 w 473"/>
                <a:gd name="T1" fmla="*/ 8 h 367"/>
                <a:gd name="T2" fmla="*/ 440 w 473"/>
                <a:gd name="T3" fmla="*/ 5 h 367"/>
                <a:gd name="T4" fmla="*/ 0 w 473"/>
                <a:gd name="T5" fmla="*/ 329 h 367"/>
                <a:gd name="T6" fmla="*/ 51 w 473"/>
                <a:gd name="T7" fmla="*/ 367 h 367"/>
                <a:gd name="T8" fmla="*/ 114 w 473"/>
                <a:gd name="T9" fmla="*/ 355 h 367"/>
                <a:gd name="T10" fmla="*/ 473 w 473"/>
                <a:gd name="T11" fmla="*/ 8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3" h="367">
                  <a:moveTo>
                    <a:pt x="473" y="8"/>
                  </a:moveTo>
                  <a:cubicBezTo>
                    <a:pt x="457" y="0"/>
                    <a:pt x="440" y="5"/>
                    <a:pt x="440" y="5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51" y="367"/>
                    <a:pt x="51" y="367"/>
                    <a:pt x="51" y="367"/>
                  </a:cubicBezTo>
                  <a:cubicBezTo>
                    <a:pt x="114" y="355"/>
                    <a:pt x="114" y="355"/>
                    <a:pt x="114" y="355"/>
                  </a:cubicBezTo>
                  <a:cubicBezTo>
                    <a:pt x="473" y="8"/>
                    <a:pt x="473" y="8"/>
                    <a:pt x="473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14" name="Freeform 25"/>
            <p:cNvSpPr/>
            <p:nvPr/>
          </p:nvSpPr>
          <p:spPr bwMode="auto">
            <a:xfrm>
              <a:off x="4822712" y="3335338"/>
              <a:ext cx="1560513" cy="1549400"/>
            </a:xfrm>
            <a:custGeom>
              <a:avLst/>
              <a:gdLst>
                <a:gd name="T0" fmla="*/ 0 w 274"/>
                <a:gd name="T1" fmla="*/ 156 h 272"/>
                <a:gd name="T2" fmla="*/ 47 w 274"/>
                <a:gd name="T3" fmla="*/ 41 h 272"/>
                <a:gd name="T4" fmla="*/ 161 w 274"/>
                <a:gd name="T5" fmla="*/ 67 h 272"/>
                <a:gd name="T6" fmla="*/ 241 w 274"/>
                <a:gd name="T7" fmla="*/ 151 h 272"/>
                <a:gd name="T8" fmla="*/ 274 w 274"/>
                <a:gd name="T9" fmla="*/ 214 h 272"/>
                <a:gd name="T10" fmla="*/ 146 w 274"/>
                <a:gd name="T11" fmla="*/ 272 h 272"/>
                <a:gd name="T12" fmla="*/ 0 w 274"/>
                <a:gd name="T13" fmla="*/ 15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272">
                  <a:moveTo>
                    <a:pt x="0" y="156"/>
                  </a:moveTo>
                  <a:cubicBezTo>
                    <a:pt x="0" y="156"/>
                    <a:pt x="41" y="65"/>
                    <a:pt x="47" y="41"/>
                  </a:cubicBezTo>
                  <a:cubicBezTo>
                    <a:pt x="47" y="41"/>
                    <a:pt x="116" y="0"/>
                    <a:pt x="161" y="67"/>
                  </a:cubicBezTo>
                  <a:cubicBezTo>
                    <a:pt x="161" y="67"/>
                    <a:pt x="255" y="55"/>
                    <a:pt x="241" y="151"/>
                  </a:cubicBezTo>
                  <a:cubicBezTo>
                    <a:pt x="241" y="151"/>
                    <a:pt x="274" y="164"/>
                    <a:pt x="274" y="214"/>
                  </a:cubicBezTo>
                  <a:cubicBezTo>
                    <a:pt x="274" y="214"/>
                    <a:pt x="203" y="249"/>
                    <a:pt x="146" y="272"/>
                  </a:cubicBezTo>
                  <a:lnTo>
                    <a:pt x="0" y="156"/>
                  </a:lnTo>
                  <a:close/>
                </a:path>
              </a:pathLst>
            </a:custGeom>
            <a:solidFill>
              <a:srgbClr val="F7D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15" name="Freeform 26"/>
            <p:cNvSpPr/>
            <p:nvPr/>
          </p:nvSpPr>
          <p:spPr bwMode="auto">
            <a:xfrm>
              <a:off x="4862399" y="3414713"/>
              <a:ext cx="838200" cy="860425"/>
            </a:xfrm>
            <a:custGeom>
              <a:avLst/>
              <a:gdLst>
                <a:gd name="T0" fmla="*/ 47 w 147"/>
                <a:gd name="T1" fmla="*/ 31 h 151"/>
                <a:gd name="T2" fmla="*/ 147 w 147"/>
                <a:gd name="T3" fmla="*/ 57 h 151"/>
                <a:gd name="T4" fmla="*/ 63 w 147"/>
                <a:gd name="T5" fmla="*/ 151 h 151"/>
                <a:gd name="T6" fmla="*/ 0 w 147"/>
                <a:gd name="T7" fmla="*/ 141 h 151"/>
                <a:gd name="T8" fmla="*/ 47 w 147"/>
                <a:gd name="T9" fmla="*/ 3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151">
                  <a:moveTo>
                    <a:pt x="47" y="31"/>
                  </a:moveTo>
                  <a:cubicBezTo>
                    <a:pt x="47" y="31"/>
                    <a:pt x="104" y="0"/>
                    <a:pt x="147" y="57"/>
                  </a:cubicBezTo>
                  <a:cubicBezTo>
                    <a:pt x="63" y="151"/>
                    <a:pt x="63" y="151"/>
                    <a:pt x="63" y="151"/>
                  </a:cubicBezTo>
                  <a:cubicBezTo>
                    <a:pt x="0" y="141"/>
                    <a:pt x="0" y="141"/>
                    <a:pt x="0" y="141"/>
                  </a:cubicBezTo>
                  <a:lnTo>
                    <a:pt x="47" y="31"/>
                  </a:lnTo>
                  <a:close/>
                </a:path>
              </a:pathLst>
            </a:custGeom>
            <a:solidFill>
              <a:srgbClr val="FFF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16" name="Freeform 27"/>
            <p:cNvSpPr/>
            <p:nvPr/>
          </p:nvSpPr>
          <p:spPr bwMode="auto">
            <a:xfrm>
              <a:off x="5511687" y="4217988"/>
              <a:ext cx="849313" cy="666750"/>
            </a:xfrm>
            <a:custGeom>
              <a:avLst/>
              <a:gdLst>
                <a:gd name="T0" fmla="*/ 116 w 149"/>
                <a:gd name="T1" fmla="*/ 0 h 117"/>
                <a:gd name="T2" fmla="*/ 145 w 149"/>
                <a:gd name="T3" fmla="*/ 63 h 117"/>
                <a:gd name="T4" fmla="*/ 25 w 149"/>
                <a:gd name="T5" fmla="*/ 117 h 117"/>
                <a:gd name="T6" fmla="*/ 0 w 149"/>
                <a:gd name="T7" fmla="*/ 54 h 117"/>
                <a:gd name="T8" fmla="*/ 116 w 14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17">
                  <a:moveTo>
                    <a:pt x="116" y="0"/>
                  </a:moveTo>
                  <a:cubicBezTo>
                    <a:pt x="116" y="0"/>
                    <a:pt x="149" y="19"/>
                    <a:pt x="145" y="63"/>
                  </a:cubicBezTo>
                  <a:cubicBezTo>
                    <a:pt x="25" y="117"/>
                    <a:pt x="25" y="117"/>
                    <a:pt x="25" y="117"/>
                  </a:cubicBezTo>
                  <a:cubicBezTo>
                    <a:pt x="0" y="54"/>
                    <a:pt x="0" y="54"/>
                    <a:pt x="0" y="54"/>
                  </a:cubicBezTo>
                  <a:lnTo>
                    <a:pt x="116" y="0"/>
                  </a:lnTo>
                  <a:close/>
                </a:path>
              </a:pathLst>
            </a:custGeom>
            <a:solidFill>
              <a:srgbClr val="ECC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17" name="Freeform 28"/>
            <p:cNvSpPr/>
            <p:nvPr/>
          </p:nvSpPr>
          <p:spPr bwMode="auto">
            <a:xfrm>
              <a:off x="4516324" y="4081463"/>
              <a:ext cx="1138238" cy="1139825"/>
            </a:xfrm>
            <a:custGeom>
              <a:avLst/>
              <a:gdLst>
                <a:gd name="T0" fmla="*/ 0 w 200"/>
                <a:gd name="T1" fmla="*/ 200 h 200"/>
                <a:gd name="T2" fmla="*/ 200 w 200"/>
                <a:gd name="T3" fmla="*/ 141 h 200"/>
                <a:gd name="T4" fmla="*/ 54 w 200"/>
                <a:gd name="T5" fmla="*/ 25 h 200"/>
                <a:gd name="T6" fmla="*/ 0 w 200"/>
                <a:gd name="T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0" h="200">
                  <a:moveTo>
                    <a:pt x="0" y="200"/>
                  </a:moveTo>
                  <a:cubicBezTo>
                    <a:pt x="200" y="141"/>
                    <a:pt x="200" y="141"/>
                    <a:pt x="200" y="141"/>
                  </a:cubicBezTo>
                  <a:cubicBezTo>
                    <a:pt x="169" y="0"/>
                    <a:pt x="54" y="25"/>
                    <a:pt x="54" y="25"/>
                  </a:cubicBezTo>
                  <a:lnTo>
                    <a:pt x="0" y="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18" name="Freeform 29"/>
            <p:cNvSpPr/>
            <p:nvPr/>
          </p:nvSpPr>
          <p:spPr bwMode="auto">
            <a:xfrm>
              <a:off x="4571887" y="4206875"/>
              <a:ext cx="655638" cy="912813"/>
            </a:xfrm>
            <a:custGeom>
              <a:avLst/>
              <a:gdLst>
                <a:gd name="T0" fmla="*/ 115 w 115"/>
                <a:gd name="T1" fmla="*/ 12 h 160"/>
                <a:gd name="T2" fmla="*/ 115 w 115"/>
                <a:gd name="T3" fmla="*/ 12 h 160"/>
                <a:gd name="T4" fmla="*/ 51 w 115"/>
                <a:gd name="T5" fmla="*/ 2 h 160"/>
                <a:gd name="T6" fmla="*/ 0 w 115"/>
                <a:gd name="T7" fmla="*/ 160 h 160"/>
                <a:gd name="T8" fmla="*/ 115 w 115"/>
                <a:gd name="T9" fmla="*/ 1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60"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88" y="0"/>
                    <a:pt x="63" y="1"/>
                    <a:pt x="51" y="2"/>
                  </a:cubicBezTo>
                  <a:cubicBezTo>
                    <a:pt x="0" y="160"/>
                    <a:pt x="0" y="160"/>
                    <a:pt x="0" y="160"/>
                  </a:cubicBezTo>
                  <a:lnTo>
                    <a:pt x="115" y="12"/>
                  </a:lnTo>
                  <a:close/>
                </a:path>
              </a:pathLst>
            </a:custGeom>
            <a:solidFill>
              <a:srgbClr val="423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19" name="Freeform 30"/>
            <p:cNvSpPr/>
            <p:nvPr/>
          </p:nvSpPr>
          <p:spPr bwMode="auto">
            <a:xfrm>
              <a:off x="5711712" y="1739900"/>
              <a:ext cx="2073275" cy="1976438"/>
            </a:xfrm>
            <a:custGeom>
              <a:avLst/>
              <a:gdLst>
                <a:gd name="T0" fmla="*/ 1306 w 1306"/>
                <a:gd name="T1" fmla="*/ 0 h 1245"/>
                <a:gd name="T2" fmla="*/ 18 w 1306"/>
                <a:gd name="T3" fmla="*/ 1245 h 1245"/>
                <a:gd name="T4" fmla="*/ 0 w 1306"/>
                <a:gd name="T5" fmla="*/ 1220 h 1245"/>
                <a:gd name="T6" fmla="*/ 1306 w 1306"/>
                <a:gd name="T7" fmla="*/ 0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06" h="1245">
                  <a:moveTo>
                    <a:pt x="1306" y="0"/>
                  </a:moveTo>
                  <a:lnTo>
                    <a:pt x="18" y="1245"/>
                  </a:lnTo>
                  <a:lnTo>
                    <a:pt x="0" y="1220"/>
                  </a:lnTo>
                  <a:lnTo>
                    <a:pt x="1306" y="0"/>
                  </a:lnTo>
                  <a:close/>
                </a:path>
              </a:pathLst>
            </a:custGeom>
            <a:solidFill>
              <a:schemeClr val="tx1">
                <a:alpha val="19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20" name="Freeform 31"/>
            <p:cNvSpPr/>
            <p:nvPr/>
          </p:nvSpPr>
          <p:spPr bwMode="auto">
            <a:xfrm>
              <a:off x="6195899" y="1836738"/>
              <a:ext cx="1697038" cy="2359025"/>
            </a:xfrm>
            <a:custGeom>
              <a:avLst/>
              <a:gdLst>
                <a:gd name="T0" fmla="*/ 1069 w 1069"/>
                <a:gd name="T1" fmla="*/ 0 h 1486"/>
                <a:gd name="T2" fmla="*/ 0 w 1069"/>
                <a:gd name="T3" fmla="*/ 1486 h 1486"/>
                <a:gd name="T4" fmla="*/ 4 w 1069"/>
                <a:gd name="T5" fmla="*/ 1450 h 1486"/>
                <a:gd name="T6" fmla="*/ 1069 w 1069"/>
                <a:gd name="T7" fmla="*/ 0 h 1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9" h="1486">
                  <a:moveTo>
                    <a:pt x="1069" y="0"/>
                  </a:moveTo>
                  <a:lnTo>
                    <a:pt x="0" y="1486"/>
                  </a:lnTo>
                  <a:lnTo>
                    <a:pt x="4" y="1450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chemeClr val="tx1">
                <a:alpha val="19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21" name="Freeform 32"/>
            <p:cNvSpPr/>
            <p:nvPr/>
          </p:nvSpPr>
          <p:spPr bwMode="auto">
            <a:xfrm>
              <a:off x="5090999" y="1722438"/>
              <a:ext cx="2506663" cy="1846263"/>
            </a:xfrm>
            <a:custGeom>
              <a:avLst/>
              <a:gdLst>
                <a:gd name="T0" fmla="*/ 1579 w 1579"/>
                <a:gd name="T1" fmla="*/ 0 h 1163"/>
                <a:gd name="T2" fmla="*/ 0 w 1579"/>
                <a:gd name="T3" fmla="*/ 1163 h 1163"/>
                <a:gd name="T4" fmla="*/ 57 w 1579"/>
                <a:gd name="T5" fmla="*/ 1138 h 1163"/>
                <a:gd name="T6" fmla="*/ 1579 w 1579"/>
                <a:gd name="T7" fmla="*/ 0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9" h="1163">
                  <a:moveTo>
                    <a:pt x="1579" y="0"/>
                  </a:moveTo>
                  <a:lnTo>
                    <a:pt x="0" y="1163"/>
                  </a:lnTo>
                  <a:lnTo>
                    <a:pt x="57" y="1138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chemeClr val="tx1">
                <a:alpha val="19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</p:grpSp>
      <p:sp>
        <p:nvSpPr>
          <p:cNvPr id="22" name="Freeform 154"/>
          <p:cNvSpPr>
            <a:spLocks noChangeAspect="1" noEditPoints="1"/>
          </p:cNvSpPr>
          <p:nvPr/>
        </p:nvSpPr>
        <p:spPr bwMode="auto">
          <a:xfrm>
            <a:off x="1427412" y="1928742"/>
            <a:ext cx="643627" cy="595904"/>
          </a:xfrm>
          <a:custGeom>
            <a:avLst/>
            <a:gdLst>
              <a:gd name="T0" fmla="*/ 191 w 257"/>
              <a:gd name="T1" fmla="*/ 125 h 238"/>
              <a:gd name="T2" fmla="*/ 134 w 257"/>
              <a:gd name="T3" fmla="*/ 160 h 238"/>
              <a:gd name="T4" fmla="*/ 227 w 257"/>
              <a:gd name="T5" fmla="*/ 43 h 238"/>
              <a:gd name="T6" fmla="*/ 185 w 257"/>
              <a:gd name="T7" fmla="*/ 46 h 238"/>
              <a:gd name="T8" fmla="*/ 134 w 257"/>
              <a:gd name="T9" fmla="*/ 0 h 238"/>
              <a:gd name="T10" fmla="*/ 128 w 257"/>
              <a:gd name="T11" fmla="*/ 51 h 238"/>
              <a:gd name="T12" fmla="*/ 123 w 257"/>
              <a:gd name="T13" fmla="*/ 0 h 238"/>
              <a:gd name="T14" fmla="*/ 72 w 257"/>
              <a:gd name="T15" fmla="*/ 46 h 238"/>
              <a:gd name="T16" fmla="*/ 30 w 257"/>
              <a:gd name="T17" fmla="*/ 43 h 238"/>
              <a:gd name="T18" fmla="*/ 134 w 257"/>
              <a:gd name="T19" fmla="*/ 74 h 238"/>
              <a:gd name="T20" fmla="*/ 191 w 257"/>
              <a:gd name="T21" fmla="*/ 114 h 238"/>
              <a:gd name="T22" fmla="*/ 134 w 257"/>
              <a:gd name="T23" fmla="*/ 74 h 238"/>
              <a:gd name="T24" fmla="*/ 234 w 257"/>
              <a:gd name="T25" fmla="*/ 52 h 238"/>
              <a:gd name="T26" fmla="*/ 194 w 257"/>
              <a:gd name="T27" fmla="*/ 67 h 238"/>
              <a:gd name="T28" fmla="*/ 202 w 257"/>
              <a:gd name="T29" fmla="*/ 114 h 238"/>
              <a:gd name="T30" fmla="*/ 202 w 257"/>
              <a:gd name="T31" fmla="*/ 125 h 238"/>
              <a:gd name="T32" fmla="*/ 233 w 257"/>
              <a:gd name="T33" fmla="*/ 181 h 238"/>
              <a:gd name="T34" fmla="*/ 257 w 257"/>
              <a:gd name="T35" fmla="*/ 125 h 238"/>
              <a:gd name="T36" fmla="*/ 213 w 257"/>
              <a:gd name="T37" fmla="*/ 114 h 238"/>
              <a:gd name="T38" fmla="*/ 123 w 257"/>
              <a:gd name="T39" fmla="*/ 74 h 238"/>
              <a:gd name="T40" fmla="*/ 66 w 257"/>
              <a:gd name="T41" fmla="*/ 114 h 238"/>
              <a:gd name="T42" fmla="*/ 123 w 257"/>
              <a:gd name="T43" fmla="*/ 74 h 238"/>
              <a:gd name="T44" fmla="*/ 63 w 257"/>
              <a:gd name="T45" fmla="*/ 67 h 238"/>
              <a:gd name="T46" fmla="*/ 22 w 257"/>
              <a:gd name="T47" fmla="*/ 52 h 238"/>
              <a:gd name="T48" fmla="*/ 43 w 257"/>
              <a:gd name="T49" fmla="*/ 114 h 238"/>
              <a:gd name="T50" fmla="*/ 0 w 257"/>
              <a:gd name="T51" fmla="*/ 125 h 238"/>
              <a:gd name="T52" fmla="*/ 24 w 257"/>
              <a:gd name="T53" fmla="*/ 181 h 238"/>
              <a:gd name="T54" fmla="*/ 55 w 257"/>
              <a:gd name="T55" fmla="*/ 125 h 238"/>
              <a:gd name="T56" fmla="*/ 55 w 257"/>
              <a:gd name="T57" fmla="*/ 114 h 238"/>
              <a:gd name="T58" fmla="*/ 29 w 257"/>
              <a:gd name="T59" fmla="*/ 191 h 238"/>
              <a:gd name="T60" fmla="*/ 104 w 257"/>
              <a:gd name="T61" fmla="*/ 236 h 238"/>
              <a:gd name="T62" fmla="*/ 82 w 257"/>
              <a:gd name="T63" fmla="*/ 186 h 238"/>
              <a:gd name="T64" fmla="*/ 123 w 257"/>
              <a:gd name="T65" fmla="*/ 183 h 238"/>
              <a:gd name="T66" fmla="*/ 134 w 257"/>
              <a:gd name="T67" fmla="*/ 183 h 238"/>
              <a:gd name="T68" fmla="*/ 175 w 257"/>
              <a:gd name="T69" fmla="*/ 186 h 238"/>
              <a:gd name="T70" fmla="*/ 153 w 257"/>
              <a:gd name="T71" fmla="*/ 236 h 238"/>
              <a:gd name="T72" fmla="*/ 228 w 257"/>
              <a:gd name="T73" fmla="*/ 191 h 238"/>
              <a:gd name="T74" fmla="*/ 123 w 257"/>
              <a:gd name="T75" fmla="*/ 160 h 238"/>
              <a:gd name="T76" fmla="*/ 66 w 257"/>
              <a:gd name="T77" fmla="*/ 125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57" h="238">
                <a:moveTo>
                  <a:pt x="134" y="125"/>
                </a:moveTo>
                <a:cubicBezTo>
                  <a:pt x="191" y="125"/>
                  <a:pt x="191" y="125"/>
                  <a:pt x="191" y="125"/>
                </a:cubicBezTo>
                <a:cubicBezTo>
                  <a:pt x="190" y="139"/>
                  <a:pt x="188" y="152"/>
                  <a:pt x="184" y="165"/>
                </a:cubicBezTo>
                <a:cubicBezTo>
                  <a:pt x="168" y="162"/>
                  <a:pt x="151" y="160"/>
                  <a:pt x="134" y="160"/>
                </a:cubicBezTo>
                <a:lnTo>
                  <a:pt x="134" y="125"/>
                </a:lnTo>
                <a:close/>
                <a:moveTo>
                  <a:pt x="227" y="43"/>
                </a:moveTo>
                <a:cubicBezTo>
                  <a:pt x="209" y="23"/>
                  <a:pt x="183" y="8"/>
                  <a:pt x="153" y="2"/>
                </a:cubicBezTo>
                <a:cubicBezTo>
                  <a:pt x="166" y="15"/>
                  <a:pt x="177" y="30"/>
                  <a:pt x="185" y="46"/>
                </a:cubicBezTo>
                <a:cubicBezTo>
                  <a:pt x="181" y="46"/>
                  <a:pt x="177" y="47"/>
                  <a:pt x="173" y="48"/>
                </a:cubicBezTo>
                <a:cubicBezTo>
                  <a:pt x="164" y="30"/>
                  <a:pt x="150" y="14"/>
                  <a:pt x="134" y="0"/>
                </a:cubicBezTo>
                <a:cubicBezTo>
                  <a:pt x="134" y="51"/>
                  <a:pt x="134" y="51"/>
                  <a:pt x="134" y="51"/>
                </a:cubicBezTo>
                <a:cubicBezTo>
                  <a:pt x="132" y="51"/>
                  <a:pt x="130" y="51"/>
                  <a:pt x="128" y="51"/>
                </a:cubicBezTo>
                <a:cubicBezTo>
                  <a:pt x="127" y="51"/>
                  <a:pt x="125" y="51"/>
                  <a:pt x="123" y="51"/>
                </a:cubicBezTo>
                <a:cubicBezTo>
                  <a:pt x="123" y="0"/>
                  <a:pt x="123" y="0"/>
                  <a:pt x="123" y="0"/>
                </a:cubicBezTo>
                <a:cubicBezTo>
                  <a:pt x="106" y="14"/>
                  <a:pt x="93" y="30"/>
                  <a:pt x="84" y="48"/>
                </a:cubicBezTo>
                <a:cubicBezTo>
                  <a:pt x="80" y="47"/>
                  <a:pt x="76" y="46"/>
                  <a:pt x="72" y="46"/>
                </a:cubicBezTo>
                <a:cubicBezTo>
                  <a:pt x="80" y="30"/>
                  <a:pt x="91" y="15"/>
                  <a:pt x="104" y="2"/>
                </a:cubicBezTo>
                <a:cubicBezTo>
                  <a:pt x="74" y="8"/>
                  <a:pt x="48" y="23"/>
                  <a:pt x="30" y="43"/>
                </a:cubicBezTo>
                <a:cubicBezTo>
                  <a:pt x="78" y="69"/>
                  <a:pt x="179" y="69"/>
                  <a:pt x="227" y="43"/>
                </a:cubicBezTo>
                <a:close/>
                <a:moveTo>
                  <a:pt x="134" y="74"/>
                </a:moveTo>
                <a:cubicBezTo>
                  <a:pt x="134" y="114"/>
                  <a:pt x="134" y="114"/>
                  <a:pt x="134" y="114"/>
                </a:cubicBezTo>
                <a:cubicBezTo>
                  <a:pt x="191" y="114"/>
                  <a:pt x="191" y="114"/>
                  <a:pt x="191" y="114"/>
                </a:cubicBezTo>
                <a:cubicBezTo>
                  <a:pt x="190" y="98"/>
                  <a:pt x="187" y="83"/>
                  <a:pt x="182" y="69"/>
                </a:cubicBezTo>
                <a:cubicBezTo>
                  <a:pt x="167" y="72"/>
                  <a:pt x="151" y="73"/>
                  <a:pt x="134" y="74"/>
                </a:cubicBezTo>
                <a:close/>
                <a:moveTo>
                  <a:pt x="257" y="114"/>
                </a:moveTo>
                <a:cubicBezTo>
                  <a:pt x="255" y="91"/>
                  <a:pt x="247" y="70"/>
                  <a:pt x="234" y="52"/>
                </a:cubicBezTo>
                <a:cubicBezTo>
                  <a:pt x="234" y="52"/>
                  <a:pt x="234" y="53"/>
                  <a:pt x="233" y="53"/>
                </a:cubicBezTo>
                <a:cubicBezTo>
                  <a:pt x="222" y="59"/>
                  <a:pt x="209" y="64"/>
                  <a:pt x="194" y="67"/>
                </a:cubicBezTo>
                <a:cubicBezTo>
                  <a:pt x="199" y="82"/>
                  <a:pt x="201" y="97"/>
                  <a:pt x="202" y="114"/>
                </a:cubicBezTo>
                <a:cubicBezTo>
                  <a:pt x="202" y="114"/>
                  <a:pt x="202" y="114"/>
                  <a:pt x="202" y="114"/>
                </a:cubicBezTo>
                <a:cubicBezTo>
                  <a:pt x="202" y="125"/>
                  <a:pt x="202" y="125"/>
                  <a:pt x="202" y="125"/>
                </a:cubicBezTo>
                <a:cubicBezTo>
                  <a:pt x="202" y="125"/>
                  <a:pt x="202" y="125"/>
                  <a:pt x="202" y="125"/>
                </a:cubicBezTo>
                <a:cubicBezTo>
                  <a:pt x="202" y="139"/>
                  <a:pt x="199" y="154"/>
                  <a:pt x="195" y="167"/>
                </a:cubicBezTo>
                <a:cubicBezTo>
                  <a:pt x="209" y="170"/>
                  <a:pt x="222" y="175"/>
                  <a:pt x="233" y="181"/>
                </a:cubicBezTo>
                <a:cubicBezTo>
                  <a:pt x="235" y="182"/>
                  <a:pt x="236" y="182"/>
                  <a:pt x="237" y="183"/>
                </a:cubicBezTo>
                <a:cubicBezTo>
                  <a:pt x="248" y="166"/>
                  <a:pt x="255" y="146"/>
                  <a:pt x="257" y="125"/>
                </a:cubicBezTo>
                <a:cubicBezTo>
                  <a:pt x="213" y="125"/>
                  <a:pt x="213" y="125"/>
                  <a:pt x="213" y="125"/>
                </a:cubicBezTo>
                <a:cubicBezTo>
                  <a:pt x="213" y="114"/>
                  <a:pt x="213" y="114"/>
                  <a:pt x="213" y="114"/>
                </a:cubicBezTo>
                <a:lnTo>
                  <a:pt x="257" y="114"/>
                </a:lnTo>
                <a:close/>
                <a:moveTo>
                  <a:pt x="123" y="74"/>
                </a:moveTo>
                <a:cubicBezTo>
                  <a:pt x="106" y="73"/>
                  <a:pt x="90" y="72"/>
                  <a:pt x="74" y="69"/>
                </a:cubicBezTo>
                <a:cubicBezTo>
                  <a:pt x="70" y="83"/>
                  <a:pt x="67" y="98"/>
                  <a:pt x="66" y="114"/>
                </a:cubicBezTo>
                <a:cubicBezTo>
                  <a:pt x="123" y="114"/>
                  <a:pt x="123" y="114"/>
                  <a:pt x="123" y="114"/>
                </a:cubicBezTo>
                <a:lnTo>
                  <a:pt x="123" y="74"/>
                </a:lnTo>
                <a:close/>
                <a:moveTo>
                  <a:pt x="55" y="114"/>
                </a:moveTo>
                <a:cubicBezTo>
                  <a:pt x="55" y="97"/>
                  <a:pt x="58" y="82"/>
                  <a:pt x="63" y="67"/>
                </a:cubicBezTo>
                <a:cubicBezTo>
                  <a:pt x="48" y="64"/>
                  <a:pt x="35" y="59"/>
                  <a:pt x="24" y="53"/>
                </a:cubicBezTo>
                <a:cubicBezTo>
                  <a:pt x="23" y="53"/>
                  <a:pt x="23" y="52"/>
                  <a:pt x="22" y="52"/>
                </a:cubicBezTo>
                <a:cubicBezTo>
                  <a:pt x="9" y="70"/>
                  <a:pt x="1" y="91"/>
                  <a:pt x="0" y="114"/>
                </a:cubicBezTo>
                <a:cubicBezTo>
                  <a:pt x="43" y="114"/>
                  <a:pt x="43" y="114"/>
                  <a:pt x="43" y="114"/>
                </a:cubicBezTo>
                <a:cubicBezTo>
                  <a:pt x="43" y="125"/>
                  <a:pt x="43" y="125"/>
                  <a:pt x="43" y="125"/>
                </a:cubicBezTo>
                <a:cubicBezTo>
                  <a:pt x="0" y="125"/>
                  <a:pt x="0" y="125"/>
                  <a:pt x="0" y="125"/>
                </a:cubicBezTo>
                <a:cubicBezTo>
                  <a:pt x="1" y="146"/>
                  <a:pt x="8" y="166"/>
                  <a:pt x="20" y="183"/>
                </a:cubicBezTo>
                <a:cubicBezTo>
                  <a:pt x="21" y="182"/>
                  <a:pt x="22" y="182"/>
                  <a:pt x="24" y="181"/>
                </a:cubicBezTo>
                <a:cubicBezTo>
                  <a:pt x="34" y="175"/>
                  <a:pt x="47" y="170"/>
                  <a:pt x="62" y="167"/>
                </a:cubicBezTo>
                <a:cubicBezTo>
                  <a:pt x="58" y="154"/>
                  <a:pt x="55" y="139"/>
                  <a:pt x="55" y="125"/>
                </a:cubicBezTo>
                <a:cubicBezTo>
                  <a:pt x="55" y="125"/>
                  <a:pt x="55" y="125"/>
                  <a:pt x="55" y="125"/>
                </a:cubicBezTo>
                <a:cubicBezTo>
                  <a:pt x="55" y="114"/>
                  <a:pt x="55" y="114"/>
                  <a:pt x="55" y="114"/>
                </a:cubicBezTo>
                <a:close/>
                <a:moveTo>
                  <a:pt x="228" y="191"/>
                </a:moveTo>
                <a:cubicBezTo>
                  <a:pt x="179" y="165"/>
                  <a:pt x="77" y="165"/>
                  <a:pt x="29" y="191"/>
                </a:cubicBezTo>
                <a:cubicBezTo>
                  <a:pt x="29" y="191"/>
                  <a:pt x="28" y="192"/>
                  <a:pt x="27" y="192"/>
                </a:cubicBezTo>
                <a:cubicBezTo>
                  <a:pt x="46" y="214"/>
                  <a:pt x="73" y="230"/>
                  <a:pt x="104" y="236"/>
                </a:cubicBezTo>
                <a:cubicBezTo>
                  <a:pt x="90" y="222"/>
                  <a:pt x="78" y="206"/>
                  <a:pt x="70" y="188"/>
                </a:cubicBezTo>
                <a:cubicBezTo>
                  <a:pt x="74" y="188"/>
                  <a:pt x="78" y="187"/>
                  <a:pt x="82" y="186"/>
                </a:cubicBezTo>
                <a:cubicBezTo>
                  <a:pt x="91" y="206"/>
                  <a:pt x="105" y="224"/>
                  <a:pt x="123" y="238"/>
                </a:cubicBezTo>
                <a:cubicBezTo>
                  <a:pt x="123" y="183"/>
                  <a:pt x="123" y="183"/>
                  <a:pt x="123" y="183"/>
                </a:cubicBezTo>
                <a:cubicBezTo>
                  <a:pt x="125" y="183"/>
                  <a:pt x="127" y="183"/>
                  <a:pt x="128" y="183"/>
                </a:cubicBezTo>
                <a:cubicBezTo>
                  <a:pt x="130" y="183"/>
                  <a:pt x="132" y="183"/>
                  <a:pt x="134" y="183"/>
                </a:cubicBezTo>
                <a:cubicBezTo>
                  <a:pt x="134" y="238"/>
                  <a:pt x="134" y="238"/>
                  <a:pt x="134" y="238"/>
                </a:cubicBezTo>
                <a:cubicBezTo>
                  <a:pt x="152" y="224"/>
                  <a:pt x="166" y="206"/>
                  <a:pt x="175" y="186"/>
                </a:cubicBezTo>
                <a:cubicBezTo>
                  <a:pt x="179" y="187"/>
                  <a:pt x="183" y="188"/>
                  <a:pt x="187" y="188"/>
                </a:cubicBezTo>
                <a:cubicBezTo>
                  <a:pt x="179" y="206"/>
                  <a:pt x="167" y="222"/>
                  <a:pt x="153" y="236"/>
                </a:cubicBezTo>
                <a:cubicBezTo>
                  <a:pt x="184" y="230"/>
                  <a:pt x="211" y="214"/>
                  <a:pt x="230" y="192"/>
                </a:cubicBezTo>
                <a:cubicBezTo>
                  <a:pt x="229" y="191"/>
                  <a:pt x="228" y="191"/>
                  <a:pt x="228" y="191"/>
                </a:cubicBezTo>
                <a:close/>
                <a:moveTo>
                  <a:pt x="73" y="165"/>
                </a:moveTo>
                <a:cubicBezTo>
                  <a:pt x="89" y="162"/>
                  <a:pt x="106" y="160"/>
                  <a:pt x="123" y="16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66" y="125"/>
                  <a:pt x="66" y="125"/>
                  <a:pt x="66" y="125"/>
                </a:cubicBezTo>
                <a:cubicBezTo>
                  <a:pt x="67" y="139"/>
                  <a:pt x="69" y="152"/>
                  <a:pt x="73" y="1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>
              <a:solidFill>
                <a:schemeClr val="tx1">
                  <a:lumMod val="65000"/>
                  <a:lumOff val="3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23" name="文本框 32"/>
          <p:cNvSpPr txBox="1"/>
          <p:nvPr/>
        </p:nvSpPr>
        <p:spPr>
          <a:xfrm>
            <a:off x="2259501" y="1834852"/>
            <a:ext cx="3745479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pPr defTabSz="913765">
              <a:defRPr/>
            </a:pPr>
            <a:r>
              <a:rPr lang="zh-CN" altLang="en-US" sz="4500" kern="0" dirty="0"/>
              <a:t>项目介绍</a:t>
            </a:r>
            <a:endParaRPr lang="zh-CN" altLang="en-US" sz="4500" kern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600">
        <p14:vortex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49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583 0.13704 C -0.07448 0.15046 0.01654 0.18009 0.05052 0.18009 C 0.08555 0.18009 0.01719 0.16157 -0.00573 0.10972 C 0.01406 0.07824 0.08633 0.12268 0.12136 0.12268 C 0.14831 0.11597 0.09388 0.1081 0.10886 0.06898 C 0.11719 0.06065 0.16185 0.07477 0.17136 0.07268 C 0.18086 0.0706 0.14753 0.08079 0.16615 0.05602 C 0.18477 0.03125 0.27344 -0.04028 0.28281 -0.07546 " pathEditMode="relative" rAng="0" ptsTypes="ffffaaaf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2" y="-8472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2" grpId="0" animBg="1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8"/>
          <p:cNvSpPr txBox="1"/>
          <p:nvPr/>
        </p:nvSpPr>
        <p:spPr>
          <a:xfrm>
            <a:off x="961706" y="276227"/>
            <a:ext cx="1894115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8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1800" b="1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9525" y="276226"/>
            <a:ext cx="556551" cy="39424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6" name="矩形 5"/>
          <p:cNvSpPr/>
          <p:nvPr/>
        </p:nvSpPr>
        <p:spPr>
          <a:xfrm>
            <a:off x="603526" y="276227"/>
            <a:ext cx="75476" cy="39424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7" name="矩形 6"/>
          <p:cNvSpPr/>
          <p:nvPr/>
        </p:nvSpPr>
        <p:spPr>
          <a:xfrm>
            <a:off x="732430" y="276227"/>
            <a:ext cx="75476" cy="39424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8" name="矩形 7"/>
          <p:cNvSpPr/>
          <p:nvPr/>
        </p:nvSpPr>
        <p:spPr>
          <a:xfrm>
            <a:off x="871381" y="276227"/>
            <a:ext cx="75476" cy="39424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496745" y="839713"/>
            <a:ext cx="8166530" cy="73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1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本项目主要包括当前城市天气查询，未来七天天气情况查询，设置当前城市，以及其他城市天气查询。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385462" y="1850084"/>
            <a:ext cx="593961" cy="593961"/>
            <a:chOff x="4589983" y="2663795"/>
            <a:chExt cx="877102" cy="877102"/>
          </a:xfrm>
        </p:grpSpPr>
        <p:grpSp>
          <p:nvGrpSpPr>
            <p:cNvPr id="12" name="组合 11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4" name="同心圆 2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14" name="Freeform 15"/>
              <p:cNvSpPr/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15" name="Freeform 16"/>
              <p:cNvSpPr/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16" name="Freeform 17"/>
              <p:cNvSpPr/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17" name="Freeform 18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18" name="Freeform 19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19" name="Freeform 20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20" name="Freeform 21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21" name="Freeform 22"/>
              <p:cNvSpPr/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22" name="Freeform 23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23" name="Freeform 24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4385462" y="2905339"/>
            <a:ext cx="593961" cy="593961"/>
            <a:chOff x="4692046" y="3749516"/>
            <a:chExt cx="877102" cy="877102"/>
          </a:xfrm>
        </p:grpSpPr>
        <p:grpSp>
          <p:nvGrpSpPr>
            <p:cNvPr id="27" name="组合 26"/>
            <p:cNvGrpSpPr/>
            <p:nvPr/>
          </p:nvGrpSpPr>
          <p:grpSpPr>
            <a:xfrm>
              <a:off x="4692046" y="3749516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7" name="同心圆 4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4853377" y="3997905"/>
              <a:ext cx="554441" cy="377594"/>
              <a:chOff x="4156075" y="2292350"/>
              <a:chExt cx="552450" cy="376238"/>
            </a:xfrm>
            <a:solidFill>
              <a:srgbClr val="0070C0"/>
            </a:solidFill>
          </p:grpSpPr>
          <p:sp>
            <p:nvSpPr>
              <p:cNvPr id="29" name="Freeform 27"/>
              <p:cNvSpPr/>
              <p:nvPr/>
            </p:nvSpPr>
            <p:spPr bwMode="auto">
              <a:xfrm>
                <a:off x="4352925" y="2292350"/>
                <a:ext cx="158750" cy="161925"/>
              </a:xfrm>
              <a:custGeom>
                <a:avLst/>
                <a:gdLst>
                  <a:gd name="T0" fmla="*/ 21 w 42"/>
                  <a:gd name="T1" fmla="*/ 0 h 43"/>
                  <a:gd name="T2" fmla="*/ 0 w 42"/>
                  <a:gd name="T3" fmla="*/ 22 h 43"/>
                  <a:gd name="T4" fmla="*/ 21 w 42"/>
                  <a:gd name="T5" fmla="*/ 43 h 43"/>
                  <a:gd name="T6" fmla="*/ 21 w 42"/>
                  <a:gd name="T7" fmla="*/ 43 h 43"/>
                  <a:gd name="T8" fmla="*/ 42 w 42"/>
                  <a:gd name="T9" fmla="*/ 22 h 43"/>
                  <a:gd name="T10" fmla="*/ 21 w 42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3">
                    <a:moveTo>
                      <a:pt x="21" y="0"/>
                    </a:moveTo>
                    <a:cubicBezTo>
                      <a:pt x="9" y="0"/>
                      <a:pt x="0" y="10"/>
                      <a:pt x="0" y="22"/>
                    </a:cubicBezTo>
                    <a:cubicBezTo>
                      <a:pt x="0" y="33"/>
                      <a:pt x="9" y="43"/>
                      <a:pt x="21" y="4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33" y="43"/>
                      <a:pt x="42" y="33"/>
                      <a:pt x="42" y="22"/>
                    </a:cubicBezTo>
                    <a:cubicBezTo>
                      <a:pt x="42" y="10"/>
                      <a:pt x="33" y="0"/>
                      <a:pt x="21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30" name="Freeform 28"/>
              <p:cNvSpPr/>
              <p:nvPr/>
            </p:nvSpPr>
            <p:spPr bwMode="auto">
              <a:xfrm>
                <a:off x="4284663" y="2462213"/>
                <a:ext cx="295275" cy="206375"/>
              </a:xfrm>
              <a:custGeom>
                <a:avLst/>
                <a:gdLst>
                  <a:gd name="T0" fmla="*/ 55 w 78"/>
                  <a:gd name="T1" fmla="*/ 0 h 55"/>
                  <a:gd name="T2" fmla="*/ 39 w 78"/>
                  <a:gd name="T3" fmla="*/ 45 h 55"/>
                  <a:gd name="T4" fmla="*/ 23 w 78"/>
                  <a:gd name="T5" fmla="*/ 0 h 55"/>
                  <a:gd name="T6" fmla="*/ 0 w 78"/>
                  <a:gd name="T7" fmla="*/ 33 h 55"/>
                  <a:gd name="T8" fmla="*/ 0 w 78"/>
                  <a:gd name="T9" fmla="*/ 34 h 55"/>
                  <a:gd name="T10" fmla="*/ 0 w 78"/>
                  <a:gd name="T11" fmla="*/ 35 h 55"/>
                  <a:gd name="T12" fmla="*/ 39 w 78"/>
                  <a:gd name="T13" fmla="*/ 55 h 55"/>
                  <a:gd name="T14" fmla="*/ 78 w 78"/>
                  <a:gd name="T15" fmla="*/ 35 h 55"/>
                  <a:gd name="T16" fmla="*/ 78 w 78"/>
                  <a:gd name="T17" fmla="*/ 34 h 55"/>
                  <a:gd name="T18" fmla="*/ 78 w 78"/>
                  <a:gd name="T19" fmla="*/ 33 h 55"/>
                  <a:gd name="T20" fmla="*/ 55 w 78"/>
                  <a:gd name="T2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" h="55">
                    <a:moveTo>
                      <a:pt x="55" y="0"/>
                    </a:moveTo>
                    <a:cubicBezTo>
                      <a:pt x="39" y="45"/>
                      <a:pt x="39" y="45"/>
                      <a:pt x="39" y="4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6"/>
                      <a:pt x="1" y="19"/>
                      <a:pt x="0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1" y="44"/>
                      <a:pt x="18" y="55"/>
                      <a:pt x="39" y="55"/>
                    </a:cubicBezTo>
                    <a:cubicBezTo>
                      <a:pt x="60" y="55"/>
                      <a:pt x="77" y="44"/>
                      <a:pt x="78" y="35"/>
                    </a:cubicBezTo>
                    <a:cubicBezTo>
                      <a:pt x="78" y="34"/>
                      <a:pt x="78" y="34"/>
                      <a:pt x="78" y="34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77" y="19"/>
                      <a:pt x="68" y="6"/>
                      <a:pt x="55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31" name="Freeform 29"/>
              <p:cNvSpPr/>
              <p:nvPr/>
            </p:nvSpPr>
            <p:spPr bwMode="auto">
              <a:xfrm>
                <a:off x="4416425" y="2457450"/>
                <a:ext cx="30163" cy="30163"/>
              </a:xfrm>
              <a:custGeom>
                <a:avLst/>
                <a:gdLst>
                  <a:gd name="T0" fmla="*/ 10 w 19"/>
                  <a:gd name="T1" fmla="*/ 0 h 19"/>
                  <a:gd name="T2" fmla="*/ 0 w 19"/>
                  <a:gd name="T3" fmla="*/ 10 h 19"/>
                  <a:gd name="T4" fmla="*/ 10 w 19"/>
                  <a:gd name="T5" fmla="*/ 19 h 19"/>
                  <a:gd name="T6" fmla="*/ 19 w 19"/>
                  <a:gd name="T7" fmla="*/ 10 h 19"/>
                  <a:gd name="T8" fmla="*/ 10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lnTo>
                      <a:pt x="0" y="10"/>
                    </a:lnTo>
                    <a:lnTo>
                      <a:pt x="10" y="19"/>
                    </a:lnTo>
                    <a:lnTo>
                      <a:pt x="19" y="1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32" name="Freeform 30"/>
              <p:cNvSpPr/>
              <p:nvPr/>
            </p:nvSpPr>
            <p:spPr bwMode="auto">
              <a:xfrm>
                <a:off x="4416425" y="2457450"/>
                <a:ext cx="30163" cy="30163"/>
              </a:xfrm>
              <a:custGeom>
                <a:avLst/>
                <a:gdLst>
                  <a:gd name="T0" fmla="*/ 10 w 19"/>
                  <a:gd name="T1" fmla="*/ 0 h 19"/>
                  <a:gd name="T2" fmla="*/ 0 w 19"/>
                  <a:gd name="T3" fmla="*/ 10 h 19"/>
                  <a:gd name="T4" fmla="*/ 10 w 19"/>
                  <a:gd name="T5" fmla="*/ 19 h 19"/>
                  <a:gd name="T6" fmla="*/ 19 w 19"/>
                  <a:gd name="T7" fmla="*/ 10 h 19"/>
                  <a:gd name="T8" fmla="*/ 10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lnTo>
                      <a:pt x="0" y="10"/>
                    </a:lnTo>
                    <a:lnTo>
                      <a:pt x="10" y="19"/>
                    </a:lnTo>
                    <a:lnTo>
                      <a:pt x="19" y="10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33" name="Freeform 31"/>
              <p:cNvSpPr/>
              <p:nvPr/>
            </p:nvSpPr>
            <p:spPr bwMode="auto">
              <a:xfrm>
                <a:off x="4408488" y="2487613"/>
                <a:ext cx="46038" cy="109538"/>
              </a:xfrm>
              <a:custGeom>
                <a:avLst/>
                <a:gdLst>
                  <a:gd name="T0" fmla="*/ 15 w 29"/>
                  <a:gd name="T1" fmla="*/ 0 h 69"/>
                  <a:gd name="T2" fmla="*/ 7 w 29"/>
                  <a:gd name="T3" fmla="*/ 5 h 69"/>
                  <a:gd name="T4" fmla="*/ 0 w 29"/>
                  <a:gd name="T5" fmla="*/ 36 h 69"/>
                  <a:gd name="T6" fmla="*/ 15 w 29"/>
                  <a:gd name="T7" fmla="*/ 69 h 69"/>
                  <a:gd name="T8" fmla="*/ 29 w 29"/>
                  <a:gd name="T9" fmla="*/ 36 h 69"/>
                  <a:gd name="T10" fmla="*/ 22 w 29"/>
                  <a:gd name="T11" fmla="*/ 5 h 69"/>
                  <a:gd name="T12" fmla="*/ 15 w 29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69">
                    <a:moveTo>
                      <a:pt x="15" y="0"/>
                    </a:moveTo>
                    <a:lnTo>
                      <a:pt x="7" y="5"/>
                    </a:lnTo>
                    <a:lnTo>
                      <a:pt x="0" y="36"/>
                    </a:lnTo>
                    <a:lnTo>
                      <a:pt x="15" y="69"/>
                    </a:lnTo>
                    <a:lnTo>
                      <a:pt x="29" y="36"/>
                    </a:lnTo>
                    <a:lnTo>
                      <a:pt x="22" y="5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34" name="Freeform 32"/>
              <p:cNvSpPr/>
              <p:nvPr/>
            </p:nvSpPr>
            <p:spPr bwMode="auto">
              <a:xfrm>
                <a:off x="4408488" y="2487613"/>
                <a:ext cx="46038" cy="109538"/>
              </a:xfrm>
              <a:custGeom>
                <a:avLst/>
                <a:gdLst>
                  <a:gd name="T0" fmla="*/ 15 w 29"/>
                  <a:gd name="T1" fmla="*/ 0 h 69"/>
                  <a:gd name="T2" fmla="*/ 7 w 29"/>
                  <a:gd name="T3" fmla="*/ 5 h 69"/>
                  <a:gd name="T4" fmla="*/ 0 w 29"/>
                  <a:gd name="T5" fmla="*/ 36 h 69"/>
                  <a:gd name="T6" fmla="*/ 15 w 29"/>
                  <a:gd name="T7" fmla="*/ 69 h 69"/>
                  <a:gd name="T8" fmla="*/ 29 w 29"/>
                  <a:gd name="T9" fmla="*/ 36 h 69"/>
                  <a:gd name="T10" fmla="*/ 22 w 29"/>
                  <a:gd name="T11" fmla="*/ 5 h 69"/>
                  <a:gd name="T12" fmla="*/ 15 w 29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69">
                    <a:moveTo>
                      <a:pt x="15" y="0"/>
                    </a:moveTo>
                    <a:lnTo>
                      <a:pt x="7" y="5"/>
                    </a:lnTo>
                    <a:lnTo>
                      <a:pt x="0" y="36"/>
                    </a:lnTo>
                    <a:lnTo>
                      <a:pt x="15" y="69"/>
                    </a:lnTo>
                    <a:lnTo>
                      <a:pt x="29" y="36"/>
                    </a:lnTo>
                    <a:lnTo>
                      <a:pt x="22" y="5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35" name="Oval 33"/>
              <p:cNvSpPr>
                <a:spLocks noChangeArrowheads="1"/>
              </p:cNvSpPr>
              <p:nvPr/>
            </p:nvSpPr>
            <p:spPr bwMode="auto">
              <a:xfrm>
                <a:off x="4205288" y="2333625"/>
                <a:ext cx="115888" cy="1206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36" name="Freeform 34"/>
              <p:cNvSpPr/>
              <p:nvPr/>
            </p:nvSpPr>
            <p:spPr bwMode="auto">
              <a:xfrm>
                <a:off x="4254500" y="2454275"/>
                <a:ext cx="17463" cy="22225"/>
              </a:xfrm>
              <a:custGeom>
                <a:avLst/>
                <a:gdLst>
                  <a:gd name="T0" fmla="*/ 4 w 11"/>
                  <a:gd name="T1" fmla="*/ 0 h 14"/>
                  <a:gd name="T2" fmla="*/ 0 w 11"/>
                  <a:gd name="T3" fmla="*/ 7 h 14"/>
                  <a:gd name="T4" fmla="*/ 4 w 11"/>
                  <a:gd name="T5" fmla="*/ 14 h 14"/>
                  <a:gd name="T6" fmla="*/ 11 w 11"/>
                  <a:gd name="T7" fmla="*/ 7 h 14"/>
                  <a:gd name="T8" fmla="*/ 4 w 1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4" y="0"/>
                    </a:moveTo>
                    <a:lnTo>
                      <a:pt x="0" y="7"/>
                    </a:lnTo>
                    <a:lnTo>
                      <a:pt x="4" y="14"/>
                    </a:lnTo>
                    <a:lnTo>
                      <a:pt x="11" y="7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37" name="Freeform 35"/>
              <p:cNvSpPr/>
              <p:nvPr/>
            </p:nvSpPr>
            <p:spPr bwMode="auto">
              <a:xfrm>
                <a:off x="4254500" y="2454275"/>
                <a:ext cx="17463" cy="22225"/>
              </a:xfrm>
              <a:custGeom>
                <a:avLst/>
                <a:gdLst>
                  <a:gd name="T0" fmla="*/ 4 w 11"/>
                  <a:gd name="T1" fmla="*/ 0 h 14"/>
                  <a:gd name="T2" fmla="*/ 0 w 11"/>
                  <a:gd name="T3" fmla="*/ 7 h 14"/>
                  <a:gd name="T4" fmla="*/ 4 w 11"/>
                  <a:gd name="T5" fmla="*/ 14 h 14"/>
                  <a:gd name="T6" fmla="*/ 11 w 11"/>
                  <a:gd name="T7" fmla="*/ 7 h 14"/>
                  <a:gd name="T8" fmla="*/ 4 w 1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4" y="0"/>
                    </a:moveTo>
                    <a:lnTo>
                      <a:pt x="0" y="7"/>
                    </a:lnTo>
                    <a:lnTo>
                      <a:pt x="4" y="14"/>
                    </a:lnTo>
                    <a:lnTo>
                      <a:pt x="11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38" name="Freeform 36"/>
              <p:cNvSpPr/>
              <p:nvPr/>
            </p:nvSpPr>
            <p:spPr bwMode="auto">
              <a:xfrm>
                <a:off x="4246563" y="2476500"/>
                <a:ext cx="33338" cy="79375"/>
              </a:xfrm>
              <a:custGeom>
                <a:avLst/>
                <a:gdLst>
                  <a:gd name="T0" fmla="*/ 9 w 21"/>
                  <a:gd name="T1" fmla="*/ 0 h 50"/>
                  <a:gd name="T2" fmla="*/ 9 w 21"/>
                  <a:gd name="T3" fmla="*/ 0 h 50"/>
                  <a:gd name="T4" fmla="*/ 5 w 21"/>
                  <a:gd name="T5" fmla="*/ 5 h 50"/>
                  <a:gd name="T6" fmla="*/ 0 w 21"/>
                  <a:gd name="T7" fmla="*/ 26 h 50"/>
                  <a:gd name="T8" fmla="*/ 9 w 21"/>
                  <a:gd name="T9" fmla="*/ 50 h 50"/>
                  <a:gd name="T10" fmla="*/ 21 w 21"/>
                  <a:gd name="T11" fmla="*/ 26 h 50"/>
                  <a:gd name="T12" fmla="*/ 14 w 21"/>
                  <a:gd name="T13" fmla="*/ 5 h 50"/>
                  <a:gd name="T14" fmla="*/ 9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9" y="0"/>
                    </a:moveTo>
                    <a:lnTo>
                      <a:pt x="9" y="0"/>
                    </a:lnTo>
                    <a:lnTo>
                      <a:pt x="5" y="5"/>
                    </a:lnTo>
                    <a:lnTo>
                      <a:pt x="0" y="26"/>
                    </a:lnTo>
                    <a:lnTo>
                      <a:pt x="9" y="50"/>
                    </a:lnTo>
                    <a:lnTo>
                      <a:pt x="21" y="26"/>
                    </a:lnTo>
                    <a:lnTo>
                      <a:pt x="14" y="5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39" name="Freeform 37"/>
              <p:cNvSpPr/>
              <p:nvPr/>
            </p:nvSpPr>
            <p:spPr bwMode="auto">
              <a:xfrm>
                <a:off x="4246563" y="2476500"/>
                <a:ext cx="33338" cy="79375"/>
              </a:xfrm>
              <a:custGeom>
                <a:avLst/>
                <a:gdLst>
                  <a:gd name="T0" fmla="*/ 9 w 21"/>
                  <a:gd name="T1" fmla="*/ 0 h 50"/>
                  <a:gd name="T2" fmla="*/ 9 w 21"/>
                  <a:gd name="T3" fmla="*/ 0 h 50"/>
                  <a:gd name="T4" fmla="*/ 5 w 21"/>
                  <a:gd name="T5" fmla="*/ 5 h 50"/>
                  <a:gd name="T6" fmla="*/ 0 w 21"/>
                  <a:gd name="T7" fmla="*/ 26 h 50"/>
                  <a:gd name="T8" fmla="*/ 9 w 21"/>
                  <a:gd name="T9" fmla="*/ 50 h 50"/>
                  <a:gd name="T10" fmla="*/ 21 w 21"/>
                  <a:gd name="T11" fmla="*/ 26 h 50"/>
                  <a:gd name="T12" fmla="*/ 14 w 21"/>
                  <a:gd name="T13" fmla="*/ 5 h 50"/>
                  <a:gd name="T14" fmla="*/ 9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9" y="0"/>
                    </a:moveTo>
                    <a:lnTo>
                      <a:pt x="9" y="0"/>
                    </a:lnTo>
                    <a:lnTo>
                      <a:pt x="5" y="5"/>
                    </a:lnTo>
                    <a:lnTo>
                      <a:pt x="0" y="26"/>
                    </a:lnTo>
                    <a:lnTo>
                      <a:pt x="9" y="50"/>
                    </a:lnTo>
                    <a:lnTo>
                      <a:pt x="21" y="26"/>
                    </a:lnTo>
                    <a:lnTo>
                      <a:pt x="14" y="5"/>
                    </a:lnTo>
                    <a:lnTo>
                      <a:pt x="9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0" name="Oval 38"/>
              <p:cNvSpPr>
                <a:spLocks noChangeArrowheads="1"/>
              </p:cNvSpPr>
              <p:nvPr/>
            </p:nvSpPr>
            <p:spPr bwMode="auto">
              <a:xfrm>
                <a:off x="4541838" y="2333625"/>
                <a:ext cx="117475" cy="1206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1" name="Freeform 39"/>
              <p:cNvSpPr/>
              <p:nvPr/>
            </p:nvSpPr>
            <p:spPr bwMode="auto">
              <a:xfrm>
                <a:off x="4530725" y="2457450"/>
                <a:ext cx="177800" cy="150813"/>
              </a:xfrm>
              <a:custGeom>
                <a:avLst/>
                <a:gdLst>
                  <a:gd name="T0" fmla="*/ 30 w 47"/>
                  <a:gd name="T1" fmla="*/ 0 h 40"/>
                  <a:gd name="T2" fmla="*/ 19 w 47"/>
                  <a:gd name="T3" fmla="*/ 33 h 40"/>
                  <a:gd name="T4" fmla="*/ 7 w 47"/>
                  <a:gd name="T5" fmla="*/ 0 h 40"/>
                  <a:gd name="T6" fmla="*/ 0 w 47"/>
                  <a:gd name="T7" fmla="*/ 5 h 40"/>
                  <a:gd name="T8" fmla="*/ 15 w 47"/>
                  <a:gd name="T9" fmla="*/ 34 h 40"/>
                  <a:gd name="T10" fmla="*/ 15 w 47"/>
                  <a:gd name="T11" fmla="*/ 35 h 40"/>
                  <a:gd name="T12" fmla="*/ 15 w 47"/>
                  <a:gd name="T13" fmla="*/ 36 h 40"/>
                  <a:gd name="T14" fmla="*/ 15 w 47"/>
                  <a:gd name="T15" fmla="*/ 36 h 40"/>
                  <a:gd name="T16" fmla="*/ 14 w 47"/>
                  <a:gd name="T17" fmla="*/ 40 h 40"/>
                  <a:gd name="T18" fmla="*/ 19 w 47"/>
                  <a:gd name="T19" fmla="*/ 40 h 40"/>
                  <a:gd name="T20" fmla="*/ 47 w 47"/>
                  <a:gd name="T21" fmla="*/ 25 h 40"/>
                  <a:gd name="T22" fmla="*/ 47 w 47"/>
                  <a:gd name="T23" fmla="*/ 25 h 40"/>
                  <a:gd name="T24" fmla="*/ 47 w 47"/>
                  <a:gd name="T25" fmla="*/ 25 h 40"/>
                  <a:gd name="T26" fmla="*/ 30 w 47"/>
                  <a:gd name="T2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7" h="40">
                    <a:moveTo>
                      <a:pt x="30" y="0"/>
                    </a:moveTo>
                    <a:cubicBezTo>
                      <a:pt x="19" y="33"/>
                      <a:pt x="19" y="33"/>
                      <a:pt x="19" y="3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4" y="1"/>
                      <a:pt x="2" y="3"/>
                      <a:pt x="0" y="5"/>
                    </a:cubicBezTo>
                    <a:cubicBezTo>
                      <a:pt x="8" y="12"/>
                      <a:pt x="14" y="23"/>
                      <a:pt x="15" y="34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7"/>
                      <a:pt x="14" y="38"/>
                      <a:pt x="14" y="40"/>
                    </a:cubicBezTo>
                    <a:cubicBezTo>
                      <a:pt x="15" y="40"/>
                      <a:pt x="17" y="40"/>
                      <a:pt x="19" y="40"/>
                    </a:cubicBezTo>
                    <a:cubicBezTo>
                      <a:pt x="34" y="40"/>
                      <a:pt x="46" y="32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6" y="14"/>
                      <a:pt x="40" y="5"/>
                      <a:pt x="30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2" name="Freeform 40"/>
              <p:cNvSpPr/>
              <p:nvPr/>
            </p:nvSpPr>
            <p:spPr bwMode="auto">
              <a:xfrm>
                <a:off x="4591050" y="2454275"/>
                <a:ext cx="19050" cy="22225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7 h 14"/>
                  <a:gd name="T4" fmla="*/ 7 w 12"/>
                  <a:gd name="T5" fmla="*/ 14 h 14"/>
                  <a:gd name="T6" fmla="*/ 12 w 12"/>
                  <a:gd name="T7" fmla="*/ 7 h 14"/>
                  <a:gd name="T8" fmla="*/ 7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7"/>
                    </a:lnTo>
                    <a:lnTo>
                      <a:pt x="7" y="14"/>
                    </a:lnTo>
                    <a:lnTo>
                      <a:pt x="12" y="7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3" name="Freeform 41"/>
              <p:cNvSpPr/>
              <p:nvPr/>
            </p:nvSpPr>
            <p:spPr bwMode="auto">
              <a:xfrm>
                <a:off x="4591050" y="2454275"/>
                <a:ext cx="19050" cy="22225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7 h 14"/>
                  <a:gd name="T4" fmla="*/ 7 w 12"/>
                  <a:gd name="T5" fmla="*/ 14 h 14"/>
                  <a:gd name="T6" fmla="*/ 12 w 12"/>
                  <a:gd name="T7" fmla="*/ 7 h 14"/>
                  <a:gd name="T8" fmla="*/ 7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7"/>
                    </a:lnTo>
                    <a:lnTo>
                      <a:pt x="7" y="14"/>
                    </a:lnTo>
                    <a:lnTo>
                      <a:pt x="12" y="7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4" name="Freeform 42"/>
              <p:cNvSpPr/>
              <p:nvPr/>
            </p:nvSpPr>
            <p:spPr bwMode="auto">
              <a:xfrm>
                <a:off x="4583113" y="2476500"/>
                <a:ext cx="33338" cy="79375"/>
              </a:xfrm>
              <a:custGeom>
                <a:avLst/>
                <a:gdLst>
                  <a:gd name="T0" fmla="*/ 12 w 21"/>
                  <a:gd name="T1" fmla="*/ 0 h 50"/>
                  <a:gd name="T2" fmla="*/ 12 w 21"/>
                  <a:gd name="T3" fmla="*/ 0 h 50"/>
                  <a:gd name="T4" fmla="*/ 7 w 21"/>
                  <a:gd name="T5" fmla="*/ 5 h 50"/>
                  <a:gd name="T6" fmla="*/ 0 w 21"/>
                  <a:gd name="T7" fmla="*/ 26 h 50"/>
                  <a:gd name="T8" fmla="*/ 12 w 21"/>
                  <a:gd name="T9" fmla="*/ 50 h 50"/>
                  <a:gd name="T10" fmla="*/ 21 w 21"/>
                  <a:gd name="T11" fmla="*/ 26 h 50"/>
                  <a:gd name="T12" fmla="*/ 17 w 21"/>
                  <a:gd name="T13" fmla="*/ 5 h 50"/>
                  <a:gd name="T14" fmla="*/ 12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12" y="0"/>
                    </a:moveTo>
                    <a:lnTo>
                      <a:pt x="12" y="0"/>
                    </a:lnTo>
                    <a:lnTo>
                      <a:pt x="7" y="5"/>
                    </a:lnTo>
                    <a:lnTo>
                      <a:pt x="0" y="26"/>
                    </a:lnTo>
                    <a:lnTo>
                      <a:pt x="12" y="50"/>
                    </a:lnTo>
                    <a:lnTo>
                      <a:pt x="21" y="26"/>
                    </a:lnTo>
                    <a:lnTo>
                      <a:pt x="17" y="5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5" name="Freeform 43"/>
              <p:cNvSpPr/>
              <p:nvPr/>
            </p:nvSpPr>
            <p:spPr bwMode="auto">
              <a:xfrm>
                <a:off x="4583113" y="2476500"/>
                <a:ext cx="33338" cy="79375"/>
              </a:xfrm>
              <a:custGeom>
                <a:avLst/>
                <a:gdLst>
                  <a:gd name="T0" fmla="*/ 12 w 21"/>
                  <a:gd name="T1" fmla="*/ 0 h 50"/>
                  <a:gd name="T2" fmla="*/ 12 w 21"/>
                  <a:gd name="T3" fmla="*/ 0 h 50"/>
                  <a:gd name="T4" fmla="*/ 7 w 21"/>
                  <a:gd name="T5" fmla="*/ 5 h 50"/>
                  <a:gd name="T6" fmla="*/ 0 w 21"/>
                  <a:gd name="T7" fmla="*/ 26 h 50"/>
                  <a:gd name="T8" fmla="*/ 12 w 21"/>
                  <a:gd name="T9" fmla="*/ 50 h 50"/>
                  <a:gd name="T10" fmla="*/ 21 w 21"/>
                  <a:gd name="T11" fmla="*/ 26 h 50"/>
                  <a:gd name="T12" fmla="*/ 17 w 21"/>
                  <a:gd name="T13" fmla="*/ 5 h 50"/>
                  <a:gd name="T14" fmla="*/ 12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12" y="0"/>
                    </a:moveTo>
                    <a:lnTo>
                      <a:pt x="12" y="0"/>
                    </a:lnTo>
                    <a:lnTo>
                      <a:pt x="7" y="5"/>
                    </a:lnTo>
                    <a:lnTo>
                      <a:pt x="0" y="26"/>
                    </a:lnTo>
                    <a:lnTo>
                      <a:pt x="12" y="50"/>
                    </a:lnTo>
                    <a:lnTo>
                      <a:pt x="21" y="26"/>
                    </a:lnTo>
                    <a:lnTo>
                      <a:pt x="17" y="5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6" name="Freeform 44"/>
              <p:cNvSpPr/>
              <p:nvPr/>
            </p:nvSpPr>
            <p:spPr bwMode="auto">
              <a:xfrm>
                <a:off x="4156075" y="2457450"/>
                <a:ext cx="177800" cy="150813"/>
              </a:xfrm>
              <a:custGeom>
                <a:avLst/>
                <a:gdLst>
                  <a:gd name="T0" fmla="*/ 40 w 47"/>
                  <a:gd name="T1" fmla="*/ 0 h 40"/>
                  <a:gd name="T2" fmla="*/ 28 w 47"/>
                  <a:gd name="T3" fmla="*/ 33 h 40"/>
                  <a:gd name="T4" fmla="*/ 17 w 47"/>
                  <a:gd name="T5" fmla="*/ 0 h 40"/>
                  <a:gd name="T6" fmla="*/ 0 w 47"/>
                  <a:gd name="T7" fmla="*/ 25 h 40"/>
                  <a:gd name="T8" fmla="*/ 0 w 47"/>
                  <a:gd name="T9" fmla="*/ 25 h 40"/>
                  <a:gd name="T10" fmla="*/ 0 w 47"/>
                  <a:gd name="T11" fmla="*/ 25 h 40"/>
                  <a:gd name="T12" fmla="*/ 28 w 47"/>
                  <a:gd name="T13" fmla="*/ 40 h 40"/>
                  <a:gd name="T14" fmla="*/ 33 w 47"/>
                  <a:gd name="T15" fmla="*/ 40 h 40"/>
                  <a:gd name="T16" fmla="*/ 32 w 47"/>
                  <a:gd name="T17" fmla="*/ 36 h 40"/>
                  <a:gd name="T18" fmla="*/ 32 w 47"/>
                  <a:gd name="T19" fmla="*/ 36 h 40"/>
                  <a:gd name="T20" fmla="*/ 32 w 47"/>
                  <a:gd name="T21" fmla="*/ 35 h 40"/>
                  <a:gd name="T22" fmla="*/ 32 w 47"/>
                  <a:gd name="T23" fmla="*/ 34 h 40"/>
                  <a:gd name="T24" fmla="*/ 39 w 47"/>
                  <a:gd name="T25" fmla="*/ 13 h 40"/>
                  <a:gd name="T26" fmla="*/ 47 w 47"/>
                  <a:gd name="T27" fmla="*/ 5 h 40"/>
                  <a:gd name="T28" fmla="*/ 40 w 47"/>
                  <a:gd name="T2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" h="40">
                    <a:moveTo>
                      <a:pt x="40" y="0"/>
                    </a:moveTo>
                    <a:cubicBezTo>
                      <a:pt x="28" y="33"/>
                      <a:pt x="28" y="33"/>
                      <a:pt x="28" y="33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5"/>
                      <a:pt x="1" y="14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2"/>
                      <a:pt x="13" y="40"/>
                      <a:pt x="28" y="40"/>
                    </a:cubicBezTo>
                    <a:cubicBezTo>
                      <a:pt x="30" y="40"/>
                      <a:pt x="32" y="40"/>
                      <a:pt x="33" y="40"/>
                    </a:cubicBezTo>
                    <a:cubicBezTo>
                      <a:pt x="33" y="38"/>
                      <a:pt x="32" y="37"/>
                      <a:pt x="32" y="36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32" y="35"/>
                      <a:pt x="32" y="35"/>
                      <a:pt x="32" y="34"/>
                    </a:cubicBezTo>
                    <a:cubicBezTo>
                      <a:pt x="33" y="27"/>
                      <a:pt x="35" y="20"/>
                      <a:pt x="39" y="13"/>
                    </a:cubicBezTo>
                    <a:cubicBezTo>
                      <a:pt x="42" y="10"/>
                      <a:pt x="44" y="7"/>
                      <a:pt x="47" y="5"/>
                    </a:cubicBezTo>
                    <a:cubicBezTo>
                      <a:pt x="45" y="3"/>
                      <a:pt x="43" y="1"/>
                      <a:pt x="40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</p:grpSp>
      </p:grpSp>
      <p:grpSp>
        <p:nvGrpSpPr>
          <p:cNvPr id="49" name="组合 48"/>
          <p:cNvGrpSpPr/>
          <p:nvPr/>
        </p:nvGrpSpPr>
        <p:grpSpPr>
          <a:xfrm>
            <a:off x="4385462" y="3960593"/>
            <a:ext cx="593961" cy="593961"/>
            <a:chOff x="5276799" y="5817699"/>
            <a:chExt cx="877102" cy="877102"/>
          </a:xfrm>
        </p:grpSpPr>
        <p:grpSp>
          <p:nvGrpSpPr>
            <p:cNvPr id="50" name="组合 49"/>
            <p:cNvGrpSpPr/>
            <p:nvPr/>
          </p:nvGrpSpPr>
          <p:grpSpPr>
            <a:xfrm>
              <a:off x="5276799" y="5817699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2" name="同心圆 6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5491718" y="5999083"/>
              <a:ext cx="447265" cy="447265"/>
              <a:chOff x="4219575" y="4668838"/>
              <a:chExt cx="442913" cy="442913"/>
            </a:xfrm>
            <a:solidFill>
              <a:srgbClr val="0070C0"/>
            </a:solidFill>
          </p:grpSpPr>
          <p:sp>
            <p:nvSpPr>
              <p:cNvPr id="52" name="Freeform 5"/>
              <p:cNvSpPr/>
              <p:nvPr/>
            </p:nvSpPr>
            <p:spPr bwMode="auto">
              <a:xfrm>
                <a:off x="4222750" y="4668838"/>
                <a:ext cx="368300" cy="255588"/>
              </a:xfrm>
              <a:custGeom>
                <a:avLst/>
                <a:gdLst>
                  <a:gd name="T0" fmla="*/ 95 w 97"/>
                  <a:gd name="T1" fmla="*/ 0 h 68"/>
                  <a:gd name="T2" fmla="*/ 68 w 97"/>
                  <a:gd name="T3" fmla="*/ 10 h 68"/>
                  <a:gd name="T4" fmla="*/ 79 w 97"/>
                  <a:gd name="T5" fmla="*/ 16 h 68"/>
                  <a:gd name="T6" fmla="*/ 33 w 97"/>
                  <a:gd name="T7" fmla="*/ 50 h 68"/>
                  <a:gd name="T8" fmla="*/ 5 w 97"/>
                  <a:gd name="T9" fmla="*/ 55 h 68"/>
                  <a:gd name="T10" fmla="*/ 0 w 97"/>
                  <a:gd name="T11" fmla="*/ 55 h 68"/>
                  <a:gd name="T12" fmla="*/ 0 w 97"/>
                  <a:gd name="T13" fmla="*/ 61 h 68"/>
                  <a:gd name="T14" fmla="*/ 0 w 97"/>
                  <a:gd name="T15" fmla="*/ 68 h 68"/>
                  <a:gd name="T16" fmla="*/ 5 w 97"/>
                  <a:gd name="T17" fmla="*/ 68 h 68"/>
                  <a:gd name="T18" fmla="*/ 36 w 97"/>
                  <a:gd name="T19" fmla="*/ 62 h 68"/>
                  <a:gd name="T20" fmla="*/ 68 w 97"/>
                  <a:gd name="T21" fmla="*/ 45 h 68"/>
                  <a:gd name="T22" fmla="*/ 90 w 97"/>
                  <a:gd name="T23" fmla="*/ 22 h 68"/>
                  <a:gd name="T24" fmla="*/ 97 w 97"/>
                  <a:gd name="T25" fmla="*/ 27 h 68"/>
                  <a:gd name="T26" fmla="*/ 95 w 97"/>
                  <a:gd name="T2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7" h="68">
                    <a:moveTo>
                      <a:pt x="95" y="0"/>
                    </a:moveTo>
                    <a:cubicBezTo>
                      <a:pt x="68" y="10"/>
                      <a:pt x="68" y="10"/>
                      <a:pt x="68" y="10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68" y="32"/>
                      <a:pt x="52" y="44"/>
                      <a:pt x="33" y="50"/>
                    </a:cubicBezTo>
                    <a:cubicBezTo>
                      <a:pt x="21" y="55"/>
                      <a:pt x="10" y="55"/>
                      <a:pt x="5" y="55"/>
                    </a:cubicBezTo>
                    <a:cubicBezTo>
                      <a:pt x="2" y="55"/>
                      <a:pt x="0" y="55"/>
                      <a:pt x="0" y="55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1" y="68"/>
                      <a:pt x="2" y="68"/>
                      <a:pt x="5" y="68"/>
                    </a:cubicBezTo>
                    <a:cubicBezTo>
                      <a:pt x="11" y="68"/>
                      <a:pt x="23" y="67"/>
                      <a:pt x="36" y="62"/>
                    </a:cubicBezTo>
                    <a:cubicBezTo>
                      <a:pt x="48" y="58"/>
                      <a:pt x="59" y="53"/>
                      <a:pt x="68" y="45"/>
                    </a:cubicBezTo>
                    <a:cubicBezTo>
                      <a:pt x="76" y="39"/>
                      <a:pt x="83" y="31"/>
                      <a:pt x="90" y="22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5" y="0"/>
                      <a:pt x="95" y="0"/>
                      <a:pt x="95" y="0"/>
                    </a:cubicBezTo>
                  </a:path>
                </a:pathLst>
              </a:custGeom>
              <a:solidFill>
                <a:srgbClr val="01A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3" name="Rectangle 6"/>
              <p:cNvSpPr>
                <a:spLocks noChangeArrowheads="1"/>
              </p:cNvSpPr>
              <p:nvPr/>
            </p:nvSpPr>
            <p:spPr bwMode="auto">
              <a:xfrm>
                <a:off x="4219575" y="4962525"/>
                <a:ext cx="87313" cy="936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4" name="Rectangle 7"/>
              <p:cNvSpPr>
                <a:spLocks noChangeArrowheads="1"/>
              </p:cNvSpPr>
              <p:nvPr/>
            </p:nvSpPr>
            <p:spPr bwMode="auto">
              <a:xfrm>
                <a:off x="4219575" y="4962525"/>
                <a:ext cx="87313" cy="93663"/>
              </a:xfrm>
              <a:prstGeom prst="rect">
                <a:avLst/>
              </a:prstGeom>
              <a:solidFill>
                <a:srgbClr val="01A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5" name="Rectangle 8"/>
              <p:cNvSpPr>
                <a:spLocks noChangeArrowheads="1"/>
              </p:cNvSpPr>
              <p:nvPr/>
            </p:nvSpPr>
            <p:spPr bwMode="auto">
              <a:xfrm>
                <a:off x="4321175" y="4932363"/>
                <a:ext cx="84138" cy="1238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6" name="Rectangle 9"/>
              <p:cNvSpPr>
                <a:spLocks noChangeArrowheads="1"/>
              </p:cNvSpPr>
              <p:nvPr/>
            </p:nvSpPr>
            <p:spPr bwMode="auto">
              <a:xfrm>
                <a:off x="4321175" y="4932363"/>
                <a:ext cx="84138" cy="123825"/>
              </a:xfrm>
              <a:prstGeom prst="rect">
                <a:avLst/>
              </a:prstGeom>
              <a:solidFill>
                <a:srgbClr val="01A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7" name="Rectangle 10"/>
              <p:cNvSpPr>
                <a:spLocks noChangeArrowheads="1"/>
              </p:cNvSpPr>
              <p:nvPr/>
            </p:nvSpPr>
            <p:spPr bwMode="auto">
              <a:xfrm>
                <a:off x="4419600" y="4891088"/>
                <a:ext cx="87313" cy="165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8" name="Rectangle 11"/>
              <p:cNvSpPr>
                <a:spLocks noChangeArrowheads="1"/>
              </p:cNvSpPr>
              <p:nvPr/>
            </p:nvSpPr>
            <p:spPr bwMode="auto">
              <a:xfrm>
                <a:off x="4419600" y="4891088"/>
                <a:ext cx="87313" cy="165100"/>
              </a:xfrm>
              <a:prstGeom prst="rect">
                <a:avLst/>
              </a:prstGeom>
              <a:solidFill>
                <a:srgbClr val="01A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9" name="Rectangle 12"/>
              <p:cNvSpPr>
                <a:spLocks noChangeArrowheads="1"/>
              </p:cNvSpPr>
              <p:nvPr/>
            </p:nvSpPr>
            <p:spPr bwMode="auto">
              <a:xfrm>
                <a:off x="4522788" y="4826000"/>
                <a:ext cx="82550" cy="2301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0" name="Rectangle 13"/>
              <p:cNvSpPr>
                <a:spLocks noChangeArrowheads="1"/>
              </p:cNvSpPr>
              <p:nvPr/>
            </p:nvSpPr>
            <p:spPr bwMode="auto">
              <a:xfrm>
                <a:off x="4522788" y="4826000"/>
                <a:ext cx="82550" cy="230188"/>
              </a:xfrm>
              <a:prstGeom prst="rect">
                <a:avLst/>
              </a:prstGeom>
              <a:solidFill>
                <a:srgbClr val="01A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1" name="Freeform 14"/>
              <p:cNvSpPr/>
              <p:nvPr/>
            </p:nvSpPr>
            <p:spPr bwMode="auto">
              <a:xfrm>
                <a:off x="4219575" y="4668838"/>
                <a:ext cx="442913" cy="442913"/>
              </a:xfrm>
              <a:custGeom>
                <a:avLst/>
                <a:gdLst>
                  <a:gd name="T0" fmla="*/ 112 w 117"/>
                  <a:gd name="T1" fmla="*/ 0 h 118"/>
                  <a:gd name="T2" fmla="*/ 112 w 117"/>
                  <a:gd name="T3" fmla="*/ 0 h 118"/>
                  <a:gd name="T4" fmla="*/ 112 w 117"/>
                  <a:gd name="T5" fmla="*/ 0 h 118"/>
                  <a:gd name="T6" fmla="*/ 109 w 117"/>
                  <a:gd name="T7" fmla="*/ 1 h 118"/>
                  <a:gd name="T8" fmla="*/ 107 w 117"/>
                  <a:gd name="T9" fmla="*/ 5 h 118"/>
                  <a:gd name="T10" fmla="*/ 111 w 117"/>
                  <a:gd name="T11" fmla="*/ 9 h 118"/>
                  <a:gd name="T12" fmla="*/ 111 w 117"/>
                  <a:gd name="T13" fmla="*/ 112 h 118"/>
                  <a:gd name="T14" fmla="*/ 10 w 117"/>
                  <a:gd name="T15" fmla="*/ 112 h 118"/>
                  <a:gd name="T16" fmla="*/ 5 w 117"/>
                  <a:gd name="T17" fmla="*/ 108 h 118"/>
                  <a:gd name="T18" fmla="*/ 0 w 117"/>
                  <a:gd name="T19" fmla="*/ 113 h 118"/>
                  <a:gd name="T20" fmla="*/ 0 w 117"/>
                  <a:gd name="T21" fmla="*/ 113 h 118"/>
                  <a:gd name="T22" fmla="*/ 5 w 117"/>
                  <a:gd name="T23" fmla="*/ 118 h 118"/>
                  <a:gd name="T24" fmla="*/ 10 w 117"/>
                  <a:gd name="T25" fmla="*/ 114 h 118"/>
                  <a:gd name="T26" fmla="*/ 113 w 117"/>
                  <a:gd name="T27" fmla="*/ 114 h 118"/>
                  <a:gd name="T28" fmla="*/ 113 w 117"/>
                  <a:gd name="T29" fmla="*/ 9 h 118"/>
                  <a:gd name="T30" fmla="*/ 117 w 117"/>
                  <a:gd name="T31" fmla="*/ 5 h 118"/>
                  <a:gd name="T32" fmla="*/ 112 w 117"/>
                  <a:gd name="T33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7" h="118">
                    <a:moveTo>
                      <a:pt x="112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0"/>
                      <a:pt x="112" y="0"/>
                      <a:pt x="112" y="0"/>
                    </a:cubicBezTo>
                    <a:cubicBezTo>
                      <a:pt x="111" y="0"/>
                      <a:pt x="110" y="0"/>
                      <a:pt x="109" y="1"/>
                    </a:cubicBezTo>
                    <a:cubicBezTo>
                      <a:pt x="108" y="2"/>
                      <a:pt x="107" y="3"/>
                      <a:pt x="107" y="5"/>
                    </a:cubicBezTo>
                    <a:cubicBezTo>
                      <a:pt x="107" y="7"/>
                      <a:pt x="109" y="9"/>
                      <a:pt x="111" y="9"/>
                    </a:cubicBezTo>
                    <a:cubicBezTo>
                      <a:pt x="111" y="112"/>
                      <a:pt x="111" y="112"/>
                      <a:pt x="111" y="112"/>
                    </a:cubicBezTo>
                    <a:cubicBezTo>
                      <a:pt x="10" y="112"/>
                      <a:pt x="10" y="112"/>
                      <a:pt x="10" y="112"/>
                    </a:cubicBezTo>
                    <a:cubicBezTo>
                      <a:pt x="9" y="110"/>
                      <a:pt x="7" y="108"/>
                      <a:pt x="5" y="108"/>
                    </a:cubicBezTo>
                    <a:cubicBezTo>
                      <a:pt x="3" y="108"/>
                      <a:pt x="0" y="110"/>
                      <a:pt x="0" y="113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1" y="116"/>
                      <a:pt x="3" y="118"/>
                      <a:pt x="5" y="118"/>
                    </a:cubicBezTo>
                    <a:cubicBezTo>
                      <a:pt x="7" y="118"/>
                      <a:pt x="9" y="116"/>
                      <a:pt x="10" y="114"/>
                    </a:cubicBezTo>
                    <a:cubicBezTo>
                      <a:pt x="113" y="114"/>
                      <a:pt x="113" y="114"/>
                      <a:pt x="113" y="114"/>
                    </a:cubicBezTo>
                    <a:cubicBezTo>
                      <a:pt x="113" y="9"/>
                      <a:pt x="113" y="9"/>
                      <a:pt x="113" y="9"/>
                    </a:cubicBezTo>
                    <a:cubicBezTo>
                      <a:pt x="115" y="9"/>
                      <a:pt x="117" y="7"/>
                      <a:pt x="117" y="5"/>
                    </a:cubicBezTo>
                    <a:cubicBezTo>
                      <a:pt x="117" y="2"/>
                      <a:pt x="115" y="0"/>
                      <a:pt x="112" y="0"/>
                    </a:cubicBezTo>
                  </a:path>
                </a:pathLst>
              </a:custGeom>
              <a:solidFill>
                <a:srgbClr val="01A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</p:grpSp>
      </p:grpSp>
      <p:grpSp>
        <p:nvGrpSpPr>
          <p:cNvPr id="64" name="组合 63"/>
          <p:cNvGrpSpPr/>
          <p:nvPr/>
        </p:nvGrpSpPr>
        <p:grpSpPr>
          <a:xfrm>
            <a:off x="5345454" y="2010978"/>
            <a:ext cx="3084171" cy="640364"/>
            <a:chOff x="7127272" y="2681303"/>
            <a:chExt cx="4112228" cy="853819"/>
          </a:xfrm>
        </p:grpSpPr>
        <p:sp>
          <p:nvSpPr>
            <p:cNvPr id="65" name="矩形 64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66" name="矩形 47"/>
            <p:cNvSpPr>
              <a:spLocks noChangeArrowheads="1"/>
            </p:cNvSpPr>
            <p:nvPr/>
          </p:nvSpPr>
          <p:spPr bwMode="auto">
            <a:xfrm>
              <a:off x="7152672" y="2795742"/>
              <a:ext cx="3713339" cy="546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城市未来五天天气情况</a:t>
              </a:r>
              <a:endPara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7" name="矩形 3"/>
          <p:cNvSpPr>
            <a:spLocks noChangeArrowheads="1"/>
          </p:cNvSpPr>
          <p:nvPr/>
        </p:nvSpPr>
        <p:spPr bwMode="auto">
          <a:xfrm>
            <a:off x="5335929" y="1702114"/>
            <a:ext cx="1054100" cy="28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项目名称：</a:t>
            </a:r>
            <a:endParaRPr lang="zh-CN" altLang="en-US" sz="1500" b="1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5345454" y="3046993"/>
            <a:ext cx="3084171" cy="640364"/>
            <a:chOff x="7127272" y="4062656"/>
            <a:chExt cx="4112228" cy="853819"/>
          </a:xfrm>
        </p:grpSpPr>
        <p:sp>
          <p:nvSpPr>
            <p:cNvPr id="69" name="矩形 68"/>
            <p:cNvSpPr/>
            <p:nvPr/>
          </p:nvSpPr>
          <p:spPr>
            <a:xfrm>
              <a:off x="7127272" y="4062656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70" name="矩形 47"/>
            <p:cNvSpPr>
              <a:spLocks noChangeArrowheads="1"/>
            </p:cNvSpPr>
            <p:nvPr/>
          </p:nvSpPr>
          <p:spPr bwMode="auto">
            <a:xfrm>
              <a:off x="7165371" y="4175680"/>
              <a:ext cx="3700639" cy="546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2018.06</a:t>
              </a:r>
              <a:endPara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矩形 3"/>
          <p:cNvSpPr>
            <a:spLocks noChangeArrowheads="1"/>
          </p:cNvSpPr>
          <p:nvPr/>
        </p:nvSpPr>
        <p:spPr bwMode="auto">
          <a:xfrm>
            <a:off x="5335929" y="2708492"/>
            <a:ext cx="1054100" cy="28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EB962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开发时间：</a:t>
            </a:r>
            <a:endParaRPr lang="zh-CN" altLang="en-US" sz="1500" b="1" dirty="0">
              <a:solidFill>
                <a:srgbClr val="EB9624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5345454" y="4083007"/>
            <a:ext cx="3084171" cy="640364"/>
            <a:chOff x="7127272" y="5444009"/>
            <a:chExt cx="4112228" cy="853819"/>
          </a:xfrm>
        </p:grpSpPr>
        <p:sp>
          <p:nvSpPr>
            <p:cNvPr id="73" name="矩形 72"/>
            <p:cNvSpPr/>
            <p:nvPr/>
          </p:nvSpPr>
          <p:spPr>
            <a:xfrm>
              <a:off x="7127272" y="5444009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74" name="矩形 47"/>
            <p:cNvSpPr>
              <a:spLocks noChangeArrowheads="1"/>
            </p:cNvSpPr>
            <p:nvPr/>
          </p:nvSpPr>
          <p:spPr bwMode="auto">
            <a:xfrm>
              <a:off x="7152671" y="5555617"/>
              <a:ext cx="3713339" cy="546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Spyder</a:t>
              </a:r>
              <a:endPara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5" name="矩形 3"/>
          <p:cNvSpPr>
            <a:spLocks noChangeArrowheads="1"/>
          </p:cNvSpPr>
          <p:nvPr/>
        </p:nvSpPr>
        <p:spPr bwMode="auto">
          <a:xfrm>
            <a:off x="5335929" y="3743445"/>
            <a:ext cx="1054100" cy="28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01ACB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开发工具：</a:t>
            </a:r>
            <a:endParaRPr lang="zh-CN" altLang="en-US" sz="1500" b="1" dirty="0">
              <a:solidFill>
                <a:srgbClr val="01ACB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5124450" y="1768789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5124450" y="2810102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5133975" y="3858487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6570" y="2162175"/>
            <a:ext cx="3336290" cy="25977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250">
        <p14:vortex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69" dur="500" fill="hold"/>
                                        <p:tgtEl>
                                          <p:spTgt spid="4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71" dur="500" fill="hold"/>
                                        <p:tgtEl>
                                          <p:spTgt spid="49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73" dur="500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500"/>
                            </p:stCondLst>
                            <p:childTnLst>
                              <p:par>
                                <p:cTn id="81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7" grpId="0"/>
      <p:bldP spid="71" grpId="0"/>
      <p:bldP spid="7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圆角矩形 23"/>
          <p:cNvSpPr/>
          <p:nvPr/>
        </p:nvSpPr>
        <p:spPr>
          <a:xfrm>
            <a:off x="866775" y="1737766"/>
            <a:ext cx="5448300" cy="956633"/>
          </a:xfrm>
          <a:prstGeom prst="roundRect">
            <a:avLst/>
          </a:prstGeom>
          <a:solidFill>
            <a:srgbClr val="FFB85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4722736" y="4082997"/>
            <a:ext cx="3076575" cy="658590"/>
          </a:xfrm>
          <a:custGeom>
            <a:avLst/>
            <a:gdLst>
              <a:gd name="T0" fmla="*/ 229 w 695"/>
              <a:gd name="T1" fmla="*/ 157 h 174"/>
              <a:gd name="T2" fmla="*/ 338 w 695"/>
              <a:gd name="T3" fmla="*/ 173 h 174"/>
              <a:gd name="T4" fmla="*/ 395 w 695"/>
              <a:gd name="T5" fmla="*/ 157 h 174"/>
              <a:gd name="T6" fmla="*/ 273 w 695"/>
              <a:gd name="T7" fmla="*/ 86 h 174"/>
              <a:gd name="T8" fmla="*/ 273 w 695"/>
              <a:gd name="T9" fmla="*/ 72 h 174"/>
              <a:gd name="T10" fmla="*/ 355 w 695"/>
              <a:gd name="T11" fmla="*/ 82 h 174"/>
              <a:gd name="T12" fmla="*/ 493 w 695"/>
              <a:gd name="T13" fmla="*/ 99 h 174"/>
              <a:gd name="T14" fmla="*/ 563 w 695"/>
              <a:gd name="T15" fmla="*/ 86 h 174"/>
              <a:gd name="T16" fmla="*/ 534 w 695"/>
              <a:gd name="T17" fmla="*/ 47 h 174"/>
              <a:gd name="T18" fmla="*/ 569 w 695"/>
              <a:gd name="T19" fmla="*/ 32 h 174"/>
              <a:gd name="T20" fmla="*/ 656 w 695"/>
              <a:gd name="T21" fmla="*/ 39 h 174"/>
              <a:gd name="T22" fmla="*/ 653 w 695"/>
              <a:gd name="T23" fmla="*/ 8 h 174"/>
              <a:gd name="T24" fmla="*/ 656 w 695"/>
              <a:gd name="T25" fmla="*/ 4 h 174"/>
              <a:gd name="T26" fmla="*/ 677 w 695"/>
              <a:gd name="T27" fmla="*/ 3 h 174"/>
              <a:gd name="T28" fmla="*/ 689 w 695"/>
              <a:gd name="T29" fmla="*/ 2 h 174"/>
              <a:gd name="T30" fmla="*/ 656 w 695"/>
              <a:gd name="T31" fmla="*/ 1 h 174"/>
              <a:gd name="T32" fmla="*/ 645 w 695"/>
              <a:gd name="T33" fmla="*/ 8 h 174"/>
              <a:gd name="T34" fmla="*/ 652 w 695"/>
              <a:gd name="T35" fmla="*/ 28 h 174"/>
              <a:gd name="T36" fmla="*/ 633 w 695"/>
              <a:gd name="T37" fmla="*/ 32 h 174"/>
              <a:gd name="T38" fmla="*/ 631 w 695"/>
              <a:gd name="T39" fmla="*/ 31 h 174"/>
              <a:gd name="T40" fmla="*/ 623 w 695"/>
              <a:gd name="T41" fmla="*/ 29 h 174"/>
              <a:gd name="T42" fmla="*/ 588 w 695"/>
              <a:gd name="T43" fmla="*/ 27 h 174"/>
              <a:gd name="T44" fmla="*/ 573 w 695"/>
              <a:gd name="T45" fmla="*/ 24 h 174"/>
              <a:gd name="T46" fmla="*/ 562 w 695"/>
              <a:gd name="T47" fmla="*/ 22 h 174"/>
              <a:gd name="T48" fmla="*/ 532 w 695"/>
              <a:gd name="T49" fmla="*/ 21 h 174"/>
              <a:gd name="T50" fmla="*/ 498 w 695"/>
              <a:gd name="T51" fmla="*/ 36 h 174"/>
              <a:gd name="T52" fmla="*/ 500 w 695"/>
              <a:gd name="T53" fmla="*/ 43 h 174"/>
              <a:gd name="T54" fmla="*/ 516 w 695"/>
              <a:gd name="T55" fmla="*/ 47 h 174"/>
              <a:gd name="T56" fmla="*/ 509 w 695"/>
              <a:gd name="T57" fmla="*/ 51 h 174"/>
              <a:gd name="T58" fmla="*/ 529 w 695"/>
              <a:gd name="T59" fmla="*/ 74 h 174"/>
              <a:gd name="T60" fmla="*/ 535 w 695"/>
              <a:gd name="T61" fmla="*/ 83 h 174"/>
              <a:gd name="T62" fmla="*/ 515 w 695"/>
              <a:gd name="T63" fmla="*/ 91 h 174"/>
              <a:gd name="T64" fmla="*/ 466 w 695"/>
              <a:gd name="T65" fmla="*/ 86 h 174"/>
              <a:gd name="T66" fmla="*/ 444 w 695"/>
              <a:gd name="T67" fmla="*/ 84 h 174"/>
              <a:gd name="T68" fmla="*/ 435 w 695"/>
              <a:gd name="T69" fmla="*/ 82 h 174"/>
              <a:gd name="T70" fmla="*/ 418 w 695"/>
              <a:gd name="T71" fmla="*/ 82 h 174"/>
              <a:gd name="T72" fmla="*/ 383 w 695"/>
              <a:gd name="T73" fmla="*/ 77 h 174"/>
              <a:gd name="T74" fmla="*/ 346 w 695"/>
              <a:gd name="T75" fmla="*/ 71 h 174"/>
              <a:gd name="T76" fmla="*/ 307 w 695"/>
              <a:gd name="T77" fmla="*/ 68 h 174"/>
              <a:gd name="T78" fmla="*/ 240 w 695"/>
              <a:gd name="T79" fmla="*/ 69 h 174"/>
              <a:gd name="T80" fmla="*/ 241 w 695"/>
              <a:gd name="T81" fmla="*/ 78 h 174"/>
              <a:gd name="T82" fmla="*/ 247 w 695"/>
              <a:gd name="T83" fmla="*/ 84 h 174"/>
              <a:gd name="T84" fmla="*/ 245 w 695"/>
              <a:gd name="T85" fmla="*/ 86 h 174"/>
              <a:gd name="T86" fmla="*/ 269 w 695"/>
              <a:gd name="T87" fmla="*/ 98 h 174"/>
              <a:gd name="T88" fmla="*/ 293 w 695"/>
              <a:gd name="T89" fmla="*/ 111 h 174"/>
              <a:gd name="T90" fmla="*/ 308 w 695"/>
              <a:gd name="T91" fmla="*/ 118 h 174"/>
              <a:gd name="T92" fmla="*/ 332 w 695"/>
              <a:gd name="T93" fmla="*/ 128 h 174"/>
              <a:gd name="T94" fmla="*/ 352 w 695"/>
              <a:gd name="T95" fmla="*/ 144 h 174"/>
              <a:gd name="T96" fmla="*/ 371 w 695"/>
              <a:gd name="T97" fmla="*/ 156 h 174"/>
              <a:gd name="T98" fmla="*/ 370 w 695"/>
              <a:gd name="T99" fmla="*/ 167 h 174"/>
              <a:gd name="T100" fmla="*/ 281 w 695"/>
              <a:gd name="T101" fmla="*/ 157 h 174"/>
              <a:gd name="T102" fmla="*/ 249 w 695"/>
              <a:gd name="T103" fmla="*/ 152 h 174"/>
              <a:gd name="T104" fmla="*/ 160 w 695"/>
              <a:gd name="T105" fmla="*/ 140 h 174"/>
              <a:gd name="T106" fmla="*/ 79 w 695"/>
              <a:gd name="T107" fmla="*/ 123 h 174"/>
              <a:gd name="T108" fmla="*/ 656 w 695"/>
              <a:gd name="T109" fmla="*/ 33 h 174"/>
              <a:gd name="T110" fmla="*/ 648 w 695"/>
              <a:gd name="T111" fmla="*/ 5 h 174"/>
              <a:gd name="T112" fmla="*/ 655 w 695"/>
              <a:gd name="T113" fmla="*/ 33 h 174"/>
              <a:gd name="T114" fmla="*/ 648 w 695"/>
              <a:gd name="T115" fmla="*/ 37 h 174"/>
              <a:gd name="T116" fmla="*/ 535 w 695"/>
              <a:gd name="T117" fmla="*/ 92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95" h="174">
                <a:moveTo>
                  <a:pt x="78" y="130"/>
                </a:moveTo>
                <a:cubicBezTo>
                  <a:pt x="88" y="132"/>
                  <a:pt x="101" y="134"/>
                  <a:pt x="109" y="136"/>
                </a:cubicBezTo>
                <a:cubicBezTo>
                  <a:pt x="147" y="143"/>
                  <a:pt x="179" y="151"/>
                  <a:pt x="220" y="157"/>
                </a:cubicBezTo>
                <a:cubicBezTo>
                  <a:pt x="219" y="157"/>
                  <a:pt x="222" y="157"/>
                  <a:pt x="225" y="157"/>
                </a:cubicBezTo>
                <a:cubicBezTo>
                  <a:pt x="224" y="157"/>
                  <a:pt x="224" y="157"/>
                  <a:pt x="224" y="157"/>
                </a:cubicBezTo>
                <a:cubicBezTo>
                  <a:pt x="229" y="157"/>
                  <a:pt x="229" y="157"/>
                  <a:pt x="229" y="157"/>
                </a:cubicBezTo>
                <a:cubicBezTo>
                  <a:pt x="232" y="157"/>
                  <a:pt x="229" y="158"/>
                  <a:pt x="226" y="158"/>
                </a:cubicBezTo>
                <a:cubicBezTo>
                  <a:pt x="242" y="160"/>
                  <a:pt x="257" y="162"/>
                  <a:pt x="272" y="165"/>
                </a:cubicBezTo>
                <a:cubicBezTo>
                  <a:pt x="275" y="164"/>
                  <a:pt x="280" y="166"/>
                  <a:pt x="283" y="165"/>
                </a:cubicBezTo>
                <a:cubicBezTo>
                  <a:pt x="283" y="166"/>
                  <a:pt x="283" y="166"/>
                  <a:pt x="282" y="166"/>
                </a:cubicBezTo>
                <a:cubicBezTo>
                  <a:pt x="294" y="167"/>
                  <a:pt x="295" y="167"/>
                  <a:pt x="303" y="169"/>
                </a:cubicBezTo>
                <a:cubicBezTo>
                  <a:pt x="314" y="171"/>
                  <a:pt x="325" y="172"/>
                  <a:pt x="338" y="173"/>
                </a:cubicBezTo>
                <a:cubicBezTo>
                  <a:pt x="346" y="174"/>
                  <a:pt x="351" y="174"/>
                  <a:pt x="366" y="173"/>
                </a:cubicBezTo>
                <a:cubicBezTo>
                  <a:pt x="367" y="173"/>
                  <a:pt x="372" y="173"/>
                  <a:pt x="375" y="172"/>
                </a:cubicBezTo>
                <a:cubicBezTo>
                  <a:pt x="379" y="171"/>
                  <a:pt x="379" y="171"/>
                  <a:pt x="379" y="171"/>
                </a:cubicBezTo>
                <a:cubicBezTo>
                  <a:pt x="396" y="166"/>
                  <a:pt x="387" y="169"/>
                  <a:pt x="391" y="167"/>
                </a:cubicBezTo>
                <a:cubicBezTo>
                  <a:pt x="398" y="163"/>
                  <a:pt x="396" y="163"/>
                  <a:pt x="397" y="161"/>
                </a:cubicBezTo>
                <a:cubicBezTo>
                  <a:pt x="397" y="160"/>
                  <a:pt x="396" y="158"/>
                  <a:pt x="395" y="157"/>
                </a:cubicBezTo>
                <a:cubicBezTo>
                  <a:pt x="389" y="149"/>
                  <a:pt x="378" y="143"/>
                  <a:pt x="368" y="136"/>
                </a:cubicBezTo>
                <a:cubicBezTo>
                  <a:pt x="347" y="123"/>
                  <a:pt x="322" y="111"/>
                  <a:pt x="300" y="97"/>
                </a:cubicBezTo>
                <a:cubicBezTo>
                  <a:pt x="292" y="96"/>
                  <a:pt x="289" y="93"/>
                  <a:pt x="282" y="92"/>
                </a:cubicBezTo>
                <a:cubicBezTo>
                  <a:pt x="283" y="91"/>
                  <a:pt x="283" y="91"/>
                  <a:pt x="283" y="91"/>
                </a:cubicBezTo>
                <a:cubicBezTo>
                  <a:pt x="278" y="90"/>
                  <a:pt x="279" y="89"/>
                  <a:pt x="277" y="86"/>
                </a:cubicBezTo>
                <a:cubicBezTo>
                  <a:pt x="276" y="86"/>
                  <a:pt x="275" y="85"/>
                  <a:pt x="273" y="86"/>
                </a:cubicBezTo>
                <a:cubicBezTo>
                  <a:pt x="270" y="85"/>
                  <a:pt x="274" y="83"/>
                  <a:pt x="271" y="82"/>
                </a:cubicBezTo>
                <a:cubicBezTo>
                  <a:pt x="272" y="82"/>
                  <a:pt x="270" y="83"/>
                  <a:pt x="270" y="82"/>
                </a:cubicBezTo>
                <a:cubicBezTo>
                  <a:pt x="262" y="79"/>
                  <a:pt x="272" y="82"/>
                  <a:pt x="269" y="77"/>
                </a:cubicBezTo>
                <a:cubicBezTo>
                  <a:pt x="267" y="76"/>
                  <a:pt x="264" y="74"/>
                  <a:pt x="262" y="72"/>
                </a:cubicBezTo>
                <a:cubicBezTo>
                  <a:pt x="265" y="72"/>
                  <a:pt x="269" y="72"/>
                  <a:pt x="272" y="73"/>
                </a:cubicBezTo>
                <a:cubicBezTo>
                  <a:pt x="270" y="73"/>
                  <a:pt x="271" y="72"/>
                  <a:pt x="273" y="72"/>
                </a:cubicBezTo>
                <a:cubicBezTo>
                  <a:pt x="273" y="74"/>
                  <a:pt x="281" y="72"/>
                  <a:pt x="284" y="73"/>
                </a:cubicBezTo>
                <a:cubicBezTo>
                  <a:pt x="283" y="73"/>
                  <a:pt x="281" y="73"/>
                  <a:pt x="280" y="73"/>
                </a:cubicBezTo>
                <a:cubicBezTo>
                  <a:pt x="288" y="75"/>
                  <a:pt x="297" y="75"/>
                  <a:pt x="304" y="76"/>
                </a:cubicBezTo>
                <a:cubicBezTo>
                  <a:pt x="314" y="76"/>
                  <a:pt x="320" y="79"/>
                  <a:pt x="327" y="78"/>
                </a:cubicBezTo>
                <a:cubicBezTo>
                  <a:pt x="325" y="79"/>
                  <a:pt x="330" y="79"/>
                  <a:pt x="331" y="80"/>
                </a:cubicBezTo>
                <a:cubicBezTo>
                  <a:pt x="341" y="79"/>
                  <a:pt x="345" y="82"/>
                  <a:pt x="355" y="82"/>
                </a:cubicBezTo>
                <a:cubicBezTo>
                  <a:pt x="354" y="82"/>
                  <a:pt x="354" y="82"/>
                  <a:pt x="354" y="82"/>
                </a:cubicBezTo>
                <a:cubicBezTo>
                  <a:pt x="376" y="85"/>
                  <a:pt x="398" y="88"/>
                  <a:pt x="422" y="90"/>
                </a:cubicBezTo>
                <a:cubicBezTo>
                  <a:pt x="436" y="92"/>
                  <a:pt x="446" y="95"/>
                  <a:pt x="463" y="96"/>
                </a:cubicBezTo>
                <a:cubicBezTo>
                  <a:pt x="466" y="96"/>
                  <a:pt x="464" y="96"/>
                  <a:pt x="467" y="96"/>
                </a:cubicBezTo>
                <a:cubicBezTo>
                  <a:pt x="470" y="96"/>
                  <a:pt x="466" y="96"/>
                  <a:pt x="467" y="96"/>
                </a:cubicBezTo>
                <a:cubicBezTo>
                  <a:pt x="475" y="97"/>
                  <a:pt x="483" y="98"/>
                  <a:pt x="493" y="99"/>
                </a:cubicBezTo>
                <a:cubicBezTo>
                  <a:pt x="494" y="99"/>
                  <a:pt x="497" y="99"/>
                  <a:pt x="497" y="99"/>
                </a:cubicBezTo>
                <a:cubicBezTo>
                  <a:pt x="501" y="100"/>
                  <a:pt x="508" y="100"/>
                  <a:pt x="516" y="100"/>
                </a:cubicBezTo>
                <a:cubicBezTo>
                  <a:pt x="520" y="100"/>
                  <a:pt x="524" y="100"/>
                  <a:pt x="530" y="100"/>
                </a:cubicBezTo>
                <a:cubicBezTo>
                  <a:pt x="534" y="101"/>
                  <a:pt x="558" y="94"/>
                  <a:pt x="557" y="93"/>
                </a:cubicBezTo>
                <a:cubicBezTo>
                  <a:pt x="549" y="96"/>
                  <a:pt x="562" y="89"/>
                  <a:pt x="560" y="87"/>
                </a:cubicBezTo>
                <a:cubicBezTo>
                  <a:pt x="561" y="86"/>
                  <a:pt x="562" y="86"/>
                  <a:pt x="563" y="86"/>
                </a:cubicBezTo>
                <a:cubicBezTo>
                  <a:pt x="564" y="83"/>
                  <a:pt x="563" y="81"/>
                  <a:pt x="563" y="77"/>
                </a:cubicBezTo>
                <a:cubicBezTo>
                  <a:pt x="562" y="76"/>
                  <a:pt x="559" y="76"/>
                  <a:pt x="559" y="74"/>
                </a:cubicBezTo>
                <a:cubicBezTo>
                  <a:pt x="561" y="72"/>
                  <a:pt x="557" y="70"/>
                  <a:pt x="557" y="68"/>
                </a:cubicBezTo>
                <a:cubicBezTo>
                  <a:pt x="554" y="69"/>
                  <a:pt x="551" y="68"/>
                  <a:pt x="550" y="66"/>
                </a:cubicBezTo>
                <a:cubicBezTo>
                  <a:pt x="554" y="65"/>
                  <a:pt x="554" y="65"/>
                  <a:pt x="554" y="65"/>
                </a:cubicBezTo>
                <a:cubicBezTo>
                  <a:pt x="548" y="61"/>
                  <a:pt x="545" y="52"/>
                  <a:pt x="534" y="47"/>
                </a:cubicBezTo>
                <a:cubicBezTo>
                  <a:pt x="536" y="46"/>
                  <a:pt x="536" y="46"/>
                  <a:pt x="536" y="46"/>
                </a:cubicBezTo>
                <a:cubicBezTo>
                  <a:pt x="528" y="41"/>
                  <a:pt x="524" y="34"/>
                  <a:pt x="521" y="29"/>
                </a:cubicBezTo>
                <a:cubicBezTo>
                  <a:pt x="521" y="29"/>
                  <a:pt x="520" y="30"/>
                  <a:pt x="527" y="30"/>
                </a:cubicBezTo>
                <a:cubicBezTo>
                  <a:pt x="534" y="29"/>
                  <a:pt x="537" y="29"/>
                  <a:pt x="543" y="29"/>
                </a:cubicBezTo>
                <a:cubicBezTo>
                  <a:pt x="546" y="29"/>
                  <a:pt x="546" y="30"/>
                  <a:pt x="547" y="30"/>
                </a:cubicBezTo>
                <a:cubicBezTo>
                  <a:pt x="555" y="31"/>
                  <a:pt x="560" y="33"/>
                  <a:pt x="569" y="32"/>
                </a:cubicBezTo>
                <a:cubicBezTo>
                  <a:pt x="568" y="33"/>
                  <a:pt x="568" y="33"/>
                  <a:pt x="568" y="33"/>
                </a:cubicBezTo>
                <a:cubicBezTo>
                  <a:pt x="575" y="33"/>
                  <a:pt x="586" y="34"/>
                  <a:pt x="592" y="35"/>
                </a:cubicBezTo>
                <a:cubicBezTo>
                  <a:pt x="595" y="35"/>
                  <a:pt x="603" y="36"/>
                  <a:pt x="601" y="35"/>
                </a:cubicBezTo>
                <a:cubicBezTo>
                  <a:pt x="604" y="35"/>
                  <a:pt x="600" y="36"/>
                  <a:pt x="605" y="36"/>
                </a:cubicBezTo>
                <a:cubicBezTo>
                  <a:pt x="600" y="36"/>
                  <a:pt x="600" y="36"/>
                  <a:pt x="600" y="36"/>
                </a:cubicBezTo>
                <a:cubicBezTo>
                  <a:pt x="618" y="38"/>
                  <a:pt x="625" y="42"/>
                  <a:pt x="656" y="39"/>
                </a:cubicBezTo>
                <a:cubicBezTo>
                  <a:pt x="672" y="35"/>
                  <a:pt x="667" y="30"/>
                  <a:pt x="667" y="26"/>
                </a:cubicBezTo>
                <a:cubicBezTo>
                  <a:pt x="665" y="25"/>
                  <a:pt x="664" y="21"/>
                  <a:pt x="659" y="21"/>
                </a:cubicBezTo>
                <a:cubicBezTo>
                  <a:pt x="661" y="20"/>
                  <a:pt x="661" y="20"/>
                  <a:pt x="661" y="20"/>
                </a:cubicBezTo>
                <a:cubicBezTo>
                  <a:pt x="659" y="18"/>
                  <a:pt x="657" y="14"/>
                  <a:pt x="655" y="11"/>
                </a:cubicBezTo>
                <a:cubicBezTo>
                  <a:pt x="655" y="9"/>
                  <a:pt x="653" y="10"/>
                  <a:pt x="651" y="8"/>
                </a:cubicBezTo>
                <a:cubicBezTo>
                  <a:pt x="653" y="8"/>
                  <a:pt x="653" y="8"/>
                  <a:pt x="653" y="8"/>
                </a:cubicBezTo>
                <a:cubicBezTo>
                  <a:pt x="651" y="6"/>
                  <a:pt x="649" y="6"/>
                  <a:pt x="647" y="6"/>
                </a:cubicBezTo>
                <a:cubicBezTo>
                  <a:pt x="648" y="5"/>
                  <a:pt x="648" y="5"/>
                  <a:pt x="648" y="5"/>
                </a:cubicBezTo>
                <a:cubicBezTo>
                  <a:pt x="649" y="5"/>
                  <a:pt x="650" y="4"/>
                  <a:pt x="651" y="4"/>
                </a:cubicBezTo>
                <a:cubicBezTo>
                  <a:pt x="652" y="5"/>
                  <a:pt x="653" y="5"/>
                  <a:pt x="654" y="5"/>
                </a:cubicBezTo>
                <a:cubicBezTo>
                  <a:pt x="653" y="5"/>
                  <a:pt x="654" y="5"/>
                  <a:pt x="654" y="4"/>
                </a:cubicBezTo>
                <a:cubicBezTo>
                  <a:pt x="655" y="4"/>
                  <a:pt x="655" y="4"/>
                  <a:pt x="656" y="4"/>
                </a:cubicBezTo>
                <a:cubicBezTo>
                  <a:pt x="662" y="4"/>
                  <a:pt x="666" y="4"/>
                  <a:pt x="668" y="3"/>
                </a:cubicBezTo>
                <a:cubicBezTo>
                  <a:pt x="666" y="4"/>
                  <a:pt x="671" y="4"/>
                  <a:pt x="667" y="4"/>
                </a:cubicBezTo>
                <a:cubicBezTo>
                  <a:pt x="671" y="4"/>
                  <a:pt x="674" y="4"/>
                  <a:pt x="677" y="4"/>
                </a:cubicBezTo>
                <a:cubicBezTo>
                  <a:pt x="676" y="4"/>
                  <a:pt x="675" y="4"/>
                  <a:pt x="674" y="4"/>
                </a:cubicBezTo>
                <a:cubicBezTo>
                  <a:pt x="678" y="3"/>
                  <a:pt x="682" y="3"/>
                  <a:pt x="682" y="3"/>
                </a:cubicBezTo>
                <a:cubicBezTo>
                  <a:pt x="680" y="3"/>
                  <a:pt x="679" y="3"/>
                  <a:pt x="677" y="3"/>
                </a:cubicBezTo>
                <a:cubicBezTo>
                  <a:pt x="679" y="2"/>
                  <a:pt x="687" y="2"/>
                  <a:pt x="687" y="3"/>
                </a:cubicBezTo>
                <a:cubicBezTo>
                  <a:pt x="687" y="4"/>
                  <a:pt x="681" y="4"/>
                  <a:pt x="683" y="4"/>
                </a:cubicBezTo>
                <a:cubicBezTo>
                  <a:pt x="695" y="4"/>
                  <a:pt x="695" y="4"/>
                  <a:pt x="695" y="4"/>
                </a:cubicBezTo>
                <a:cubicBezTo>
                  <a:pt x="692" y="4"/>
                  <a:pt x="691" y="3"/>
                  <a:pt x="693" y="3"/>
                </a:cubicBezTo>
                <a:cubicBezTo>
                  <a:pt x="688" y="3"/>
                  <a:pt x="688" y="3"/>
                  <a:pt x="688" y="3"/>
                </a:cubicBezTo>
                <a:cubicBezTo>
                  <a:pt x="689" y="2"/>
                  <a:pt x="689" y="2"/>
                  <a:pt x="689" y="2"/>
                </a:cubicBezTo>
                <a:cubicBezTo>
                  <a:pt x="682" y="2"/>
                  <a:pt x="677" y="1"/>
                  <a:pt x="668" y="1"/>
                </a:cubicBezTo>
                <a:cubicBezTo>
                  <a:pt x="670" y="2"/>
                  <a:pt x="670" y="2"/>
                  <a:pt x="670" y="2"/>
                </a:cubicBezTo>
                <a:cubicBezTo>
                  <a:pt x="665" y="2"/>
                  <a:pt x="659" y="3"/>
                  <a:pt x="655" y="3"/>
                </a:cubicBezTo>
                <a:cubicBezTo>
                  <a:pt x="658" y="2"/>
                  <a:pt x="656" y="2"/>
                  <a:pt x="657" y="2"/>
                </a:cubicBezTo>
                <a:cubicBezTo>
                  <a:pt x="655" y="2"/>
                  <a:pt x="654" y="2"/>
                  <a:pt x="652" y="2"/>
                </a:cubicBezTo>
                <a:cubicBezTo>
                  <a:pt x="656" y="1"/>
                  <a:pt x="656" y="1"/>
                  <a:pt x="656" y="1"/>
                </a:cubicBezTo>
                <a:cubicBezTo>
                  <a:pt x="655" y="1"/>
                  <a:pt x="654" y="2"/>
                  <a:pt x="652" y="2"/>
                </a:cubicBezTo>
                <a:cubicBezTo>
                  <a:pt x="649" y="3"/>
                  <a:pt x="655" y="0"/>
                  <a:pt x="645" y="4"/>
                </a:cubicBezTo>
                <a:cubicBezTo>
                  <a:pt x="644" y="4"/>
                  <a:pt x="644" y="4"/>
                  <a:pt x="644" y="4"/>
                </a:cubicBezTo>
                <a:cubicBezTo>
                  <a:pt x="644" y="6"/>
                  <a:pt x="643" y="7"/>
                  <a:pt x="643" y="7"/>
                </a:cubicBezTo>
                <a:cubicBezTo>
                  <a:pt x="643" y="7"/>
                  <a:pt x="643" y="7"/>
                  <a:pt x="643" y="7"/>
                </a:cubicBezTo>
                <a:cubicBezTo>
                  <a:pt x="641" y="10"/>
                  <a:pt x="645" y="6"/>
                  <a:pt x="645" y="8"/>
                </a:cubicBezTo>
                <a:cubicBezTo>
                  <a:pt x="644" y="9"/>
                  <a:pt x="641" y="9"/>
                  <a:pt x="640" y="11"/>
                </a:cubicBezTo>
                <a:cubicBezTo>
                  <a:pt x="640" y="13"/>
                  <a:pt x="645" y="16"/>
                  <a:pt x="644" y="19"/>
                </a:cubicBezTo>
                <a:cubicBezTo>
                  <a:pt x="647" y="21"/>
                  <a:pt x="650" y="23"/>
                  <a:pt x="653" y="24"/>
                </a:cubicBezTo>
                <a:cubicBezTo>
                  <a:pt x="654" y="25"/>
                  <a:pt x="649" y="25"/>
                  <a:pt x="652" y="26"/>
                </a:cubicBezTo>
                <a:cubicBezTo>
                  <a:pt x="650" y="26"/>
                  <a:pt x="649" y="26"/>
                  <a:pt x="648" y="27"/>
                </a:cubicBezTo>
                <a:cubicBezTo>
                  <a:pt x="650" y="27"/>
                  <a:pt x="650" y="30"/>
                  <a:pt x="652" y="28"/>
                </a:cubicBezTo>
                <a:cubicBezTo>
                  <a:pt x="653" y="30"/>
                  <a:pt x="654" y="32"/>
                  <a:pt x="653" y="33"/>
                </a:cubicBezTo>
                <a:cubicBezTo>
                  <a:pt x="652" y="33"/>
                  <a:pt x="650" y="33"/>
                  <a:pt x="649" y="33"/>
                </a:cubicBezTo>
                <a:cubicBezTo>
                  <a:pt x="648" y="34"/>
                  <a:pt x="650" y="34"/>
                  <a:pt x="646" y="34"/>
                </a:cubicBezTo>
                <a:cubicBezTo>
                  <a:pt x="638" y="35"/>
                  <a:pt x="640" y="33"/>
                  <a:pt x="639" y="32"/>
                </a:cubicBezTo>
                <a:cubicBezTo>
                  <a:pt x="643" y="32"/>
                  <a:pt x="643" y="32"/>
                  <a:pt x="643" y="32"/>
                </a:cubicBezTo>
                <a:cubicBezTo>
                  <a:pt x="640" y="32"/>
                  <a:pt x="637" y="32"/>
                  <a:pt x="633" y="32"/>
                </a:cubicBezTo>
                <a:cubicBezTo>
                  <a:pt x="635" y="30"/>
                  <a:pt x="640" y="32"/>
                  <a:pt x="643" y="32"/>
                </a:cubicBezTo>
                <a:cubicBezTo>
                  <a:pt x="642" y="30"/>
                  <a:pt x="642" y="30"/>
                  <a:pt x="642" y="30"/>
                </a:cubicBezTo>
                <a:cubicBezTo>
                  <a:pt x="636" y="29"/>
                  <a:pt x="638" y="31"/>
                  <a:pt x="632" y="30"/>
                </a:cubicBezTo>
                <a:cubicBezTo>
                  <a:pt x="634" y="30"/>
                  <a:pt x="634" y="30"/>
                  <a:pt x="634" y="30"/>
                </a:cubicBezTo>
                <a:cubicBezTo>
                  <a:pt x="629" y="29"/>
                  <a:pt x="629" y="29"/>
                  <a:pt x="629" y="29"/>
                </a:cubicBezTo>
                <a:cubicBezTo>
                  <a:pt x="628" y="30"/>
                  <a:pt x="627" y="31"/>
                  <a:pt x="631" y="31"/>
                </a:cubicBezTo>
                <a:cubicBezTo>
                  <a:pt x="626" y="32"/>
                  <a:pt x="627" y="31"/>
                  <a:pt x="621" y="30"/>
                </a:cubicBezTo>
                <a:cubicBezTo>
                  <a:pt x="618" y="31"/>
                  <a:pt x="624" y="31"/>
                  <a:pt x="622" y="31"/>
                </a:cubicBezTo>
                <a:cubicBezTo>
                  <a:pt x="621" y="32"/>
                  <a:pt x="617" y="32"/>
                  <a:pt x="614" y="31"/>
                </a:cubicBezTo>
                <a:cubicBezTo>
                  <a:pt x="609" y="31"/>
                  <a:pt x="614" y="30"/>
                  <a:pt x="613" y="30"/>
                </a:cubicBezTo>
                <a:cubicBezTo>
                  <a:pt x="614" y="30"/>
                  <a:pt x="618" y="30"/>
                  <a:pt x="616" y="30"/>
                </a:cubicBezTo>
                <a:cubicBezTo>
                  <a:pt x="624" y="30"/>
                  <a:pt x="618" y="29"/>
                  <a:pt x="623" y="29"/>
                </a:cubicBezTo>
                <a:cubicBezTo>
                  <a:pt x="619" y="27"/>
                  <a:pt x="617" y="28"/>
                  <a:pt x="615" y="28"/>
                </a:cubicBezTo>
                <a:cubicBezTo>
                  <a:pt x="616" y="29"/>
                  <a:pt x="612" y="29"/>
                  <a:pt x="613" y="29"/>
                </a:cubicBezTo>
                <a:cubicBezTo>
                  <a:pt x="600" y="30"/>
                  <a:pt x="611" y="27"/>
                  <a:pt x="603" y="27"/>
                </a:cubicBezTo>
                <a:cubicBezTo>
                  <a:pt x="602" y="28"/>
                  <a:pt x="589" y="27"/>
                  <a:pt x="591" y="29"/>
                </a:cubicBezTo>
                <a:cubicBezTo>
                  <a:pt x="589" y="29"/>
                  <a:pt x="586" y="29"/>
                  <a:pt x="585" y="29"/>
                </a:cubicBezTo>
                <a:cubicBezTo>
                  <a:pt x="589" y="28"/>
                  <a:pt x="583" y="28"/>
                  <a:pt x="588" y="27"/>
                </a:cubicBezTo>
                <a:cubicBezTo>
                  <a:pt x="586" y="27"/>
                  <a:pt x="586" y="27"/>
                  <a:pt x="586" y="27"/>
                </a:cubicBezTo>
                <a:cubicBezTo>
                  <a:pt x="592" y="27"/>
                  <a:pt x="592" y="27"/>
                  <a:pt x="592" y="27"/>
                </a:cubicBezTo>
                <a:cubicBezTo>
                  <a:pt x="590" y="26"/>
                  <a:pt x="587" y="24"/>
                  <a:pt x="586" y="24"/>
                </a:cubicBezTo>
                <a:cubicBezTo>
                  <a:pt x="581" y="24"/>
                  <a:pt x="586" y="25"/>
                  <a:pt x="580" y="24"/>
                </a:cubicBezTo>
                <a:cubicBezTo>
                  <a:pt x="583" y="24"/>
                  <a:pt x="581" y="23"/>
                  <a:pt x="579" y="23"/>
                </a:cubicBezTo>
                <a:cubicBezTo>
                  <a:pt x="582" y="24"/>
                  <a:pt x="576" y="24"/>
                  <a:pt x="573" y="24"/>
                </a:cubicBezTo>
                <a:cubicBezTo>
                  <a:pt x="569" y="24"/>
                  <a:pt x="567" y="23"/>
                  <a:pt x="568" y="23"/>
                </a:cubicBezTo>
                <a:cubicBezTo>
                  <a:pt x="574" y="22"/>
                  <a:pt x="574" y="22"/>
                  <a:pt x="574" y="22"/>
                </a:cubicBezTo>
                <a:cubicBezTo>
                  <a:pt x="570" y="23"/>
                  <a:pt x="573" y="22"/>
                  <a:pt x="570" y="22"/>
                </a:cubicBezTo>
                <a:cubicBezTo>
                  <a:pt x="568" y="22"/>
                  <a:pt x="564" y="23"/>
                  <a:pt x="562" y="23"/>
                </a:cubicBezTo>
                <a:cubicBezTo>
                  <a:pt x="558" y="23"/>
                  <a:pt x="558" y="22"/>
                  <a:pt x="556" y="22"/>
                </a:cubicBezTo>
                <a:cubicBezTo>
                  <a:pt x="562" y="22"/>
                  <a:pt x="562" y="22"/>
                  <a:pt x="562" y="22"/>
                </a:cubicBezTo>
                <a:cubicBezTo>
                  <a:pt x="556" y="22"/>
                  <a:pt x="564" y="21"/>
                  <a:pt x="556" y="21"/>
                </a:cubicBezTo>
                <a:cubicBezTo>
                  <a:pt x="553" y="21"/>
                  <a:pt x="553" y="21"/>
                  <a:pt x="553" y="21"/>
                </a:cubicBezTo>
                <a:cubicBezTo>
                  <a:pt x="552" y="21"/>
                  <a:pt x="552" y="21"/>
                  <a:pt x="554" y="20"/>
                </a:cubicBezTo>
                <a:cubicBezTo>
                  <a:pt x="552" y="21"/>
                  <a:pt x="548" y="21"/>
                  <a:pt x="546" y="21"/>
                </a:cubicBezTo>
                <a:cubicBezTo>
                  <a:pt x="546" y="20"/>
                  <a:pt x="546" y="20"/>
                  <a:pt x="546" y="20"/>
                </a:cubicBezTo>
                <a:cubicBezTo>
                  <a:pt x="543" y="20"/>
                  <a:pt x="536" y="21"/>
                  <a:pt x="532" y="21"/>
                </a:cubicBezTo>
                <a:cubicBezTo>
                  <a:pt x="534" y="22"/>
                  <a:pt x="538" y="20"/>
                  <a:pt x="543" y="21"/>
                </a:cubicBezTo>
                <a:cubicBezTo>
                  <a:pt x="545" y="22"/>
                  <a:pt x="536" y="22"/>
                  <a:pt x="534" y="22"/>
                </a:cubicBezTo>
                <a:cubicBezTo>
                  <a:pt x="537" y="21"/>
                  <a:pt x="523" y="22"/>
                  <a:pt x="513" y="25"/>
                </a:cubicBezTo>
                <a:cubicBezTo>
                  <a:pt x="507" y="26"/>
                  <a:pt x="500" y="29"/>
                  <a:pt x="500" y="29"/>
                </a:cubicBezTo>
                <a:cubicBezTo>
                  <a:pt x="501" y="30"/>
                  <a:pt x="501" y="30"/>
                  <a:pt x="501" y="30"/>
                </a:cubicBezTo>
                <a:cubicBezTo>
                  <a:pt x="493" y="32"/>
                  <a:pt x="499" y="34"/>
                  <a:pt x="498" y="36"/>
                </a:cubicBezTo>
                <a:cubicBezTo>
                  <a:pt x="496" y="35"/>
                  <a:pt x="494" y="35"/>
                  <a:pt x="494" y="37"/>
                </a:cubicBezTo>
                <a:cubicBezTo>
                  <a:pt x="497" y="35"/>
                  <a:pt x="499" y="38"/>
                  <a:pt x="501" y="37"/>
                </a:cubicBezTo>
                <a:cubicBezTo>
                  <a:pt x="501" y="39"/>
                  <a:pt x="496" y="37"/>
                  <a:pt x="494" y="38"/>
                </a:cubicBezTo>
                <a:cubicBezTo>
                  <a:pt x="497" y="39"/>
                  <a:pt x="494" y="41"/>
                  <a:pt x="498" y="41"/>
                </a:cubicBezTo>
                <a:cubicBezTo>
                  <a:pt x="498" y="40"/>
                  <a:pt x="500" y="41"/>
                  <a:pt x="502" y="41"/>
                </a:cubicBezTo>
                <a:cubicBezTo>
                  <a:pt x="503" y="43"/>
                  <a:pt x="500" y="41"/>
                  <a:pt x="500" y="43"/>
                </a:cubicBezTo>
                <a:cubicBezTo>
                  <a:pt x="501" y="43"/>
                  <a:pt x="504" y="44"/>
                  <a:pt x="504" y="42"/>
                </a:cubicBezTo>
                <a:cubicBezTo>
                  <a:pt x="504" y="43"/>
                  <a:pt x="509" y="44"/>
                  <a:pt x="507" y="45"/>
                </a:cubicBezTo>
                <a:cubicBezTo>
                  <a:pt x="506" y="46"/>
                  <a:pt x="505" y="44"/>
                  <a:pt x="504" y="45"/>
                </a:cubicBezTo>
                <a:cubicBezTo>
                  <a:pt x="505" y="47"/>
                  <a:pt x="510" y="45"/>
                  <a:pt x="513" y="47"/>
                </a:cubicBezTo>
                <a:cubicBezTo>
                  <a:pt x="513" y="45"/>
                  <a:pt x="518" y="45"/>
                  <a:pt x="520" y="46"/>
                </a:cubicBezTo>
                <a:cubicBezTo>
                  <a:pt x="521" y="49"/>
                  <a:pt x="518" y="45"/>
                  <a:pt x="516" y="47"/>
                </a:cubicBezTo>
                <a:cubicBezTo>
                  <a:pt x="517" y="48"/>
                  <a:pt x="517" y="48"/>
                  <a:pt x="517" y="48"/>
                </a:cubicBezTo>
                <a:cubicBezTo>
                  <a:pt x="515" y="50"/>
                  <a:pt x="508" y="46"/>
                  <a:pt x="506" y="48"/>
                </a:cubicBezTo>
                <a:cubicBezTo>
                  <a:pt x="509" y="49"/>
                  <a:pt x="509" y="49"/>
                  <a:pt x="509" y="49"/>
                </a:cubicBezTo>
                <a:cubicBezTo>
                  <a:pt x="507" y="49"/>
                  <a:pt x="505" y="49"/>
                  <a:pt x="504" y="50"/>
                </a:cubicBezTo>
                <a:cubicBezTo>
                  <a:pt x="507" y="50"/>
                  <a:pt x="507" y="52"/>
                  <a:pt x="508" y="52"/>
                </a:cubicBezTo>
                <a:cubicBezTo>
                  <a:pt x="511" y="52"/>
                  <a:pt x="507" y="52"/>
                  <a:pt x="509" y="51"/>
                </a:cubicBezTo>
                <a:cubicBezTo>
                  <a:pt x="510" y="52"/>
                  <a:pt x="514" y="52"/>
                  <a:pt x="515" y="54"/>
                </a:cubicBezTo>
                <a:cubicBezTo>
                  <a:pt x="512" y="53"/>
                  <a:pt x="512" y="55"/>
                  <a:pt x="510" y="55"/>
                </a:cubicBezTo>
                <a:cubicBezTo>
                  <a:pt x="510" y="56"/>
                  <a:pt x="513" y="55"/>
                  <a:pt x="513" y="56"/>
                </a:cubicBezTo>
                <a:cubicBezTo>
                  <a:pt x="512" y="56"/>
                  <a:pt x="512" y="56"/>
                  <a:pt x="512" y="56"/>
                </a:cubicBezTo>
                <a:cubicBezTo>
                  <a:pt x="516" y="61"/>
                  <a:pt x="521" y="66"/>
                  <a:pt x="530" y="69"/>
                </a:cubicBezTo>
                <a:cubicBezTo>
                  <a:pt x="528" y="70"/>
                  <a:pt x="529" y="72"/>
                  <a:pt x="529" y="74"/>
                </a:cubicBezTo>
                <a:cubicBezTo>
                  <a:pt x="529" y="73"/>
                  <a:pt x="531" y="74"/>
                  <a:pt x="532" y="74"/>
                </a:cubicBezTo>
                <a:cubicBezTo>
                  <a:pt x="530" y="76"/>
                  <a:pt x="530" y="76"/>
                  <a:pt x="530" y="76"/>
                </a:cubicBezTo>
                <a:cubicBezTo>
                  <a:pt x="530" y="78"/>
                  <a:pt x="533" y="79"/>
                  <a:pt x="535" y="80"/>
                </a:cubicBezTo>
                <a:cubicBezTo>
                  <a:pt x="535" y="80"/>
                  <a:pt x="534" y="80"/>
                  <a:pt x="534" y="80"/>
                </a:cubicBezTo>
                <a:cubicBezTo>
                  <a:pt x="533" y="82"/>
                  <a:pt x="536" y="81"/>
                  <a:pt x="537" y="82"/>
                </a:cubicBezTo>
                <a:cubicBezTo>
                  <a:pt x="535" y="83"/>
                  <a:pt x="535" y="83"/>
                  <a:pt x="535" y="83"/>
                </a:cubicBezTo>
                <a:cubicBezTo>
                  <a:pt x="537" y="83"/>
                  <a:pt x="537" y="83"/>
                  <a:pt x="537" y="83"/>
                </a:cubicBezTo>
                <a:cubicBezTo>
                  <a:pt x="538" y="84"/>
                  <a:pt x="538" y="86"/>
                  <a:pt x="535" y="86"/>
                </a:cubicBezTo>
                <a:cubicBezTo>
                  <a:pt x="536" y="86"/>
                  <a:pt x="536" y="87"/>
                  <a:pt x="537" y="86"/>
                </a:cubicBezTo>
                <a:cubicBezTo>
                  <a:pt x="536" y="87"/>
                  <a:pt x="535" y="90"/>
                  <a:pt x="535" y="91"/>
                </a:cubicBezTo>
                <a:cubicBezTo>
                  <a:pt x="530" y="91"/>
                  <a:pt x="523" y="91"/>
                  <a:pt x="518" y="91"/>
                </a:cubicBezTo>
                <a:cubicBezTo>
                  <a:pt x="516" y="91"/>
                  <a:pt x="516" y="91"/>
                  <a:pt x="515" y="91"/>
                </a:cubicBezTo>
                <a:cubicBezTo>
                  <a:pt x="510" y="89"/>
                  <a:pt x="499" y="90"/>
                  <a:pt x="493" y="88"/>
                </a:cubicBezTo>
                <a:cubicBezTo>
                  <a:pt x="494" y="89"/>
                  <a:pt x="489" y="90"/>
                  <a:pt x="485" y="90"/>
                </a:cubicBezTo>
                <a:cubicBezTo>
                  <a:pt x="479" y="90"/>
                  <a:pt x="486" y="88"/>
                  <a:pt x="483" y="87"/>
                </a:cubicBezTo>
                <a:cubicBezTo>
                  <a:pt x="480" y="87"/>
                  <a:pt x="476" y="87"/>
                  <a:pt x="475" y="87"/>
                </a:cubicBezTo>
                <a:cubicBezTo>
                  <a:pt x="475" y="87"/>
                  <a:pt x="475" y="87"/>
                  <a:pt x="475" y="87"/>
                </a:cubicBezTo>
                <a:cubicBezTo>
                  <a:pt x="472" y="87"/>
                  <a:pt x="468" y="87"/>
                  <a:pt x="466" y="86"/>
                </a:cubicBezTo>
                <a:cubicBezTo>
                  <a:pt x="466" y="86"/>
                  <a:pt x="466" y="86"/>
                  <a:pt x="466" y="86"/>
                </a:cubicBezTo>
                <a:cubicBezTo>
                  <a:pt x="464" y="86"/>
                  <a:pt x="463" y="85"/>
                  <a:pt x="460" y="85"/>
                </a:cubicBezTo>
                <a:cubicBezTo>
                  <a:pt x="457" y="85"/>
                  <a:pt x="453" y="84"/>
                  <a:pt x="450" y="85"/>
                </a:cubicBezTo>
                <a:cubicBezTo>
                  <a:pt x="450" y="84"/>
                  <a:pt x="450" y="84"/>
                  <a:pt x="450" y="84"/>
                </a:cubicBezTo>
                <a:cubicBezTo>
                  <a:pt x="448" y="85"/>
                  <a:pt x="448" y="85"/>
                  <a:pt x="448" y="85"/>
                </a:cubicBezTo>
                <a:cubicBezTo>
                  <a:pt x="444" y="84"/>
                  <a:pt x="444" y="84"/>
                  <a:pt x="444" y="84"/>
                </a:cubicBezTo>
                <a:cubicBezTo>
                  <a:pt x="446" y="84"/>
                  <a:pt x="447" y="83"/>
                  <a:pt x="448" y="83"/>
                </a:cubicBezTo>
                <a:cubicBezTo>
                  <a:pt x="444" y="82"/>
                  <a:pt x="445" y="84"/>
                  <a:pt x="442" y="84"/>
                </a:cubicBezTo>
                <a:cubicBezTo>
                  <a:pt x="437" y="84"/>
                  <a:pt x="439" y="83"/>
                  <a:pt x="438" y="83"/>
                </a:cubicBezTo>
                <a:cubicBezTo>
                  <a:pt x="440" y="83"/>
                  <a:pt x="440" y="83"/>
                  <a:pt x="441" y="83"/>
                </a:cubicBezTo>
                <a:cubicBezTo>
                  <a:pt x="445" y="83"/>
                  <a:pt x="440" y="83"/>
                  <a:pt x="440" y="82"/>
                </a:cubicBezTo>
                <a:cubicBezTo>
                  <a:pt x="440" y="82"/>
                  <a:pt x="438" y="83"/>
                  <a:pt x="435" y="82"/>
                </a:cubicBezTo>
                <a:cubicBezTo>
                  <a:pt x="433" y="82"/>
                  <a:pt x="428" y="82"/>
                  <a:pt x="430" y="81"/>
                </a:cubicBezTo>
                <a:cubicBezTo>
                  <a:pt x="427" y="81"/>
                  <a:pt x="425" y="81"/>
                  <a:pt x="423" y="81"/>
                </a:cubicBezTo>
                <a:cubicBezTo>
                  <a:pt x="424" y="81"/>
                  <a:pt x="427" y="82"/>
                  <a:pt x="427" y="82"/>
                </a:cubicBezTo>
                <a:cubicBezTo>
                  <a:pt x="425" y="82"/>
                  <a:pt x="421" y="82"/>
                  <a:pt x="421" y="82"/>
                </a:cubicBezTo>
                <a:cubicBezTo>
                  <a:pt x="423" y="82"/>
                  <a:pt x="423" y="82"/>
                  <a:pt x="423" y="82"/>
                </a:cubicBezTo>
                <a:cubicBezTo>
                  <a:pt x="421" y="82"/>
                  <a:pt x="417" y="81"/>
                  <a:pt x="418" y="82"/>
                </a:cubicBezTo>
                <a:cubicBezTo>
                  <a:pt x="417" y="80"/>
                  <a:pt x="417" y="80"/>
                  <a:pt x="417" y="80"/>
                </a:cubicBezTo>
                <a:cubicBezTo>
                  <a:pt x="414" y="81"/>
                  <a:pt x="411" y="80"/>
                  <a:pt x="408" y="80"/>
                </a:cubicBezTo>
                <a:cubicBezTo>
                  <a:pt x="409" y="79"/>
                  <a:pt x="413" y="79"/>
                  <a:pt x="408" y="78"/>
                </a:cubicBezTo>
                <a:cubicBezTo>
                  <a:pt x="402" y="78"/>
                  <a:pt x="402" y="78"/>
                  <a:pt x="402" y="78"/>
                </a:cubicBezTo>
                <a:cubicBezTo>
                  <a:pt x="400" y="78"/>
                  <a:pt x="399" y="78"/>
                  <a:pt x="401" y="77"/>
                </a:cubicBezTo>
                <a:cubicBezTo>
                  <a:pt x="393" y="76"/>
                  <a:pt x="388" y="78"/>
                  <a:pt x="383" y="77"/>
                </a:cubicBezTo>
                <a:cubicBezTo>
                  <a:pt x="387" y="76"/>
                  <a:pt x="385" y="76"/>
                  <a:pt x="383" y="75"/>
                </a:cubicBezTo>
                <a:cubicBezTo>
                  <a:pt x="383" y="75"/>
                  <a:pt x="382" y="76"/>
                  <a:pt x="380" y="76"/>
                </a:cubicBezTo>
                <a:cubicBezTo>
                  <a:pt x="380" y="76"/>
                  <a:pt x="383" y="75"/>
                  <a:pt x="384" y="76"/>
                </a:cubicBezTo>
                <a:cubicBezTo>
                  <a:pt x="384" y="77"/>
                  <a:pt x="381" y="76"/>
                  <a:pt x="379" y="76"/>
                </a:cubicBezTo>
                <a:cubicBezTo>
                  <a:pt x="378" y="73"/>
                  <a:pt x="361" y="73"/>
                  <a:pt x="354" y="71"/>
                </a:cubicBezTo>
                <a:cubicBezTo>
                  <a:pt x="352" y="72"/>
                  <a:pt x="349" y="71"/>
                  <a:pt x="346" y="71"/>
                </a:cubicBezTo>
                <a:cubicBezTo>
                  <a:pt x="349" y="70"/>
                  <a:pt x="340" y="71"/>
                  <a:pt x="339" y="70"/>
                </a:cubicBezTo>
                <a:cubicBezTo>
                  <a:pt x="338" y="71"/>
                  <a:pt x="338" y="71"/>
                  <a:pt x="338" y="71"/>
                </a:cubicBezTo>
                <a:cubicBezTo>
                  <a:pt x="333" y="70"/>
                  <a:pt x="325" y="71"/>
                  <a:pt x="324" y="70"/>
                </a:cubicBezTo>
                <a:cubicBezTo>
                  <a:pt x="321" y="69"/>
                  <a:pt x="327" y="69"/>
                  <a:pt x="329" y="69"/>
                </a:cubicBezTo>
                <a:cubicBezTo>
                  <a:pt x="327" y="67"/>
                  <a:pt x="314" y="69"/>
                  <a:pt x="313" y="67"/>
                </a:cubicBezTo>
                <a:cubicBezTo>
                  <a:pt x="312" y="67"/>
                  <a:pt x="312" y="68"/>
                  <a:pt x="307" y="68"/>
                </a:cubicBezTo>
                <a:cubicBezTo>
                  <a:pt x="305" y="68"/>
                  <a:pt x="299" y="66"/>
                  <a:pt x="300" y="66"/>
                </a:cubicBezTo>
                <a:cubicBezTo>
                  <a:pt x="297" y="66"/>
                  <a:pt x="295" y="67"/>
                  <a:pt x="293" y="66"/>
                </a:cubicBezTo>
                <a:cubicBezTo>
                  <a:pt x="294" y="66"/>
                  <a:pt x="295" y="66"/>
                  <a:pt x="297" y="66"/>
                </a:cubicBezTo>
                <a:cubicBezTo>
                  <a:pt x="292" y="65"/>
                  <a:pt x="287" y="65"/>
                  <a:pt x="282" y="65"/>
                </a:cubicBezTo>
                <a:cubicBezTo>
                  <a:pt x="281" y="64"/>
                  <a:pt x="271" y="64"/>
                  <a:pt x="263" y="64"/>
                </a:cubicBezTo>
                <a:cubicBezTo>
                  <a:pt x="259" y="65"/>
                  <a:pt x="244" y="65"/>
                  <a:pt x="240" y="69"/>
                </a:cubicBezTo>
                <a:cubicBezTo>
                  <a:pt x="240" y="68"/>
                  <a:pt x="238" y="69"/>
                  <a:pt x="237" y="70"/>
                </a:cubicBezTo>
                <a:cubicBezTo>
                  <a:pt x="235" y="72"/>
                  <a:pt x="239" y="72"/>
                  <a:pt x="239" y="73"/>
                </a:cubicBezTo>
                <a:cubicBezTo>
                  <a:pt x="236" y="73"/>
                  <a:pt x="236" y="73"/>
                  <a:pt x="236" y="73"/>
                </a:cubicBezTo>
                <a:cubicBezTo>
                  <a:pt x="233" y="74"/>
                  <a:pt x="237" y="76"/>
                  <a:pt x="236" y="77"/>
                </a:cubicBezTo>
                <a:cubicBezTo>
                  <a:pt x="238" y="76"/>
                  <a:pt x="237" y="78"/>
                  <a:pt x="239" y="77"/>
                </a:cubicBezTo>
                <a:cubicBezTo>
                  <a:pt x="241" y="78"/>
                  <a:pt x="241" y="78"/>
                  <a:pt x="241" y="78"/>
                </a:cubicBezTo>
                <a:cubicBezTo>
                  <a:pt x="243" y="80"/>
                  <a:pt x="242" y="78"/>
                  <a:pt x="245" y="80"/>
                </a:cubicBezTo>
                <a:cubicBezTo>
                  <a:pt x="246" y="81"/>
                  <a:pt x="242" y="81"/>
                  <a:pt x="242" y="81"/>
                </a:cubicBezTo>
                <a:cubicBezTo>
                  <a:pt x="241" y="82"/>
                  <a:pt x="243" y="82"/>
                  <a:pt x="245" y="83"/>
                </a:cubicBezTo>
                <a:cubicBezTo>
                  <a:pt x="245" y="83"/>
                  <a:pt x="245" y="83"/>
                  <a:pt x="246" y="83"/>
                </a:cubicBezTo>
                <a:cubicBezTo>
                  <a:pt x="245" y="83"/>
                  <a:pt x="245" y="83"/>
                  <a:pt x="245" y="83"/>
                </a:cubicBezTo>
                <a:cubicBezTo>
                  <a:pt x="246" y="84"/>
                  <a:pt x="246" y="84"/>
                  <a:pt x="247" y="84"/>
                </a:cubicBezTo>
                <a:cubicBezTo>
                  <a:pt x="247" y="84"/>
                  <a:pt x="247" y="84"/>
                  <a:pt x="247" y="84"/>
                </a:cubicBezTo>
                <a:cubicBezTo>
                  <a:pt x="246" y="84"/>
                  <a:pt x="246" y="84"/>
                  <a:pt x="245" y="83"/>
                </a:cubicBezTo>
                <a:cubicBezTo>
                  <a:pt x="245" y="84"/>
                  <a:pt x="246" y="84"/>
                  <a:pt x="246" y="84"/>
                </a:cubicBezTo>
                <a:cubicBezTo>
                  <a:pt x="246" y="85"/>
                  <a:pt x="246" y="85"/>
                  <a:pt x="246" y="85"/>
                </a:cubicBezTo>
                <a:cubicBezTo>
                  <a:pt x="247" y="85"/>
                  <a:pt x="247" y="85"/>
                  <a:pt x="247" y="85"/>
                </a:cubicBezTo>
                <a:cubicBezTo>
                  <a:pt x="245" y="86"/>
                  <a:pt x="245" y="86"/>
                  <a:pt x="245" y="86"/>
                </a:cubicBezTo>
                <a:cubicBezTo>
                  <a:pt x="245" y="86"/>
                  <a:pt x="250" y="87"/>
                  <a:pt x="251" y="87"/>
                </a:cubicBezTo>
                <a:cubicBezTo>
                  <a:pt x="252" y="90"/>
                  <a:pt x="260" y="94"/>
                  <a:pt x="263" y="95"/>
                </a:cubicBezTo>
                <a:cubicBezTo>
                  <a:pt x="262" y="95"/>
                  <a:pt x="262" y="95"/>
                  <a:pt x="263" y="95"/>
                </a:cubicBezTo>
                <a:cubicBezTo>
                  <a:pt x="265" y="96"/>
                  <a:pt x="268" y="96"/>
                  <a:pt x="267" y="96"/>
                </a:cubicBezTo>
                <a:cubicBezTo>
                  <a:pt x="269" y="97"/>
                  <a:pt x="266" y="97"/>
                  <a:pt x="268" y="99"/>
                </a:cubicBezTo>
                <a:cubicBezTo>
                  <a:pt x="268" y="99"/>
                  <a:pt x="270" y="98"/>
                  <a:pt x="269" y="98"/>
                </a:cubicBezTo>
                <a:cubicBezTo>
                  <a:pt x="270" y="101"/>
                  <a:pt x="279" y="102"/>
                  <a:pt x="281" y="105"/>
                </a:cubicBezTo>
                <a:cubicBezTo>
                  <a:pt x="280" y="105"/>
                  <a:pt x="279" y="105"/>
                  <a:pt x="278" y="105"/>
                </a:cubicBezTo>
                <a:cubicBezTo>
                  <a:pt x="282" y="106"/>
                  <a:pt x="285" y="108"/>
                  <a:pt x="291" y="109"/>
                </a:cubicBezTo>
                <a:cubicBezTo>
                  <a:pt x="289" y="109"/>
                  <a:pt x="289" y="109"/>
                  <a:pt x="287" y="109"/>
                </a:cubicBezTo>
                <a:cubicBezTo>
                  <a:pt x="289" y="110"/>
                  <a:pt x="292" y="112"/>
                  <a:pt x="295" y="112"/>
                </a:cubicBezTo>
                <a:cubicBezTo>
                  <a:pt x="295" y="111"/>
                  <a:pt x="294" y="112"/>
                  <a:pt x="293" y="111"/>
                </a:cubicBezTo>
                <a:cubicBezTo>
                  <a:pt x="293" y="110"/>
                  <a:pt x="298" y="111"/>
                  <a:pt x="299" y="112"/>
                </a:cubicBezTo>
                <a:cubicBezTo>
                  <a:pt x="299" y="112"/>
                  <a:pt x="299" y="112"/>
                  <a:pt x="299" y="112"/>
                </a:cubicBezTo>
                <a:cubicBezTo>
                  <a:pt x="301" y="113"/>
                  <a:pt x="302" y="113"/>
                  <a:pt x="304" y="114"/>
                </a:cubicBezTo>
                <a:cubicBezTo>
                  <a:pt x="304" y="115"/>
                  <a:pt x="302" y="114"/>
                  <a:pt x="302" y="115"/>
                </a:cubicBezTo>
                <a:cubicBezTo>
                  <a:pt x="299" y="116"/>
                  <a:pt x="304" y="118"/>
                  <a:pt x="304" y="118"/>
                </a:cubicBezTo>
                <a:cubicBezTo>
                  <a:pt x="306" y="118"/>
                  <a:pt x="307" y="119"/>
                  <a:pt x="308" y="118"/>
                </a:cubicBezTo>
                <a:cubicBezTo>
                  <a:pt x="310" y="119"/>
                  <a:pt x="307" y="119"/>
                  <a:pt x="308" y="120"/>
                </a:cubicBezTo>
                <a:cubicBezTo>
                  <a:pt x="318" y="121"/>
                  <a:pt x="318" y="121"/>
                  <a:pt x="318" y="121"/>
                </a:cubicBezTo>
                <a:cubicBezTo>
                  <a:pt x="317" y="121"/>
                  <a:pt x="317" y="123"/>
                  <a:pt x="314" y="122"/>
                </a:cubicBezTo>
                <a:cubicBezTo>
                  <a:pt x="318" y="124"/>
                  <a:pt x="324" y="124"/>
                  <a:pt x="328" y="125"/>
                </a:cubicBezTo>
                <a:cubicBezTo>
                  <a:pt x="329" y="126"/>
                  <a:pt x="333" y="127"/>
                  <a:pt x="334" y="128"/>
                </a:cubicBezTo>
                <a:cubicBezTo>
                  <a:pt x="333" y="129"/>
                  <a:pt x="334" y="127"/>
                  <a:pt x="332" y="128"/>
                </a:cubicBezTo>
                <a:cubicBezTo>
                  <a:pt x="332" y="129"/>
                  <a:pt x="332" y="129"/>
                  <a:pt x="332" y="129"/>
                </a:cubicBezTo>
                <a:cubicBezTo>
                  <a:pt x="329" y="128"/>
                  <a:pt x="329" y="130"/>
                  <a:pt x="326" y="130"/>
                </a:cubicBezTo>
                <a:cubicBezTo>
                  <a:pt x="329" y="131"/>
                  <a:pt x="332" y="133"/>
                  <a:pt x="335" y="135"/>
                </a:cubicBezTo>
                <a:cubicBezTo>
                  <a:pt x="336" y="133"/>
                  <a:pt x="340" y="137"/>
                  <a:pt x="343" y="136"/>
                </a:cubicBezTo>
                <a:cubicBezTo>
                  <a:pt x="347" y="138"/>
                  <a:pt x="342" y="138"/>
                  <a:pt x="342" y="139"/>
                </a:cubicBezTo>
                <a:cubicBezTo>
                  <a:pt x="347" y="140"/>
                  <a:pt x="349" y="143"/>
                  <a:pt x="352" y="144"/>
                </a:cubicBezTo>
                <a:cubicBezTo>
                  <a:pt x="352" y="144"/>
                  <a:pt x="352" y="144"/>
                  <a:pt x="351" y="144"/>
                </a:cubicBezTo>
                <a:cubicBezTo>
                  <a:pt x="355" y="146"/>
                  <a:pt x="358" y="149"/>
                  <a:pt x="363" y="150"/>
                </a:cubicBezTo>
                <a:cubicBezTo>
                  <a:pt x="363" y="150"/>
                  <a:pt x="362" y="150"/>
                  <a:pt x="361" y="150"/>
                </a:cubicBezTo>
                <a:cubicBezTo>
                  <a:pt x="362" y="152"/>
                  <a:pt x="366" y="149"/>
                  <a:pt x="367" y="152"/>
                </a:cubicBezTo>
                <a:cubicBezTo>
                  <a:pt x="364" y="152"/>
                  <a:pt x="364" y="152"/>
                  <a:pt x="364" y="152"/>
                </a:cubicBezTo>
                <a:cubicBezTo>
                  <a:pt x="368" y="153"/>
                  <a:pt x="366" y="155"/>
                  <a:pt x="371" y="156"/>
                </a:cubicBezTo>
                <a:cubicBezTo>
                  <a:pt x="370" y="156"/>
                  <a:pt x="369" y="156"/>
                  <a:pt x="368" y="156"/>
                </a:cubicBezTo>
                <a:cubicBezTo>
                  <a:pt x="371" y="157"/>
                  <a:pt x="372" y="159"/>
                  <a:pt x="376" y="160"/>
                </a:cubicBezTo>
                <a:cubicBezTo>
                  <a:pt x="375" y="160"/>
                  <a:pt x="374" y="160"/>
                  <a:pt x="372" y="160"/>
                </a:cubicBezTo>
                <a:cubicBezTo>
                  <a:pt x="372" y="161"/>
                  <a:pt x="377" y="161"/>
                  <a:pt x="376" y="162"/>
                </a:cubicBezTo>
                <a:cubicBezTo>
                  <a:pt x="376" y="163"/>
                  <a:pt x="375" y="164"/>
                  <a:pt x="375" y="164"/>
                </a:cubicBezTo>
                <a:cubicBezTo>
                  <a:pt x="378" y="164"/>
                  <a:pt x="376" y="167"/>
                  <a:pt x="370" y="167"/>
                </a:cubicBezTo>
                <a:cubicBezTo>
                  <a:pt x="370" y="167"/>
                  <a:pt x="368" y="167"/>
                  <a:pt x="365" y="167"/>
                </a:cubicBezTo>
                <a:cubicBezTo>
                  <a:pt x="339" y="166"/>
                  <a:pt x="317" y="163"/>
                  <a:pt x="293" y="161"/>
                </a:cubicBezTo>
                <a:cubicBezTo>
                  <a:pt x="292" y="159"/>
                  <a:pt x="300" y="161"/>
                  <a:pt x="299" y="160"/>
                </a:cubicBezTo>
                <a:cubicBezTo>
                  <a:pt x="297" y="161"/>
                  <a:pt x="295" y="159"/>
                  <a:pt x="288" y="159"/>
                </a:cubicBezTo>
                <a:cubicBezTo>
                  <a:pt x="288" y="159"/>
                  <a:pt x="288" y="159"/>
                  <a:pt x="288" y="159"/>
                </a:cubicBezTo>
                <a:cubicBezTo>
                  <a:pt x="285" y="158"/>
                  <a:pt x="285" y="157"/>
                  <a:pt x="281" y="157"/>
                </a:cubicBezTo>
                <a:cubicBezTo>
                  <a:pt x="280" y="158"/>
                  <a:pt x="280" y="158"/>
                  <a:pt x="280" y="158"/>
                </a:cubicBezTo>
                <a:cubicBezTo>
                  <a:pt x="276" y="158"/>
                  <a:pt x="276" y="155"/>
                  <a:pt x="272" y="156"/>
                </a:cubicBezTo>
                <a:cubicBezTo>
                  <a:pt x="271" y="155"/>
                  <a:pt x="271" y="155"/>
                  <a:pt x="271" y="155"/>
                </a:cubicBezTo>
                <a:cubicBezTo>
                  <a:pt x="265" y="156"/>
                  <a:pt x="267" y="154"/>
                  <a:pt x="261" y="154"/>
                </a:cubicBezTo>
                <a:cubicBezTo>
                  <a:pt x="262" y="154"/>
                  <a:pt x="262" y="154"/>
                  <a:pt x="262" y="154"/>
                </a:cubicBezTo>
                <a:cubicBezTo>
                  <a:pt x="258" y="153"/>
                  <a:pt x="249" y="154"/>
                  <a:pt x="249" y="152"/>
                </a:cubicBezTo>
                <a:cubicBezTo>
                  <a:pt x="244" y="152"/>
                  <a:pt x="239" y="151"/>
                  <a:pt x="236" y="152"/>
                </a:cubicBezTo>
                <a:cubicBezTo>
                  <a:pt x="236" y="151"/>
                  <a:pt x="238" y="151"/>
                  <a:pt x="239" y="151"/>
                </a:cubicBezTo>
                <a:cubicBezTo>
                  <a:pt x="222" y="149"/>
                  <a:pt x="205" y="145"/>
                  <a:pt x="188" y="144"/>
                </a:cubicBezTo>
                <a:cubicBezTo>
                  <a:pt x="188" y="143"/>
                  <a:pt x="189" y="144"/>
                  <a:pt x="190" y="143"/>
                </a:cubicBezTo>
                <a:cubicBezTo>
                  <a:pt x="179" y="143"/>
                  <a:pt x="175" y="139"/>
                  <a:pt x="164" y="140"/>
                </a:cubicBezTo>
                <a:cubicBezTo>
                  <a:pt x="160" y="140"/>
                  <a:pt x="160" y="140"/>
                  <a:pt x="160" y="140"/>
                </a:cubicBezTo>
                <a:cubicBezTo>
                  <a:pt x="159" y="139"/>
                  <a:pt x="160" y="139"/>
                  <a:pt x="159" y="138"/>
                </a:cubicBezTo>
                <a:cubicBezTo>
                  <a:pt x="156" y="139"/>
                  <a:pt x="151" y="137"/>
                  <a:pt x="148" y="138"/>
                </a:cubicBezTo>
                <a:cubicBezTo>
                  <a:pt x="148" y="137"/>
                  <a:pt x="150" y="137"/>
                  <a:pt x="150" y="137"/>
                </a:cubicBezTo>
                <a:cubicBezTo>
                  <a:pt x="147" y="136"/>
                  <a:pt x="139" y="136"/>
                  <a:pt x="136" y="135"/>
                </a:cubicBezTo>
                <a:cubicBezTo>
                  <a:pt x="138" y="135"/>
                  <a:pt x="138" y="135"/>
                  <a:pt x="138" y="135"/>
                </a:cubicBezTo>
                <a:cubicBezTo>
                  <a:pt x="122" y="130"/>
                  <a:pt x="100" y="124"/>
                  <a:pt x="79" y="123"/>
                </a:cubicBezTo>
                <a:cubicBezTo>
                  <a:pt x="74" y="122"/>
                  <a:pt x="80" y="122"/>
                  <a:pt x="78" y="121"/>
                </a:cubicBezTo>
                <a:cubicBezTo>
                  <a:pt x="58" y="120"/>
                  <a:pt x="44" y="114"/>
                  <a:pt x="23" y="113"/>
                </a:cubicBezTo>
                <a:cubicBezTo>
                  <a:pt x="10" y="111"/>
                  <a:pt x="0" y="113"/>
                  <a:pt x="0" y="113"/>
                </a:cubicBezTo>
                <a:cubicBezTo>
                  <a:pt x="31" y="117"/>
                  <a:pt x="53" y="123"/>
                  <a:pt x="78" y="130"/>
                </a:cubicBezTo>
                <a:close/>
                <a:moveTo>
                  <a:pt x="656" y="33"/>
                </a:moveTo>
                <a:cubicBezTo>
                  <a:pt x="656" y="33"/>
                  <a:pt x="656" y="33"/>
                  <a:pt x="656" y="33"/>
                </a:cubicBezTo>
                <a:moveTo>
                  <a:pt x="655" y="33"/>
                </a:moveTo>
                <a:cubicBezTo>
                  <a:pt x="655" y="33"/>
                  <a:pt x="655" y="33"/>
                  <a:pt x="655" y="33"/>
                </a:cubicBezTo>
                <a:cubicBezTo>
                  <a:pt x="656" y="33"/>
                  <a:pt x="656" y="33"/>
                  <a:pt x="655" y="33"/>
                </a:cubicBezTo>
                <a:close/>
                <a:moveTo>
                  <a:pt x="650" y="3"/>
                </a:moveTo>
                <a:cubicBezTo>
                  <a:pt x="650" y="3"/>
                  <a:pt x="650" y="4"/>
                  <a:pt x="650" y="4"/>
                </a:cubicBezTo>
                <a:cubicBezTo>
                  <a:pt x="650" y="4"/>
                  <a:pt x="649" y="4"/>
                  <a:pt x="648" y="5"/>
                </a:cubicBezTo>
                <a:cubicBezTo>
                  <a:pt x="648" y="4"/>
                  <a:pt x="648" y="3"/>
                  <a:pt x="650" y="3"/>
                </a:cubicBezTo>
                <a:close/>
                <a:moveTo>
                  <a:pt x="649" y="34"/>
                </a:moveTo>
                <a:cubicBezTo>
                  <a:pt x="650" y="34"/>
                  <a:pt x="651" y="34"/>
                  <a:pt x="653" y="34"/>
                </a:cubicBezTo>
                <a:cubicBezTo>
                  <a:pt x="653" y="33"/>
                  <a:pt x="653" y="33"/>
                  <a:pt x="653" y="33"/>
                </a:cubicBezTo>
                <a:cubicBezTo>
                  <a:pt x="653" y="34"/>
                  <a:pt x="653" y="34"/>
                  <a:pt x="653" y="34"/>
                </a:cubicBezTo>
                <a:cubicBezTo>
                  <a:pt x="654" y="34"/>
                  <a:pt x="655" y="33"/>
                  <a:pt x="655" y="33"/>
                </a:cubicBezTo>
                <a:cubicBezTo>
                  <a:pt x="654" y="34"/>
                  <a:pt x="654" y="34"/>
                  <a:pt x="653" y="34"/>
                </a:cubicBezTo>
                <a:cubicBezTo>
                  <a:pt x="653" y="34"/>
                  <a:pt x="653" y="35"/>
                  <a:pt x="652" y="35"/>
                </a:cubicBezTo>
                <a:cubicBezTo>
                  <a:pt x="652" y="35"/>
                  <a:pt x="652" y="35"/>
                  <a:pt x="652" y="35"/>
                </a:cubicBezTo>
                <a:cubicBezTo>
                  <a:pt x="652" y="35"/>
                  <a:pt x="651" y="35"/>
                  <a:pt x="650" y="35"/>
                </a:cubicBezTo>
                <a:cubicBezTo>
                  <a:pt x="649" y="35"/>
                  <a:pt x="649" y="35"/>
                  <a:pt x="649" y="35"/>
                </a:cubicBezTo>
                <a:cubicBezTo>
                  <a:pt x="647" y="36"/>
                  <a:pt x="650" y="36"/>
                  <a:pt x="648" y="37"/>
                </a:cubicBezTo>
                <a:cubicBezTo>
                  <a:pt x="646" y="37"/>
                  <a:pt x="644" y="37"/>
                  <a:pt x="643" y="37"/>
                </a:cubicBezTo>
                <a:cubicBezTo>
                  <a:pt x="643" y="36"/>
                  <a:pt x="646" y="35"/>
                  <a:pt x="640" y="34"/>
                </a:cubicBezTo>
                <a:cubicBezTo>
                  <a:pt x="644" y="33"/>
                  <a:pt x="649" y="35"/>
                  <a:pt x="649" y="34"/>
                </a:cubicBezTo>
                <a:close/>
                <a:moveTo>
                  <a:pt x="539" y="91"/>
                </a:moveTo>
                <a:cubicBezTo>
                  <a:pt x="541" y="91"/>
                  <a:pt x="537" y="92"/>
                  <a:pt x="538" y="92"/>
                </a:cubicBezTo>
                <a:cubicBezTo>
                  <a:pt x="537" y="92"/>
                  <a:pt x="535" y="93"/>
                  <a:pt x="535" y="92"/>
                </a:cubicBezTo>
                <a:cubicBezTo>
                  <a:pt x="538" y="92"/>
                  <a:pt x="539" y="91"/>
                  <a:pt x="539" y="91"/>
                </a:cubicBez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id-ID" sz="1015"/>
          </a:p>
        </p:txBody>
      </p:sp>
      <p:grpSp>
        <p:nvGrpSpPr>
          <p:cNvPr id="26" name="Group 47"/>
          <p:cNvGrpSpPr/>
          <p:nvPr/>
        </p:nvGrpSpPr>
        <p:grpSpPr>
          <a:xfrm>
            <a:off x="4870191" y="1947924"/>
            <a:ext cx="2362492" cy="2424663"/>
            <a:chOff x="4516324" y="1568450"/>
            <a:chExt cx="3559176" cy="3652838"/>
          </a:xfrm>
        </p:grpSpPr>
        <p:sp>
          <p:nvSpPr>
            <p:cNvPr id="27" name="Freeform 18"/>
            <p:cNvSpPr/>
            <p:nvPr/>
          </p:nvSpPr>
          <p:spPr bwMode="auto">
            <a:xfrm>
              <a:off x="7670687" y="1568450"/>
              <a:ext cx="404813" cy="365125"/>
            </a:xfrm>
            <a:custGeom>
              <a:avLst/>
              <a:gdLst>
                <a:gd name="T0" fmla="*/ 0 w 71"/>
                <a:gd name="T1" fmla="*/ 18 h 64"/>
                <a:gd name="T2" fmla="*/ 26 w 71"/>
                <a:gd name="T3" fmla="*/ 2 h 64"/>
                <a:gd name="T4" fmla="*/ 55 w 71"/>
                <a:gd name="T5" fmla="*/ 11 h 64"/>
                <a:gd name="T6" fmla="*/ 65 w 71"/>
                <a:gd name="T7" fmla="*/ 40 h 64"/>
                <a:gd name="T8" fmla="*/ 52 w 71"/>
                <a:gd name="T9" fmla="*/ 64 h 64"/>
                <a:gd name="T10" fmla="*/ 0 w 71"/>
                <a:gd name="T11" fmla="*/ 1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64">
                  <a:moveTo>
                    <a:pt x="0" y="18"/>
                  </a:moveTo>
                  <a:cubicBezTo>
                    <a:pt x="0" y="18"/>
                    <a:pt x="17" y="3"/>
                    <a:pt x="26" y="2"/>
                  </a:cubicBezTo>
                  <a:cubicBezTo>
                    <a:pt x="36" y="0"/>
                    <a:pt x="47" y="3"/>
                    <a:pt x="55" y="11"/>
                  </a:cubicBezTo>
                  <a:cubicBezTo>
                    <a:pt x="62" y="18"/>
                    <a:pt x="71" y="29"/>
                    <a:pt x="65" y="40"/>
                  </a:cubicBezTo>
                  <a:cubicBezTo>
                    <a:pt x="60" y="52"/>
                    <a:pt x="52" y="64"/>
                    <a:pt x="52" y="64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FFC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28" name="Freeform 19"/>
            <p:cNvSpPr/>
            <p:nvPr/>
          </p:nvSpPr>
          <p:spPr bwMode="auto">
            <a:xfrm>
              <a:off x="7899287" y="1636713"/>
              <a:ext cx="153988" cy="268288"/>
            </a:xfrm>
            <a:custGeom>
              <a:avLst/>
              <a:gdLst>
                <a:gd name="T0" fmla="*/ 0 w 27"/>
                <a:gd name="T1" fmla="*/ 19 h 47"/>
                <a:gd name="T2" fmla="*/ 14 w 27"/>
                <a:gd name="T3" fmla="*/ 0 h 47"/>
                <a:gd name="T4" fmla="*/ 25 w 27"/>
                <a:gd name="T5" fmla="*/ 22 h 47"/>
                <a:gd name="T6" fmla="*/ 13 w 27"/>
                <a:gd name="T7" fmla="*/ 46 h 47"/>
                <a:gd name="T8" fmla="*/ 0 w 27"/>
                <a:gd name="T9" fmla="*/ 1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7">
                  <a:moveTo>
                    <a:pt x="0" y="19"/>
                  </a:moveTo>
                  <a:cubicBezTo>
                    <a:pt x="0" y="19"/>
                    <a:pt x="15" y="7"/>
                    <a:pt x="14" y="0"/>
                  </a:cubicBezTo>
                  <a:cubicBezTo>
                    <a:pt x="14" y="0"/>
                    <a:pt x="27" y="12"/>
                    <a:pt x="25" y="22"/>
                  </a:cubicBezTo>
                  <a:cubicBezTo>
                    <a:pt x="23" y="32"/>
                    <a:pt x="14" y="45"/>
                    <a:pt x="13" y="46"/>
                  </a:cubicBezTo>
                  <a:cubicBezTo>
                    <a:pt x="11" y="47"/>
                    <a:pt x="0" y="19"/>
                    <a:pt x="0" y="19"/>
                  </a:cubicBezTo>
                  <a:close/>
                </a:path>
              </a:pathLst>
            </a:custGeom>
            <a:solidFill>
              <a:srgbClr val="F69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29" name="Freeform 20"/>
            <p:cNvSpPr/>
            <p:nvPr/>
          </p:nvSpPr>
          <p:spPr bwMode="auto">
            <a:xfrm>
              <a:off x="7597662" y="1665288"/>
              <a:ext cx="398463" cy="314325"/>
            </a:xfrm>
            <a:custGeom>
              <a:avLst/>
              <a:gdLst>
                <a:gd name="T0" fmla="*/ 64 w 70"/>
                <a:gd name="T1" fmla="*/ 35 h 55"/>
                <a:gd name="T2" fmla="*/ 18 w 70"/>
                <a:gd name="T3" fmla="*/ 1 h 55"/>
                <a:gd name="T4" fmla="*/ 0 w 70"/>
                <a:gd name="T5" fmla="*/ 10 h 55"/>
                <a:gd name="T6" fmla="*/ 60 w 70"/>
                <a:gd name="T7" fmla="*/ 55 h 55"/>
                <a:gd name="T8" fmla="*/ 64 w 70"/>
                <a:gd name="T9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5">
                  <a:moveTo>
                    <a:pt x="64" y="35"/>
                  </a:moveTo>
                  <a:cubicBezTo>
                    <a:pt x="52" y="1"/>
                    <a:pt x="28" y="2"/>
                    <a:pt x="18" y="1"/>
                  </a:cubicBezTo>
                  <a:cubicBezTo>
                    <a:pt x="8" y="0"/>
                    <a:pt x="0" y="10"/>
                    <a:pt x="0" y="10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70" y="47"/>
                    <a:pt x="64" y="35"/>
                    <a:pt x="64" y="35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30" name="Freeform 21"/>
            <p:cNvSpPr/>
            <p:nvPr/>
          </p:nvSpPr>
          <p:spPr bwMode="auto">
            <a:xfrm>
              <a:off x="7859599" y="1797050"/>
              <a:ext cx="125413" cy="182563"/>
            </a:xfrm>
            <a:custGeom>
              <a:avLst/>
              <a:gdLst>
                <a:gd name="T0" fmla="*/ 11 w 22"/>
                <a:gd name="T1" fmla="*/ 0 h 32"/>
                <a:gd name="T2" fmla="*/ 6 w 22"/>
                <a:gd name="T3" fmla="*/ 7 h 32"/>
                <a:gd name="T4" fmla="*/ 0 w 22"/>
                <a:gd name="T5" fmla="*/ 22 h 32"/>
                <a:gd name="T6" fmla="*/ 14 w 22"/>
                <a:gd name="T7" fmla="*/ 32 h 32"/>
                <a:gd name="T8" fmla="*/ 18 w 22"/>
                <a:gd name="T9" fmla="*/ 27 h 32"/>
                <a:gd name="T10" fmla="*/ 11 w 22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1" y="0"/>
                  </a:moveTo>
                  <a:cubicBezTo>
                    <a:pt x="12" y="7"/>
                    <a:pt x="6" y="7"/>
                    <a:pt x="6" y="7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6" y="30"/>
                    <a:pt x="17" y="28"/>
                    <a:pt x="18" y="27"/>
                  </a:cubicBezTo>
                  <a:cubicBezTo>
                    <a:pt x="22" y="17"/>
                    <a:pt x="11" y="0"/>
                    <a:pt x="11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31" name="Freeform 22"/>
            <p:cNvSpPr/>
            <p:nvPr/>
          </p:nvSpPr>
          <p:spPr bwMode="auto">
            <a:xfrm>
              <a:off x="5090999" y="1643063"/>
              <a:ext cx="2847975" cy="2911475"/>
            </a:xfrm>
            <a:custGeom>
              <a:avLst/>
              <a:gdLst>
                <a:gd name="T0" fmla="*/ 0 w 500"/>
                <a:gd name="T1" fmla="*/ 338 h 511"/>
                <a:gd name="T2" fmla="*/ 440 w 500"/>
                <a:gd name="T3" fmla="*/ 14 h 511"/>
                <a:gd name="T4" fmla="*/ 500 w 500"/>
                <a:gd name="T5" fmla="*/ 59 h 511"/>
                <a:gd name="T6" fmla="*/ 227 w 500"/>
                <a:gd name="T7" fmla="*/ 511 h 511"/>
                <a:gd name="T8" fmla="*/ 0 w 500"/>
                <a:gd name="T9" fmla="*/ 338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0" h="511">
                  <a:moveTo>
                    <a:pt x="0" y="338"/>
                  </a:moveTo>
                  <a:cubicBezTo>
                    <a:pt x="440" y="14"/>
                    <a:pt x="440" y="14"/>
                    <a:pt x="440" y="14"/>
                  </a:cubicBezTo>
                  <a:cubicBezTo>
                    <a:pt x="440" y="14"/>
                    <a:pt x="491" y="0"/>
                    <a:pt x="500" y="59"/>
                  </a:cubicBezTo>
                  <a:cubicBezTo>
                    <a:pt x="227" y="511"/>
                    <a:pt x="227" y="511"/>
                    <a:pt x="227" y="511"/>
                  </a:cubicBezTo>
                  <a:lnTo>
                    <a:pt x="0" y="33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32" name="Freeform 23"/>
            <p:cNvSpPr/>
            <p:nvPr/>
          </p:nvSpPr>
          <p:spPr bwMode="auto">
            <a:xfrm>
              <a:off x="6195899" y="1836738"/>
              <a:ext cx="1743075" cy="2717800"/>
            </a:xfrm>
            <a:custGeom>
              <a:avLst/>
              <a:gdLst>
                <a:gd name="T0" fmla="*/ 0 w 306"/>
                <a:gd name="T1" fmla="*/ 414 h 477"/>
                <a:gd name="T2" fmla="*/ 12 w 306"/>
                <a:gd name="T3" fmla="*/ 461 h 477"/>
                <a:gd name="T4" fmla="*/ 33 w 306"/>
                <a:gd name="T5" fmla="*/ 477 h 477"/>
                <a:gd name="T6" fmla="*/ 306 w 306"/>
                <a:gd name="T7" fmla="*/ 25 h 477"/>
                <a:gd name="T8" fmla="*/ 298 w 306"/>
                <a:gd name="T9" fmla="*/ 0 h 477"/>
                <a:gd name="T10" fmla="*/ 0 w 306"/>
                <a:gd name="T11" fmla="*/ 414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6" h="477">
                  <a:moveTo>
                    <a:pt x="0" y="414"/>
                  </a:moveTo>
                  <a:cubicBezTo>
                    <a:pt x="12" y="461"/>
                    <a:pt x="12" y="461"/>
                    <a:pt x="12" y="461"/>
                  </a:cubicBezTo>
                  <a:cubicBezTo>
                    <a:pt x="33" y="477"/>
                    <a:pt x="33" y="477"/>
                    <a:pt x="33" y="477"/>
                  </a:cubicBezTo>
                  <a:cubicBezTo>
                    <a:pt x="306" y="25"/>
                    <a:pt x="306" y="25"/>
                    <a:pt x="306" y="25"/>
                  </a:cubicBezTo>
                  <a:cubicBezTo>
                    <a:pt x="304" y="14"/>
                    <a:pt x="302" y="7"/>
                    <a:pt x="298" y="0"/>
                  </a:cubicBezTo>
                  <a:lnTo>
                    <a:pt x="0" y="4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33" name="Freeform 24"/>
            <p:cNvSpPr/>
            <p:nvPr/>
          </p:nvSpPr>
          <p:spPr bwMode="auto">
            <a:xfrm>
              <a:off x="5091000" y="1693863"/>
              <a:ext cx="2693988" cy="2092325"/>
            </a:xfrm>
            <a:custGeom>
              <a:avLst/>
              <a:gdLst>
                <a:gd name="T0" fmla="*/ 473 w 473"/>
                <a:gd name="T1" fmla="*/ 8 h 367"/>
                <a:gd name="T2" fmla="*/ 440 w 473"/>
                <a:gd name="T3" fmla="*/ 5 h 367"/>
                <a:gd name="T4" fmla="*/ 0 w 473"/>
                <a:gd name="T5" fmla="*/ 329 h 367"/>
                <a:gd name="T6" fmla="*/ 51 w 473"/>
                <a:gd name="T7" fmla="*/ 367 h 367"/>
                <a:gd name="T8" fmla="*/ 114 w 473"/>
                <a:gd name="T9" fmla="*/ 355 h 367"/>
                <a:gd name="T10" fmla="*/ 473 w 473"/>
                <a:gd name="T11" fmla="*/ 8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3" h="367">
                  <a:moveTo>
                    <a:pt x="473" y="8"/>
                  </a:moveTo>
                  <a:cubicBezTo>
                    <a:pt x="457" y="0"/>
                    <a:pt x="440" y="5"/>
                    <a:pt x="440" y="5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51" y="367"/>
                    <a:pt x="51" y="367"/>
                    <a:pt x="51" y="367"/>
                  </a:cubicBezTo>
                  <a:cubicBezTo>
                    <a:pt x="114" y="355"/>
                    <a:pt x="114" y="355"/>
                    <a:pt x="114" y="355"/>
                  </a:cubicBezTo>
                  <a:cubicBezTo>
                    <a:pt x="473" y="8"/>
                    <a:pt x="473" y="8"/>
                    <a:pt x="473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34" name="Freeform 25"/>
            <p:cNvSpPr/>
            <p:nvPr/>
          </p:nvSpPr>
          <p:spPr bwMode="auto">
            <a:xfrm>
              <a:off x="4822712" y="3335338"/>
              <a:ext cx="1560513" cy="1549400"/>
            </a:xfrm>
            <a:custGeom>
              <a:avLst/>
              <a:gdLst>
                <a:gd name="T0" fmla="*/ 0 w 274"/>
                <a:gd name="T1" fmla="*/ 156 h 272"/>
                <a:gd name="T2" fmla="*/ 47 w 274"/>
                <a:gd name="T3" fmla="*/ 41 h 272"/>
                <a:gd name="T4" fmla="*/ 161 w 274"/>
                <a:gd name="T5" fmla="*/ 67 h 272"/>
                <a:gd name="T6" fmla="*/ 241 w 274"/>
                <a:gd name="T7" fmla="*/ 151 h 272"/>
                <a:gd name="T8" fmla="*/ 274 w 274"/>
                <a:gd name="T9" fmla="*/ 214 h 272"/>
                <a:gd name="T10" fmla="*/ 146 w 274"/>
                <a:gd name="T11" fmla="*/ 272 h 272"/>
                <a:gd name="T12" fmla="*/ 0 w 274"/>
                <a:gd name="T13" fmla="*/ 15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272">
                  <a:moveTo>
                    <a:pt x="0" y="156"/>
                  </a:moveTo>
                  <a:cubicBezTo>
                    <a:pt x="0" y="156"/>
                    <a:pt x="41" y="65"/>
                    <a:pt x="47" y="41"/>
                  </a:cubicBezTo>
                  <a:cubicBezTo>
                    <a:pt x="47" y="41"/>
                    <a:pt x="116" y="0"/>
                    <a:pt x="161" y="67"/>
                  </a:cubicBezTo>
                  <a:cubicBezTo>
                    <a:pt x="161" y="67"/>
                    <a:pt x="255" y="55"/>
                    <a:pt x="241" y="151"/>
                  </a:cubicBezTo>
                  <a:cubicBezTo>
                    <a:pt x="241" y="151"/>
                    <a:pt x="274" y="164"/>
                    <a:pt x="274" y="214"/>
                  </a:cubicBezTo>
                  <a:cubicBezTo>
                    <a:pt x="274" y="214"/>
                    <a:pt x="203" y="249"/>
                    <a:pt x="146" y="272"/>
                  </a:cubicBezTo>
                  <a:lnTo>
                    <a:pt x="0" y="156"/>
                  </a:lnTo>
                  <a:close/>
                </a:path>
              </a:pathLst>
            </a:custGeom>
            <a:solidFill>
              <a:srgbClr val="F7D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35" name="Freeform 26"/>
            <p:cNvSpPr/>
            <p:nvPr/>
          </p:nvSpPr>
          <p:spPr bwMode="auto">
            <a:xfrm>
              <a:off x="4862399" y="3414713"/>
              <a:ext cx="838200" cy="860425"/>
            </a:xfrm>
            <a:custGeom>
              <a:avLst/>
              <a:gdLst>
                <a:gd name="T0" fmla="*/ 47 w 147"/>
                <a:gd name="T1" fmla="*/ 31 h 151"/>
                <a:gd name="T2" fmla="*/ 147 w 147"/>
                <a:gd name="T3" fmla="*/ 57 h 151"/>
                <a:gd name="T4" fmla="*/ 63 w 147"/>
                <a:gd name="T5" fmla="*/ 151 h 151"/>
                <a:gd name="T6" fmla="*/ 0 w 147"/>
                <a:gd name="T7" fmla="*/ 141 h 151"/>
                <a:gd name="T8" fmla="*/ 47 w 147"/>
                <a:gd name="T9" fmla="*/ 3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151">
                  <a:moveTo>
                    <a:pt x="47" y="31"/>
                  </a:moveTo>
                  <a:cubicBezTo>
                    <a:pt x="47" y="31"/>
                    <a:pt x="104" y="0"/>
                    <a:pt x="147" y="57"/>
                  </a:cubicBezTo>
                  <a:cubicBezTo>
                    <a:pt x="63" y="151"/>
                    <a:pt x="63" y="151"/>
                    <a:pt x="63" y="151"/>
                  </a:cubicBezTo>
                  <a:cubicBezTo>
                    <a:pt x="0" y="141"/>
                    <a:pt x="0" y="141"/>
                    <a:pt x="0" y="141"/>
                  </a:cubicBezTo>
                  <a:lnTo>
                    <a:pt x="47" y="31"/>
                  </a:lnTo>
                  <a:close/>
                </a:path>
              </a:pathLst>
            </a:custGeom>
            <a:solidFill>
              <a:srgbClr val="FFF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36" name="Freeform 27"/>
            <p:cNvSpPr/>
            <p:nvPr/>
          </p:nvSpPr>
          <p:spPr bwMode="auto">
            <a:xfrm>
              <a:off x="5511687" y="4217988"/>
              <a:ext cx="849313" cy="666750"/>
            </a:xfrm>
            <a:custGeom>
              <a:avLst/>
              <a:gdLst>
                <a:gd name="T0" fmla="*/ 116 w 149"/>
                <a:gd name="T1" fmla="*/ 0 h 117"/>
                <a:gd name="T2" fmla="*/ 145 w 149"/>
                <a:gd name="T3" fmla="*/ 63 h 117"/>
                <a:gd name="T4" fmla="*/ 25 w 149"/>
                <a:gd name="T5" fmla="*/ 117 h 117"/>
                <a:gd name="T6" fmla="*/ 0 w 149"/>
                <a:gd name="T7" fmla="*/ 54 h 117"/>
                <a:gd name="T8" fmla="*/ 116 w 14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17">
                  <a:moveTo>
                    <a:pt x="116" y="0"/>
                  </a:moveTo>
                  <a:cubicBezTo>
                    <a:pt x="116" y="0"/>
                    <a:pt x="149" y="19"/>
                    <a:pt x="145" y="63"/>
                  </a:cubicBezTo>
                  <a:cubicBezTo>
                    <a:pt x="25" y="117"/>
                    <a:pt x="25" y="117"/>
                    <a:pt x="25" y="117"/>
                  </a:cubicBezTo>
                  <a:cubicBezTo>
                    <a:pt x="0" y="54"/>
                    <a:pt x="0" y="54"/>
                    <a:pt x="0" y="54"/>
                  </a:cubicBezTo>
                  <a:lnTo>
                    <a:pt x="116" y="0"/>
                  </a:lnTo>
                  <a:close/>
                </a:path>
              </a:pathLst>
            </a:custGeom>
            <a:solidFill>
              <a:srgbClr val="ECC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37" name="Freeform 28"/>
            <p:cNvSpPr/>
            <p:nvPr/>
          </p:nvSpPr>
          <p:spPr bwMode="auto">
            <a:xfrm>
              <a:off x="4516324" y="4081463"/>
              <a:ext cx="1138238" cy="1139825"/>
            </a:xfrm>
            <a:custGeom>
              <a:avLst/>
              <a:gdLst>
                <a:gd name="T0" fmla="*/ 0 w 200"/>
                <a:gd name="T1" fmla="*/ 200 h 200"/>
                <a:gd name="T2" fmla="*/ 200 w 200"/>
                <a:gd name="T3" fmla="*/ 141 h 200"/>
                <a:gd name="T4" fmla="*/ 54 w 200"/>
                <a:gd name="T5" fmla="*/ 25 h 200"/>
                <a:gd name="T6" fmla="*/ 0 w 200"/>
                <a:gd name="T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0" h="200">
                  <a:moveTo>
                    <a:pt x="0" y="200"/>
                  </a:moveTo>
                  <a:cubicBezTo>
                    <a:pt x="200" y="141"/>
                    <a:pt x="200" y="141"/>
                    <a:pt x="200" y="141"/>
                  </a:cubicBezTo>
                  <a:cubicBezTo>
                    <a:pt x="169" y="0"/>
                    <a:pt x="54" y="25"/>
                    <a:pt x="54" y="25"/>
                  </a:cubicBezTo>
                  <a:lnTo>
                    <a:pt x="0" y="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38" name="Freeform 29"/>
            <p:cNvSpPr/>
            <p:nvPr/>
          </p:nvSpPr>
          <p:spPr bwMode="auto">
            <a:xfrm>
              <a:off x="4571887" y="4206875"/>
              <a:ext cx="655638" cy="912813"/>
            </a:xfrm>
            <a:custGeom>
              <a:avLst/>
              <a:gdLst>
                <a:gd name="T0" fmla="*/ 115 w 115"/>
                <a:gd name="T1" fmla="*/ 12 h 160"/>
                <a:gd name="T2" fmla="*/ 115 w 115"/>
                <a:gd name="T3" fmla="*/ 12 h 160"/>
                <a:gd name="T4" fmla="*/ 51 w 115"/>
                <a:gd name="T5" fmla="*/ 2 h 160"/>
                <a:gd name="T6" fmla="*/ 0 w 115"/>
                <a:gd name="T7" fmla="*/ 160 h 160"/>
                <a:gd name="T8" fmla="*/ 115 w 115"/>
                <a:gd name="T9" fmla="*/ 1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60"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88" y="0"/>
                    <a:pt x="63" y="1"/>
                    <a:pt x="51" y="2"/>
                  </a:cubicBezTo>
                  <a:cubicBezTo>
                    <a:pt x="0" y="160"/>
                    <a:pt x="0" y="160"/>
                    <a:pt x="0" y="160"/>
                  </a:cubicBezTo>
                  <a:lnTo>
                    <a:pt x="115" y="12"/>
                  </a:lnTo>
                  <a:close/>
                </a:path>
              </a:pathLst>
            </a:custGeom>
            <a:solidFill>
              <a:srgbClr val="423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39" name="Freeform 30"/>
            <p:cNvSpPr/>
            <p:nvPr/>
          </p:nvSpPr>
          <p:spPr bwMode="auto">
            <a:xfrm>
              <a:off x="5711712" y="1739900"/>
              <a:ext cx="2073275" cy="1976438"/>
            </a:xfrm>
            <a:custGeom>
              <a:avLst/>
              <a:gdLst>
                <a:gd name="T0" fmla="*/ 1306 w 1306"/>
                <a:gd name="T1" fmla="*/ 0 h 1245"/>
                <a:gd name="T2" fmla="*/ 18 w 1306"/>
                <a:gd name="T3" fmla="*/ 1245 h 1245"/>
                <a:gd name="T4" fmla="*/ 0 w 1306"/>
                <a:gd name="T5" fmla="*/ 1220 h 1245"/>
                <a:gd name="T6" fmla="*/ 1306 w 1306"/>
                <a:gd name="T7" fmla="*/ 0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06" h="1245">
                  <a:moveTo>
                    <a:pt x="1306" y="0"/>
                  </a:moveTo>
                  <a:lnTo>
                    <a:pt x="18" y="1245"/>
                  </a:lnTo>
                  <a:lnTo>
                    <a:pt x="0" y="1220"/>
                  </a:lnTo>
                  <a:lnTo>
                    <a:pt x="1306" y="0"/>
                  </a:lnTo>
                  <a:close/>
                </a:path>
              </a:pathLst>
            </a:custGeom>
            <a:solidFill>
              <a:schemeClr val="tx1">
                <a:alpha val="19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40" name="Freeform 31"/>
            <p:cNvSpPr/>
            <p:nvPr/>
          </p:nvSpPr>
          <p:spPr bwMode="auto">
            <a:xfrm>
              <a:off x="6195899" y="1836738"/>
              <a:ext cx="1697038" cy="2359025"/>
            </a:xfrm>
            <a:custGeom>
              <a:avLst/>
              <a:gdLst>
                <a:gd name="T0" fmla="*/ 1069 w 1069"/>
                <a:gd name="T1" fmla="*/ 0 h 1486"/>
                <a:gd name="T2" fmla="*/ 0 w 1069"/>
                <a:gd name="T3" fmla="*/ 1486 h 1486"/>
                <a:gd name="T4" fmla="*/ 4 w 1069"/>
                <a:gd name="T5" fmla="*/ 1450 h 1486"/>
                <a:gd name="T6" fmla="*/ 1069 w 1069"/>
                <a:gd name="T7" fmla="*/ 0 h 1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9" h="1486">
                  <a:moveTo>
                    <a:pt x="1069" y="0"/>
                  </a:moveTo>
                  <a:lnTo>
                    <a:pt x="0" y="1486"/>
                  </a:lnTo>
                  <a:lnTo>
                    <a:pt x="4" y="1450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chemeClr val="tx1">
                <a:alpha val="19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  <p:sp>
          <p:nvSpPr>
            <p:cNvPr id="41" name="Freeform 32"/>
            <p:cNvSpPr/>
            <p:nvPr/>
          </p:nvSpPr>
          <p:spPr bwMode="auto">
            <a:xfrm>
              <a:off x="5090999" y="1722438"/>
              <a:ext cx="2506663" cy="1846263"/>
            </a:xfrm>
            <a:custGeom>
              <a:avLst/>
              <a:gdLst>
                <a:gd name="T0" fmla="*/ 1579 w 1579"/>
                <a:gd name="T1" fmla="*/ 0 h 1163"/>
                <a:gd name="T2" fmla="*/ 0 w 1579"/>
                <a:gd name="T3" fmla="*/ 1163 h 1163"/>
                <a:gd name="T4" fmla="*/ 57 w 1579"/>
                <a:gd name="T5" fmla="*/ 1138 h 1163"/>
                <a:gd name="T6" fmla="*/ 1579 w 1579"/>
                <a:gd name="T7" fmla="*/ 0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9" h="1163">
                  <a:moveTo>
                    <a:pt x="1579" y="0"/>
                  </a:moveTo>
                  <a:lnTo>
                    <a:pt x="0" y="1163"/>
                  </a:lnTo>
                  <a:lnTo>
                    <a:pt x="57" y="1138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chemeClr val="tx1">
                <a:alpha val="19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/>
            </a:p>
          </p:txBody>
        </p:sp>
      </p:grpSp>
      <p:sp>
        <p:nvSpPr>
          <p:cNvPr id="42" name="文本框 32"/>
          <p:cNvSpPr txBox="1"/>
          <p:nvPr/>
        </p:nvSpPr>
        <p:spPr>
          <a:xfrm>
            <a:off x="2259502" y="1834852"/>
            <a:ext cx="3672862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pPr defTabSz="913765">
              <a:defRPr/>
            </a:pPr>
            <a:r>
              <a:rPr lang="zh-CN" altLang="en-US" sz="4500" kern="0" dirty="0"/>
              <a:t>项目内容</a:t>
            </a:r>
            <a:endParaRPr lang="zh-CN" altLang="en-US" sz="4500" kern="0" dirty="0"/>
          </a:p>
        </p:txBody>
      </p:sp>
      <p:sp>
        <p:nvSpPr>
          <p:cNvPr id="43" name="Freeform 9"/>
          <p:cNvSpPr>
            <a:spLocks noChangeAspect="1" noEditPoints="1"/>
          </p:cNvSpPr>
          <p:nvPr/>
        </p:nvSpPr>
        <p:spPr bwMode="auto">
          <a:xfrm rot="20738059">
            <a:off x="1350898" y="1896082"/>
            <a:ext cx="651011" cy="639288"/>
          </a:xfrm>
          <a:custGeom>
            <a:avLst/>
            <a:gdLst>
              <a:gd name="T0" fmla="*/ 303 w 303"/>
              <a:gd name="T1" fmla="*/ 68 h 297"/>
              <a:gd name="T2" fmla="*/ 186 w 303"/>
              <a:gd name="T3" fmla="*/ 89 h 297"/>
              <a:gd name="T4" fmla="*/ 207 w 303"/>
              <a:gd name="T5" fmla="*/ 115 h 297"/>
              <a:gd name="T6" fmla="*/ 13 w 303"/>
              <a:gd name="T7" fmla="*/ 181 h 297"/>
              <a:gd name="T8" fmla="*/ 4 w 303"/>
              <a:gd name="T9" fmla="*/ 180 h 297"/>
              <a:gd name="T10" fmla="*/ 0 w 303"/>
              <a:gd name="T11" fmla="*/ 226 h 297"/>
              <a:gd name="T12" fmla="*/ 15 w 303"/>
              <a:gd name="T13" fmla="*/ 227 h 297"/>
              <a:gd name="T14" fmla="*/ 237 w 303"/>
              <a:gd name="T15" fmla="*/ 151 h 297"/>
              <a:gd name="T16" fmla="*/ 259 w 303"/>
              <a:gd name="T17" fmla="*/ 178 h 297"/>
              <a:gd name="T18" fmla="*/ 303 w 303"/>
              <a:gd name="T19" fmla="*/ 68 h 297"/>
              <a:gd name="T20" fmla="*/ 194 w 303"/>
              <a:gd name="T21" fmla="*/ 202 h 297"/>
              <a:gd name="T22" fmla="*/ 150 w 303"/>
              <a:gd name="T23" fmla="*/ 222 h 297"/>
              <a:gd name="T24" fmla="*/ 240 w 303"/>
              <a:gd name="T25" fmla="*/ 297 h 297"/>
              <a:gd name="T26" fmla="*/ 262 w 303"/>
              <a:gd name="T27" fmla="*/ 257 h 297"/>
              <a:gd name="T28" fmla="*/ 194 w 303"/>
              <a:gd name="T29" fmla="*/ 202 h 297"/>
              <a:gd name="T30" fmla="*/ 72 w 303"/>
              <a:gd name="T31" fmla="*/ 0 h 297"/>
              <a:gd name="T32" fmla="*/ 49 w 303"/>
              <a:gd name="T33" fmla="*/ 116 h 297"/>
              <a:gd name="T34" fmla="*/ 83 w 303"/>
              <a:gd name="T35" fmla="*/ 105 h 297"/>
              <a:gd name="T36" fmla="*/ 100 w 303"/>
              <a:gd name="T37" fmla="*/ 148 h 297"/>
              <a:gd name="T38" fmla="*/ 143 w 303"/>
              <a:gd name="T39" fmla="*/ 132 h 297"/>
              <a:gd name="T40" fmla="*/ 126 w 303"/>
              <a:gd name="T41" fmla="*/ 91 h 297"/>
              <a:gd name="T42" fmla="*/ 159 w 303"/>
              <a:gd name="T43" fmla="*/ 81 h 297"/>
              <a:gd name="T44" fmla="*/ 72 w 303"/>
              <a:gd name="T45" fmla="*/ 0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03" h="297">
                <a:moveTo>
                  <a:pt x="303" y="68"/>
                </a:moveTo>
                <a:cubicBezTo>
                  <a:pt x="186" y="89"/>
                  <a:pt x="186" y="89"/>
                  <a:pt x="186" y="89"/>
                </a:cubicBezTo>
                <a:cubicBezTo>
                  <a:pt x="207" y="115"/>
                  <a:pt x="207" y="115"/>
                  <a:pt x="207" y="115"/>
                </a:cubicBezTo>
                <a:cubicBezTo>
                  <a:pt x="134" y="175"/>
                  <a:pt x="43" y="181"/>
                  <a:pt x="13" y="181"/>
                </a:cubicBezTo>
                <a:cubicBezTo>
                  <a:pt x="7" y="181"/>
                  <a:pt x="4" y="180"/>
                  <a:pt x="4" y="180"/>
                </a:cubicBezTo>
                <a:cubicBezTo>
                  <a:pt x="0" y="226"/>
                  <a:pt x="0" y="226"/>
                  <a:pt x="0" y="226"/>
                </a:cubicBezTo>
                <a:cubicBezTo>
                  <a:pt x="1" y="226"/>
                  <a:pt x="6" y="227"/>
                  <a:pt x="15" y="227"/>
                </a:cubicBezTo>
                <a:cubicBezTo>
                  <a:pt x="52" y="227"/>
                  <a:pt x="153" y="220"/>
                  <a:pt x="237" y="151"/>
                </a:cubicBezTo>
                <a:cubicBezTo>
                  <a:pt x="259" y="178"/>
                  <a:pt x="259" y="178"/>
                  <a:pt x="259" y="178"/>
                </a:cubicBezTo>
                <a:cubicBezTo>
                  <a:pt x="303" y="68"/>
                  <a:pt x="303" y="68"/>
                  <a:pt x="303" y="68"/>
                </a:cubicBezTo>
                <a:moveTo>
                  <a:pt x="194" y="202"/>
                </a:moveTo>
                <a:cubicBezTo>
                  <a:pt x="179" y="210"/>
                  <a:pt x="164" y="217"/>
                  <a:pt x="150" y="222"/>
                </a:cubicBezTo>
                <a:cubicBezTo>
                  <a:pt x="193" y="271"/>
                  <a:pt x="237" y="296"/>
                  <a:pt x="240" y="297"/>
                </a:cubicBezTo>
                <a:cubicBezTo>
                  <a:pt x="262" y="257"/>
                  <a:pt x="262" y="257"/>
                  <a:pt x="262" y="257"/>
                </a:cubicBezTo>
                <a:cubicBezTo>
                  <a:pt x="261" y="257"/>
                  <a:pt x="229" y="238"/>
                  <a:pt x="194" y="202"/>
                </a:cubicBezTo>
                <a:moveTo>
                  <a:pt x="72" y="0"/>
                </a:moveTo>
                <a:cubicBezTo>
                  <a:pt x="49" y="116"/>
                  <a:pt x="49" y="116"/>
                  <a:pt x="49" y="116"/>
                </a:cubicBezTo>
                <a:cubicBezTo>
                  <a:pt x="83" y="105"/>
                  <a:pt x="83" y="105"/>
                  <a:pt x="83" y="105"/>
                </a:cubicBezTo>
                <a:cubicBezTo>
                  <a:pt x="87" y="121"/>
                  <a:pt x="93" y="135"/>
                  <a:pt x="100" y="148"/>
                </a:cubicBezTo>
                <a:cubicBezTo>
                  <a:pt x="114" y="145"/>
                  <a:pt x="129" y="139"/>
                  <a:pt x="143" y="132"/>
                </a:cubicBezTo>
                <a:cubicBezTo>
                  <a:pt x="137" y="120"/>
                  <a:pt x="131" y="106"/>
                  <a:pt x="126" y="91"/>
                </a:cubicBezTo>
                <a:cubicBezTo>
                  <a:pt x="159" y="81"/>
                  <a:pt x="159" y="81"/>
                  <a:pt x="159" y="81"/>
                </a:cubicBezTo>
                <a:cubicBezTo>
                  <a:pt x="72" y="0"/>
                  <a:pt x="72" y="0"/>
                  <a:pt x="72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600">
        <p14:vortex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49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584 0.13703 C -0.07448 0.15031 0.01649 0.17994 0.05052 0.17994 C 0.08559 0.17994 0.01718 0.16142 -0.00573 0.10957 C 0.01406 0.07808 0.08628 0.12253 0.12135 0.12253 C 0.14826 0.11605 0.09392 0.10802 0.10885 0.06882 C 0.11718 0.0608 0.1618 0.07469 0.17135 0.07253 C 0.1809 0.07068 0.14757 0.08086 0.16614 0.05617 C 0.18472 0.03117 0.27343 -0.04043 0.28281 -0.07531 " pathEditMode="relative" rAng="0" ptsTypes="AAAAAAAA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24" y="-84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42" grpId="0"/>
      <p:bldP spid="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8"/>
          <p:cNvSpPr txBox="1"/>
          <p:nvPr/>
        </p:nvSpPr>
        <p:spPr>
          <a:xfrm>
            <a:off x="961706" y="276227"/>
            <a:ext cx="1894115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8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项目内容</a:t>
            </a:r>
            <a:endParaRPr lang="en-US" altLang="zh-CN" sz="1800" b="1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9525" y="276226"/>
            <a:ext cx="556551" cy="39424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6" name="矩形 5"/>
          <p:cNvSpPr/>
          <p:nvPr/>
        </p:nvSpPr>
        <p:spPr>
          <a:xfrm>
            <a:off x="603526" y="276227"/>
            <a:ext cx="75476" cy="39424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7" name="矩形 6"/>
          <p:cNvSpPr/>
          <p:nvPr/>
        </p:nvSpPr>
        <p:spPr>
          <a:xfrm>
            <a:off x="732430" y="276227"/>
            <a:ext cx="75476" cy="39424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8" name="矩形 7"/>
          <p:cNvSpPr/>
          <p:nvPr/>
        </p:nvSpPr>
        <p:spPr>
          <a:xfrm>
            <a:off x="871381" y="276227"/>
            <a:ext cx="75476" cy="39424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76775"/>
          <a:stretch>
            <a:fillRect/>
          </a:stretch>
        </p:blipFill>
        <p:spPr>
          <a:xfrm rot="10800000">
            <a:off x="3881089" y="3474592"/>
            <a:ext cx="516158" cy="8927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76775"/>
          <a:stretch>
            <a:fillRect/>
          </a:stretch>
        </p:blipFill>
        <p:spPr>
          <a:xfrm rot="10800000">
            <a:off x="3881089" y="2732026"/>
            <a:ext cx="516158" cy="8927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76775"/>
          <a:stretch>
            <a:fillRect/>
          </a:stretch>
        </p:blipFill>
        <p:spPr>
          <a:xfrm rot="10800000">
            <a:off x="3881089" y="1999500"/>
            <a:ext cx="516158" cy="8927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76775"/>
          <a:stretch>
            <a:fillRect/>
          </a:stretch>
        </p:blipFill>
        <p:spPr>
          <a:xfrm rot="5400000">
            <a:off x="2718374" y="2706272"/>
            <a:ext cx="3156774" cy="211302"/>
          </a:xfrm>
          <a:prstGeom prst="rect">
            <a:avLst/>
          </a:prstGeom>
        </p:spPr>
      </p:pic>
      <p:grpSp>
        <p:nvGrpSpPr>
          <p:cNvPr id="13" name="Group 887"/>
          <p:cNvGrpSpPr>
            <a:grpSpLocks noChangeAspect="1"/>
          </p:cNvGrpSpPr>
          <p:nvPr/>
        </p:nvGrpSpPr>
        <p:grpSpPr bwMode="auto">
          <a:xfrm>
            <a:off x="4019646" y="3709864"/>
            <a:ext cx="200051" cy="248843"/>
            <a:chOff x="5971" y="2553"/>
            <a:chExt cx="246" cy="306"/>
          </a:xfrm>
          <a:solidFill>
            <a:srgbClr val="9055A8"/>
          </a:solidFill>
          <a:effectLst>
            <a:reflection blurRad="6350" stA="50000" endA="300" endPos="40000" dir="5400000" sy="-100000" algn="bl" rotWithShape="0"/>
          </a:effectLst>
        </p:grpSpPr>
        <p:sp>
          <p:nvSpPr>
            <p:cNvPr id="14" name="Freeform 889"/>
            <p:cNvSpPr/>
            <p:nvPr/>
          </p:nvSpPr>
          <p:spPr bwMode="auto">
            <a:xfrm>
              <a:off x="5971" y="2715"/>
              <a:ext cx="246" cy="144"/>
            </a:xfrm>
            <a:custGeom>
              <a:avLst/>
              <a:gdLst>
                <a:gd name="T0" fmla="*/ 66 w 101"/>
                <a:gd name="T1" fmla="*/ 0 h 60"/>
                <a:gd name="T2" fmla="*/ 58 w 101"/>
                <a:gd name="T3" fmla="*/ 38 h 60"/>
                <a:gd name="T4" fmla="*/ 54 w 101"/>
                <a:gd name="T5" fmla="*/ 12 h 60"/>
                <a:gd name="T6" fmla="*/ 56 w 101"/>
                <a:gd name="T7" fmla="*/ 6 h 60"/>
                <a:gd name="T8" fmla="*/ 52 w 101"/>
                <a:gd name="T9" fmla="*/ 2 h 60"/>
                <a:gd name="T10" fmla="*/ 51 w 101"/>
                <a:gd name="T11" fmla="*/ 2 h 60"/>
                <a:gd name="T12" fmla="*/ 50 w 101"/>
                <a:gd name="T13" fmla="*/ 2 h 60"/>
                <a:gd name="T14" fmla="*/ 49 w 101"/>
                <a:gd name="T15" fmla="*/ 2 h 60"/>
                <a:gd name="T16" fmla="*/ 45 w 101"/>
                <a:gd name="T17" fmla="*/ 6 h 60"/>
                <a:gd name="T18" fmla="*/ 47 w 101"/>
                <a:gd name="T19" fmla="*/ 12 h 60"/>
                <a:gd name="T20" fmla="*/ 43 w 101"/>
                <a:gd name="T21" fmla="*/ 38 h 60"/>
                <a:gd name="T22" fmla="*/ 35 w 101"/>
                <a:gd name="T23" fmla="*/ 0 h 60"/>
                <a:gd name="T24" fmla="*/ 35 w 101"/>
                <a:gd name="T25" fmla="*/ 0 h 60"/>
                <a:gd name="T26" fmla="*/ 34 w 101"/>
                <a:gd name="T27" fmla="*/ 0 h 60"/>
                <a:gd name="T28" fmla="*/ 8 w 101"/>
                <a:gd name="T29" fmla="*/ 10 h 60"/>
                <a:gd name="T30" fmla="*/ 0 w 101"/>
                <a:gd name="T31" fmla="*/ 32 h 60"/>
                <a:gd name="T32" fmla="*/ 0 w 101"/>
                <a:gd name="T33" fmla="*/ 56 h 60"/>
                <a:gd name="T34" fmla="*/ 16 w 101"/>
                <a:gd name="T35" fmla="*/ 59 h 60"/>
                <a:gd name="T36" fmla="*/ 16 w 101"/>
                <a:gd name="T37" fmla="*/ 38 h 60"/>
                <a:gd name="T38" fmla="*/ 20 w 101"/>
                <a:gd name="T39" fmla="*/ 30 h 60"/>
                <a:gd name="T40" fmla="*/ 20 w 101"/>
                <a:gd name="T41" fmla="*/ 59 h 60"/>
                <a:gd name="T42" fmla="*/ 51 w 101"/>
                <a:gd name="T43" fmla="*/ 60 h 60"/>
                <a:gd name="T44" fmla="*/ 80 w 101"/>
                <a:gd name="T45" fmla="*/ 59 h 60"/>
                <a:gd name="T46" fmla="*/ 80 w 101"/>
                <a:gd name="T47" fmla="*/ 30 h 60"/>
                <a:gd name="T48" fmla="*/ 85 w 101"/>
                <a:gd name="T49" fmla="*/ 38 h 60"/>
                <a:gd name="T50" fmla="*/ 85 w 101"/>
                <a:gd name="T51" fmla="*/ 58 h 60"/>
                <a:gd name="T52" fmla="*/ 101 w 101"/>
                <a:gd name="T53" fmla="*/ 56 h 60"/>
                <a:gd name="T54" fmla="*/ 101 w 101"/>
                <a:gd name="T55" fmla="*/ 32 h 60"/>
                <a:gd name="T56" fmla="*/ 93 w 101"/>
                <a:gd name="T57" fmla="*/ 10 h 60"/>
                <a:gd name="T58" fmla="*/ 67 w 101"/>
                <a:gd name="T59" fmla="*/ 0 h 60"/>
                <a:gd name="T60" fmla="*/ 66 w 101"/>
                <a:gd name="T61" fmla="*/ 0 h 60"/>
                <a:gd name="T62" fmla="*/ 66 w 101"/>
                <a:gd name="T6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1" h="60">
                  <a:moveTo>
                    <a:pt x="66" y="0"/>
                  </a:moveTo>
                  <a:cubicBezTo>
                    <a:pt x="66" y="5"/>
                    <a:pt x="58" y="38"/>
                    <a:pt x="58" y="38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3" y="38"/>
                    <a:pt x="35" y="5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9" y="1"/>
                    <a:pt x="15" y="6"/>
                    <a:pt x="8" y="10"/>
                  </a:cubicBezTo>
                  <a:cubicBezTo>
                    <a:pt x="6" y="12"/>
                    <a:pt x="1" y="17"/>
                    <a:pt x="0" y="32"/>
                  </a:cubicBezTo>
                  <a:cubicBezTo>
                    <a:pt x="0" y="34"/>
                    <a:pt x="0" y="47"/>
                    <a:pt x="0" y="56"/>
                  </a:cubicBezTo>
                  <a:cubicBezTo>
                    <a:pt x="6" y="57"/>
                    <a:pt x="9" y="58"/>
                    <a:pt x="16" y="59"/>
                  </a:cubicBezTo>
                  <a:cubicBezTo>
                    <a:pt x="16" y="51"/>
                    <a:pt x="16" y="40"/>
                    <a:pt x="16" y="38"/>
                  </a:cubicBezTo>
                  <a:cubicBezTo>
                    <a:pt x="16" y="35"/>
                    <a:pt x="19" y="32"/>
                    <a:pt x="20" y="30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9" y="59"/>
                    <a:pt x="41" y="60"/>
                    <a:pt x="51" y="60"/>
                  </a:cubicBezTo>
                  <a:cubicBezTo>
                    <a:pt x="60" y="60"/>
                    <a:pt x="71" y="59"/>
                    <a:pt x="80" y="59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2" y="32"/>
                    <a:pt x="85" y="34"/>
                    <a:pt x="85" y="38"/>
                  </a:cubicBezTo>
                  <a:cubicBezTo>
                    <a:pt x="85" y="40"/>
                    <a:pt x="85" y="51"/>
                    <a:pt x="85" y="58"/>
                  </a:cubicBezTo>
                  <a:cubicBezTo>
                    <a:pt x="92" y="58"/>
                    <a:pt x="95" y="57"/>
                    <a:pt x="101" y="56"/>
                  </a:cubicBezTo>
                  <a:cubicBezTo>
                    <a:pt x="101" y="47"/>
                    <a:pt x="101" y="34"/>
                    <a:pt x="101" y="32"/>
                  </a:cubicBezTo>
                  <a:cubicBezTo>
                    <a:pt x="100" y="17"/>
                    <a:pt x="95" y="12"/>
                    <a:pt x="93" y="10"/>
                  </a:cubicBezTo>
                  <a:cubicBezTo>
                    <a:pt x="86" y="6"/>
                    <a:pt x="72" y="1"/>
                    <a:pt x="67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66" y="0"/>
                    <a:pt x="6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schemeClr val="bg1"/>
                </a:solidFill>
              </a:endParaRPr>
            </a:p>
          </p:txBody>
        </p:sp>
        <p:sp>
          <p:nvSpPr>
            <p:cNvPr id="15" name="Freeform 890"/>
            <p:cNvSpPr/>
            <p:nvPr/>
          </p:nvSpPr>
          <p:spPr bwMode="auto">
            <a:xfrm>
              <a:off x="6032" y="2553"/>
              <a:ext cx="124" cy="147"/>
            </a:xfrm>
            <a:custGeom>
              <a:avLst/>
              <a:gdLst>
                <a:gd name="T0" fmla="*/ 26 w 51"/>
                <a:gd name="T1" fmla="*/ 0 h 61"/>
                <a:gd name="T2" fmla="*/ 4 w 51"/>
                <a:gd name="T3" fmla="*/ 25 h 61"/>
                <a:gd name="T4" fmla="*/ 0 w 51"/>
                <a:gd name="T5" fmla="*/ 30 h 61"/>
                <a:gd name="T6" fmla="*/ 5 w 51"/>
                <a:gd name="T7" fmla="*/ 40 h 61"/>
                <a:gd name="T8" fmla="*/ 26 w 51"/>
                <a:gd name="T9" fmla="*/ 61 h 61"/>
                <a:gd name="T10" fmla="*/ 46 w 51"/>
                <a:gd name="T11" fmla="*/ 39 h 61"/>
                <a:gd name="T12" fmla="*/ 51 w 51"/>
                <a:gd name="T13" fmla="*/ 30 h 61"/>
                <a:gd name="T14" fmla="*/ 48 w 51"/>
                <a:gd name="T15" fmla="*/ 25 h 61"/>
                <a:gd name="T16" fmla="*/ 26 w 51"/>
                <a:gd name="T1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61">
                  <a:moveTo>
                    <a:pt x="26" y="0"/>
                  </a:moveTo>
                  <a:cubicBezTo>
                    <a:pt x="13" y="0"/>
                    <a:pt x="4" y="11"/>
                    <a:pt x="4" y="25"/>
                  </a:cubicBezTo>
                  <a:cubicBezTo>
                    <a:pt x="2" y="26"/>
                    <a:pt x="0" y="27"/>
                    <a:pt x="0" y="30"/>
                  </a:cubicBezTo>
                  <a:cubicBezTo>
                    <a:pt x="0" y="33"/>
                    <a:pt x="2" y="39"/>
                    <a:pt x="5" y="40"/>
                  </a:cubicBezTo>
                  <a:cubicBezTo>
                    <a:pt x="8" y="51"/>
                    <a:pt x="15" y="61"/>
                    <a:pt x="26" y="61"/>
                  </a:cubicBezTo>
                  <a:cubicBezTo>
                    <a:pt x="37" y="61"/>
                    <a:pt x="44" y="51"/>
                    <a:pt x="46" y="39"/>
                  </a:cubicBezTo>
                  <a:cubicBezTo>
                    <a:pt x="50" y="38"/>
                    <a:pt x="51" y="33"/>
                    <a:pt x="51" y="30"/>
                  </a:cubicBezTo>
                  <a:cubicBezTo>
                    <a:pt x="51" y="27"/>
                    <a:pt x="50" y="26"/>
                    <a:pt x="48" y="25"/>
                  </a:cubicBezTo>
                  <a:cubicBezTo>
                    <a:pt x="47" y="11"/>
                    <a:pt x="39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893"/>
          <p:cNvGrpSpPr>
            <a:grpSpLocks noChangeAspect="1"/>
          </p:cNvGrpSpPr>
          <p:nvPr/>
        </p:nvGrpSpPr>
        <p:grpSpPr bwMode="auto">
          <a:xfrm>
            <a:off x="4011108" y="3066275"/>
            <a:ext cx="217129" cy="216315"/>
            <a:chOff x="6356" y="2576"/>
            <a:chExt cx="267" cy="266"/>
          </a:xfrm>
          <a:solidFill>
            <a:srgbClr val="E87071"/>
          </a:solidFill>
          <a:effectLst>
            <a:reflection blurRad="6350" stA="50000" endA="300" endPos="40000" dir="5400000" sy="-100000" algn="bl" rotWithShape="0"/>
          </a:effectLst>
        </p:grpSpPr>
        <p:sp>
          <p:nvSpPr>
            <p:cNvPr id="17" name="Freeform 896"/>
            <p:cNvSpPr>
              <a:spLocks noEditPoints="1"/>
            </p:cNvSpPr>
            <p:nvPr/>
          </p:nvSpPr>
          <p:spPr bwMode="auto">
            <a:xfrm>
              <a:off x="6356" y="2576"/>
              <a:ext cx="267" cy="266"/>
            </a:xfrm>
            <a:custGeom>
              <a:avLst/>
              <a:gdLst>
                <a:gd name="T0" fmla="*/ 55 w 110"/>
                <a:gd name="T1" fmla="*/ 0 h 111"/>
                <a:gd name="T2" fmla="*/ 0 w 110"/>
                <a:gd name="T3" fmla="*/ 56 h 111"/>
                <a:gd name="T4" fmla="*/ 55 w 110"/>
                <a:gd name="T5" fmla="*/ 111 h 111"/>
                <a:gd name="T6" fmla="*/ 110 w 110"/>
                <a:gd name="T7" fmla="*/ 56 h 111"/>
                <a:gd name="T8" fmla="*/ 55 w 110"/>
                <a:gd name="T9" fmla="*/ 0 h 111"/>
                <a:gd name="T10" fmla="*/ 55 w 110"/>
                <a:gd name="T11" fmla="*/ 100 h 111"/>
                <a:gd name="T12" fmla="*/ 10 w 110"/>
                <a:gd name="T13" fmla="*/ 56 h 111"/>
                <a:gd name="T14" fmla="*/ 55 w 110"/>
                <a:gd name="T15" fmla="*/ 11 h 111"/>
                <a:gd name="T16" fmla="*/ 100 w 110"/>
                <a:gd name="T17" fmla="*/ 56 h 111"/>
                <a:gd name="T18" fmla="*/ 55 w 110"/>
                <a:gd name="T19" fmla="*/ 10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111">
                  <a:moveTo>
                    <a:pt x="55" y="0"/>
                  </a:move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5" y="111"/>
                  </a:cubicBezTo>
                  <a:cubicBezTo>
                    <a:pt x="86" y="111"/>
                    <a:pt x="110" y="86"/>
                    <a:pt x="110" y="56"/>
                  </a:cubicBezTo>
                  <a:cubicBezTo>
                    <a:pt x="110" y="25"/>
                    <a:pt x="86" y="0"/>
                    <a:pt x="55" y="0"/>
                  </a:cubicBezTo>
                  <a:close/>
                  <a:moveTo>
                    <a:pt x="55" y="100"/>
                  </a:moveTo>
                  <a:cubicBezTo>
                    <a:pt x="30" y="100"/>
                    <a:pt x="10" y="80"/>
                    <a:pt x="10" y="56"/>
                  </a:cubicBezTo>
                  <a:cubicBezTo>
                    <a:pt x="10" y="31"/>
                    <a:pt x="30" y="11"/>
                    <a:pt x="55" y="11"/>
                  </a:cubicBezTo>
                  <a:cubicBezTo>
                    <a:pt x="80" y="11"/>
                    <a:pt x="100" y="31"/>
                    <a:pt x="100" y="56"/>
                  </a:cubicBezTo>
                  <a:cubicBezTo>
                    <a:pt x="100" y="80"/>
                    <a:pt x="80" y="100"/>
                    <a:pt x="55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schemeClr val="bg1"/>
                </a:solidFill>
              </a:endParaRPr>
            </a:p>
          </p:txBody>
        </p:sp>
        <p:sp>
          <p:nvSpPr>
            <p:cNvPr id="18" name="Freeform 897"/>
            <p:cNvSpPr/>
            <p:nvPr/>
          </p:nvSpPr>
          <p:spPr bwMode="auto">
            <a:xfrm>
              <a:off x="6480" y="2605"/>
              <a:ext cx="19" cy="24"/>
            </a:xfrm>
            <a:custGeom>
              <a:avLst/>
              <a:gdLst>
                <a:gd name="T0" fmla="*/ 4 w 8"/>
                <a:gd name="T1" fmla="*/ 10 h 10"/>
                <a:gd name="T2" fmla="*/ 4 w 8"/>
                <a:gd name="T3" fmla="*/ 10 h 10"/>
                <a:gd name="T4" fmla="*/ 8 w 8"/>
                <a:gd name="T5" fmla="*/ 7 h 10"/>
                <a:gd name="T6" fmla="*/ 8 w 8"/>
                <a:gd name="T7" fmla="*/ 1 h 10"/>
                <a:gd name="T8" fmla="*/ 4 w 8"/>
                <a:gd name="T9" fmla="*/ 0 h 10"/>
                <a:gd name="T10" fmla="*/ 0 w 8"/>
                <a:gd name="T11" fmla="*/ 1 h 10"/>
                <a:gd name="T12" fmla="*/ 0 w 8"/>
                <a:gd name="T13" fmla="*/ 7 h 10"/>
                <a:gd name="T14" fmla="*/ 4 w 8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0"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6" y="10"/>
                    <a:pt x="8" y="9"/>
                    <a:pt x="8" y="7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5" y="0"/>
                    <a:pt x="4" y="0"/>
                  </a:cubicBezTo>
                  <a:cubicBezTo>
                    <a:pt x="3" y="0"/>
                    <a:pt x="2" y="1"/>
                    <a:pt x="0" y="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9"/>
                    <a:pt x="2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schemeClr val="bg1"/>
                </a:solidFill>
              </a:endParaRPr>
            </a:p>
          </p:txBody>
        </p:sp>
        <p:sp>
          <p:nvSpPr>
            <p:cNvPr id="19" name="Freeform 898"/>
            <p:cNvSpPr/>
            <p:nvPr/>
          </p:nvSpPr>
          <p:spPr bwMode="auto">
            <a:xfrm>
              <a:off x="6480" y="2790"/>
              <a:ext cx="19" cy="24"/>
            </a:xfrm>
            <a:custGeom>
              <a:avLst/>
              <a:gdLst>
                <a:gd name="T0" fmla="*/ 4 w 8"/>
                <a:gd name="T1" fmla="*/ 0 h 10"/>
                <a:gd name="T2" fmla="*/ 4 w 8"/>
                <a:gd name="T3" fmla="*/ 0 h 10"/>
                <a:gd name="T4" fmla="*/ 0 w 8"/>
                <a:gd name="T5" fmla="*/ 3 h 10"/>
                <a:gd name="T6" fmla="*/ 0 w 8"/>
                <a:gd name="T7" fmla="*/ 9 h 10"/>
                <a:gd name="T8" fmla="*/ 4 w 8"/>
                <a:gd name="T9" fmla="*/ 10 h 10"/>
                <a:gd name="T10" fmla="*/ 8 w 8"/>
                <a:gd name="T11" fmla="*/ 9 h 10"/>
                <a:gd name="T12" fmla="*/ 8 w 8"/>
                <a:gd name="T13" fmla="*/ 3 h 10"/>
                <a:gd name="T14" fmla="*/ 4 w 8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" y="10"/>
                    <a:pt x="3" y="10"/>
                    <a:pt x="4" y="10"/>
                  </a:cubicBezTo>
                  <a:cubicBezTo>
                    <a:pt x="5" y="10"/>
                    <a:pt x="7" y="10"/>
                    <a:pt x="8" y="9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1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schemeClr val="bg1"/>
                </a:solidFill>
              </a:endParaRPr>
            </a:p>
          </p:txBody>
        </p:sp>
        <p:sp>
          <p:nvSpPr>
            <p:cNvPr id="20" name="Freeform 899"/>
            <p:cNvSpPr/>
            <p:nvPr/>
          </p:nvSpPr>
          <p:spPr bwMode="auto">
            <a:xfrm>
              <a:off x="6385" y="2701"/>
              <a:ext cx="24" cy="17"/>
            </a:xfrm>
            <a:custGeom>
              <a:avLst/>
              <a:gdLst>
                <a:gd name="T0" fmla="*/ 6 w 10"/>
                <a:gd name="T1" fmla="*/ 0 h 7"/>
                <a:gd name="T2" fmla="*/ 0 w 10"/>
                <a:gd name="T3" fmla="*/ 0 h 7"/>
                <a:gd name="T4" fmla="*/ 0 w 10"/>
                <a:gd name="T5" fmla="*/ 4 h 7"/>
                <a:gd name="T6" fmla="*/ 0 w 10"/>
                <a:gd name="T7" fmla="*/ 7 h 7"/>
                <a:gd name="T8" fmla="*/ 6 w 10"/>
                <a:gd name="T9" fmla="*/ 7 h 7"/>
                <a:gd name="T10" fmla="*/ 10 w 10"/>
                <a:gd name="T11" fmla="*/ 4 h 7"/>
                <a:gd name="T12" fmla="*/ 10 w 10"/>
                <a:gd name="T13" fmla="*/ 3 h 7"/>
                <a:gd name="T14" fmla="*/ 6 w 10"/>
                <a:gd name="T1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7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7"/>
                    <a:pt x="10" y="6"/>
                    <a:pt x="10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1"/>
                    <a:pt x="8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schemeClr val="bg1"/>
                </a:solidFill>
              </a:endParaRPr>
            </a:p>
          </p:txBody>
        </p:sp>
        <p:sp>
          <p:nvSpPr>
            <p:cNvPr id="21" name="Freeform 900"/>
            <p:cNvSpPr/>
            <p:nvPr/>
          </p:nvSpPr>
          <p:spPr bwMode="auto">
            <a:xfrm>
              <a:off x="6569" y="2701"/>
              <a:ext cx="24" cy="17"/>
            </a:xfrm>
            <a:custGeom>
              <a:avLst/>
              <a:gdLst>
                <a:gd name="T0" fmla="*/ 10 w 10"/>
                <a:gd name="T1" fmla="*/ 0 h 7"/>
                <a:gd name="T2" fmla="*/ 4 w 10"/>
                <a:gd name="T3" fmla="*/ 0 h 7"/>
                <a:gd name="T4" fmla="*/ 0 w 10"/>
                <a:gd name="T5" fmla="*/ 3 h 7"/>
                <a:gd name="T6" fmla="*/ 0 w 10"/>
                <a:gd name="T7" fmla="*/ 4 h 7"/>
                <a:gd name="T8" fmla="*/ 4 w 10"/>
                <a:gd name="T9" fmla="*/ 7 h 7"/>
                <a:gd name="T10" fmla="*/ 10 w 10"/>
                <a:gd name="T11" fmla="*/ 7 h 7"/>
                <a:gd name="T12" fmla="*/ 10 w 10"/>
                <a:gd name="T13" fmla="*/ 4 h 7"/>
                <a:gd name="T14" fmla="*/ 10 w 10"/>
                <a:gd name="T1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7">
                  <a:moveTo>
                    <a:pt x="1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2" y="7"/>
                    <a:pt x="4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6"/>
                    <a:pt x="10" y="5"/>
                    <a:pt x="10" y="4"/>
                  </a:cubicBezTo>
                  <a:cubicBezTo>
                    <a:pt x="10" y="2"/>
                    <a:pt x="10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schemeClr val="bg1"/>
                </a:solidFill>
              </a:endParaRPr>
            </a:p>
          </p:txBody>
        </p:sp>
        <p:sp>
          <p:nvSpPr>
            <p:cNvPr id="22" name="Freeform 901"/>
            <p:cNvSpPr/>
            <p:nvPr/>
          </p:nvSpPr>
          <p:spPr bwMode="auto">
            <a:xfrm>
              <a:off x="6424" y="2636"/>
              <a:ext cx="75" cy="86"/>
            </a:xfrm>
            <a:custGeom>
              <a:avLst/>
              <a:gdLst>
                <a:gd name="T0" fmla="*/ 27 w 31"/>
                <a:gd name="T1" fmla="*/ 0 h 36"/>
                <a:gd name="T2" fmla="*/ 23 w 31"/>
                <a:gd name="T3" fmla="*/ 5 h 36"/>
                <a:gd name="T4" fmla="*/ 23 w 31"/>
                <a:gd name="T5" fmla="*/ 26 h 36"/>
                <a:gd name="T6" fmla="*/ 22 w 31"/>
                <a:gd name="T7" fmla="*/ 28 h 36"/>
                <a:gd name="T8" fmla="*/ 4 w 31"/>
                <a:gd name="T9" fmla="*/ 28 h 36"/>
                <a:gd name="T10" fmla="*/ 0 w 31"/>
                <a:gd name="T11" fmla="*/ 32 h 36"/>
                <a:gd name="T12" fmla="*/ 4 w 31"/>
                <a:gd name="T13" fmla="*/ 36 h 36"/>
                <a:gd name="T14" fmla="*/ 26 w 31"/>
                <a:gd name="T15" fmla="*/ 36 h 36"/>
                <a:gd name="T16" fmla="*/ 29 w 31"/>
                <a:gd name="T17" fmla="*/ 35 h 36"/>
                <a:gd name="T18" fmla="*/ 29 w 31"/>
                <a:gd name="T19" fmla="*/ 35 h 36"/>
                <a:gd name="T20" fmla="*/ 31 w 31"/>
                <a:gd name="T21" fmla="*/ 31 h 36"/>
                <a:gd name="T22" fmla="*/ 31 w 31"/>
                <a:gd name="T23" fmla="*/ 5 h 36"/>
                <a:gd name="T24" fmla="*/ 27 w 31"/>
                <a:gd name="T2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" h="36">
                  <a:moveTo>
                    <a:pt x="27" y="0"/>
                  </a:moveTo>
                  <a:cubicBezTo>
                    <a:pt x="25" y="0"/>
                    <a:pt x="23" y="2"/>
                    <a:pt x="23" y="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2" y="28"/>
                    <a:pt x="22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2" y="28"/>
                    <a:pt x="0" y="30"/>
                    <a:pt x="0" y="32"/>
                  </a:cubicBezTo>
                  <a:cubicBezTo>
                    <a:pt x="0" y="34"/>
                    <a:pt x="2" y="36"/>
                    <a:pt x="4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7" y="36"/>
                    <a:pt x="28" y="35"/>
                    <a:pt x="29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30" y="34"/>
                    <a:pt x="31" y="33"/>
                    <a:pt x="31" y="31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2"/>
                    <a:pt x="29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schemeClr val="bg1"/>
                </a:solidFill>
              </a:endParaRPr>
            </a:p>
          </p:txBody>
        </p:sp>
      </p:grpSp>
      <p:sp>
        <p:nvSpPr>
          <p:cNvPr id="23" name="Freeform 905"/>
          <p:cNvSpPr/>
          <p:nvPr/>
        </p:nvSpPr>
        <p:spPr bwMode="auto">
          <a:xfrm>
            <a:off x="4040506" y="2255003"/>
            <a:ext cx="158333" cy="306315"/>
          </a:xfrm>
          <a:custGeom>
            <a:avLst/>
            <a:gdLst>
              <a:gd name="T0" fmla="*/ 31 w 72"/>
              <a:gd name="T1" fmla="*/ 118 h 118"/>
              <a:gd name="T2" fmla="*/ 39 w 72"/>
              <a:gd name="T3" fmla="*/ 118 h 118"/>
              <a:gd name="T4" fmla="*/ 41 w 72"/>
              <a:gd name="T5" fmla="*/ 115 h 118"/>
              <a:gd name="T6" fmla="*/ 41 w 72"/>
              <a:gd name="T7" fmla="*/ 107 h 118"/>
              <a:gd name="T8" fmla="*/ 62 w 72"/>
              <a:gd name="T9" fmla="*/ 100 h 118"/>
              <a:gd name="T10" fmla="*/ 69 w 72"/>
              <a:gd name="T11" fmla="*/ 73 h 118"/>
              <a:gd name="T12" fmla="*/ 41 w 72"/>
              <a:gd name="T13" fmla="*/ 53 h 118"/>
              <a:gd name="T14" fmla="*/ 40 w 72"/>
              <a:gd name="T15" fmla="*/ 52 h 118"/>
              <a:gd name="T16" fmla="*/ 30 w 72"/>
              <a:gd name="T17" fmla="*/ 48 h 118"/>
              <a:gd name="T18" fmla="*/ 29 w 72"/>
              <a:gd name="T19" fmla="*/ 47 h 118"/>
              <a:gd name="T20" fmla="*/ 22 w 72"/>
              <a:gd name="T21" fmla="*/ 42 h 118"/>
              <a:gd name="T22" fmla="*/ 23 w 72"/>
              <a:gd name="T23" fmla="*/ 31 h 118"/>
              <a:gd name="T24" fmla="*/ 35 w 72"/>
              <a:gd name="T25" fmla="*/ 26 h 118"/>
              <a:gd name="T26" fmla="*/ 43 w 72"/>
              <a:gd name="T27" fmla="*/ 28 h 118"/>
              <a:gd name="T28" fmla="*/ 52 w 72"/>
              <a:gd name="T29" fmla="*/ 33 h 118"/>
              <a:gd name="T30" fmla="*/ 53 w 72"/>
              <a:gd name="T31" fmla="*/ 34 h 118"/>
              <a:gd name="T32" fmla="*/ 53 w 72"/>
              <a:gd name="T33" fmla="*/ 34 h 118"/>
              <a:gd name="T34" fmla="*/ 53 w 72"/>
              <a:gd name="T35" fmla="*/ 35 h 118"/>
              <a:gd name="T36" fmla="*/ 58 w 72"/>
              <a:gd name="T37" fmla="*/ 38 h 118"/>
              <a:gd name="T38" fmla="*/ 67 w 72"/>
              <a:gd name="T39" fmla="*/ 32 h 118"/>
              <a:gd name="T40" fmla="*/ 67 w 72"/>
              <a:gd name="T41" fmla="*/ 25 h 118"/>
              <a:gd name="T42" fmla="*/ 48 w 72"/>
              <a:gd name="T43" fmla="*/ 12 h 118"/>
              <a:gd name="T44" fmla="*/ 41 w 72"/>
              <a:gd name="T45" fmla="*/ 11 h 118"/>
              <a:gd name="T46" fmla="*/ 41 w 72"/>
              <a:gd name="T47" fmla="*/ 2 h 118"/>
              <a:gd name="T48" fmla="*/ 39 w 72"/>
              <a:gd name="T49" fmla="*/ 0 h 118"/>
              <a:gd name="T50" fmla="*/ 31 w 72"/>
              <a:gd name="T51" fmla="*/ 0 h 118"/>
              <a:gd name="T52" fmla="*/ 28 w 72"/>
              <a:gd name="T53" fmla="*/ 2 h 118"/>
              <a:gd name="T54" fmla="*/ 28 w 72"/>
              <a:gd name="T55" fmla="*/ 11 h 118"/>
              <a:gd name="T56" fmla="*/ 10 w 72"/>
              <a:gd name="T57" fmla="*/ 20 h 118"/>
              <a:gd name="T58" fmla="*/ 5 w 72"/>
              <a:gd name="T59" fmla="*/ 48 h 118"/>
              <a:gd name="T60" fmla="*/ 14 w 72"/>
              <a:gd name="T61" fmla="*/ 58 h 118"/>
              <a:gd name="T62" fmla="*/ 40 w 72"/>
              <a:gd name="T63" fmla="*/ 71 h 118"/>
              <a:gd name="T64" fmla="*/ 44 w 72"/>
              <a:gd name="T65" fmla="*/ 72 h 118"/>
              <a:gd name="T66" fmla="*/ 50 w 72"/>
              <a:gd name="T67" fmla="*/ 78 h 118"/>
              <a:gd name="T68" fmla="*/ 48 w 72"/>
              <a:gd name="T69" fmla="*/ 89 h 118"/>
              <a:gd name="T70" fmla="*/ 38 w 72"/>
              <a:gd name="T71" fmla="*/ 92 h 118"/>
              <a:gd name="T72" fmla="*/ 26 w 72"/>
              <a:gd name="T73" fmla="*/ 90 h 118"/>
              <a:gd name="T74" fmla="*/ 17 w 72"/>
              <a:gd name="T75" fmla="*/ 85 h 118"/>
              <a:gd name="T76" fmla="*/ 16 w 72"/>
              <a:gd name="T77" fmla="*/ 84 h 118"/>
              <a:gd name="T78" fmla="*/ 16 w 72"/>
              <a:gd name="T79" fmla="*/ 84 h 118"/>
              <a:gd name="T80" fmla="*/ 16 w 72"/>
              <a:gd name="T81" fmla="*/ 84 h 118"/>
              <a:gd name="T82" fmla="*/ 16 w 72"/>
              <a:gd name="T83" fmla="*/ 83 h 118"/>
              <a:gd name="T84" fmla="*/ 11 w 72"/>
              <a:gd name="T85" fmla="*/ 80 h 118"/>
              <a:gd name="T86" fmla="*/ 2 w 72"/>
              <a:gd name="T87" fmla="*/ 86 h 118"/>
              <a:gd name="T88" fmla="*/ 2 w 72"/>
              <a:gd name="T89" fmla="*/ 93 h 118"/>
              <a:gd name="T90" fmla="*/ 28 w 72"/>
              <a:gd name="T91" fmla="*/ 107 h 118"/>
              <a:gd name="T92" fmla="*/ 28 w 72"/>
              <a:gd name="T93" fmla="*/ 115 h 118"/>
              <a:gd name="T94" fmla="*/ 31 w 72"/>
              <a:gd name="T95" fmla="*/ 118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2" h="118">
                <a:moveTo>
                  <a:pt x="31" y="118"/>
                </a:moveTo>
                <a:cubicBezTo>
                  <a:pt x="39" y="118"/>
                  <a:pt x="39" y="118"/>
                  <a:pt x="39" y="118"/>
                </a:cubicBezTo>
                <a:cubicBezTo>
                  <a:pt x="40" y="118"/>
                  <a:pt x="41" y="117"/>
                  <a:pt x="41" y="115"/>
                </a:cubicBezTo>
                <a:cubicBezTo>
                  <a:pt x="41" y="107"/>
                  <a:pt x="41" y="107"/>
                  <a:pt x="41" y="107"/>
                </a:cubicBezTo>
                <a:cubicBezTo>
                  <a:pt x="50" y="107"/>
                  <a:pt x="57" y="104"/>
                  <a:pt x="62" y="100"/>
                </a:cubicBezTo>
                <a:cubicBezTo>
                  <a:pt x="69" y="93"/>
                  <a:pt x="72" y="83"/>
                  <a:pt x="69" y="73"/>
                </a:cubicBezTo>
                <a:cubicBezTo>
                  <a:pt x="66" y="63"/>
                  <a:pt x="52" y="57"/>
                  <a:pt x="41" y="53"/>
                </a:cubicBezTo>
                <a:cubicBezTo>
                  <a:pt x="40" y="52"/>
                  <a:pt x="40" y="52"/>
                  <a:pt x="40" y="52"/>
                </a:cubicBezTo>
                <a:cubicBezTo>
                  <a:pt x="36" y="50"/>
                  <a:pt x="31" y="48"/>
                  <a:pt x="30" y="48"/>
                </a:cubicBezTo>
                <a:cubicBezTo>
                  <a:pt x="29" y="47"/>
                  <a:pt x="29" y="47"/>
                  <a:pt x="29" y="47"/>
                </a:cubicBezTo>
                <a:cubicBezTo>
                  <a:pt x="26" y="46"/>
                  <a:pt x="23" y="45"/>
                  <a:pt x="22" y="42"/>
                </a:cubicBezTo>
                <a:cubicBezTo>
                  <a:pt x="19" y="38"/>
                  <a:pt x="20" y="33"/>
                  <a:pt x="23" y="31"/>
                </a:cubicBezTo>
                <a:cubicBezTo>
                  <a:pt x="27" y="27"/>
                  <a:pt x="32" y="26"/>
                  <a:pt x="35" y="26"/>
                </a:cubicBezTo>
                <a:cubicBezTo>
                  <a:pt x="38" y="26"/>
                  <a:pt x="41" y="27"/>
                  <a:pt x="43" y="28"/>
                </a:cubicBezTo>
                <a:cubicBezTo>
                  <a:pt x="46" y="28"/>
                  <a:pt x="49" y="31"/>
                  <a:pt x="52" y="33"/>
                </a:cubicBezTo>
                <a:cubicBezTo>
                  <a:pt x="53" y="34"/>
                  <a:pt x="53" y="34"/>
                  <a:pt x="53" y="34"/>
                </a:cubicBezTo>
                <a:cubicBezTo>
                  <a:pt x="53" y="34"/>
                  <a:pt x="53" y="34"/>
                  <a:pt x="53" y="34"/>
                </a:cubicBezTo>
                <a:cubicBezTo>
                  <a:pt x="53" y="35"/>
                  <a:pt x="53" y="35"/>
                  <a:pt x="53" y="35"/>
                </a:cubicBezTo>
                <a:cubicBezTo>
                  <a:pt x="54" y="37"/>
                  <a:pt x="56" y="38"/>
                  <a:pt x="58" y="38"/>
                </a:cubicBezTo>
                <a:cubicBezTo>
                  <a:pt x="62" y="38"/>
                  <a:pt x="65" y="35"/>
                  <a:pt x="67" y="32"/>
                </a:cubicBezTo>
                <a:cubicBezTo>
                  <a:pt x="68" y="30"/>
                  <a:pt x="68" y="27"/>
                  <a:pt x="67" y="25"/>
                </a:cubicBezTo>
                <a:cubicBezTo>
                  <a:pt x="63" y="19"/>
                  <a:pt x="55" y="14"/>
                  <a:pt x="48" y="12"/>
                </a:cubicBezTo>
                <a:cubicBezTo>
                  <a:pt x="46" y="12"/>
                  <a:pt x="44" y="11"/>
                  <a:pt x="41" y="11"/>
                </a:cubicBezTo>
                <a:cubicBezTo>
                  <a:pt x="41" y="2"/>
                  <a:pt x="41" y="2"/>
                  <a:pt x="41" y="2"/>
                </a:cubicBezTo>
                <a:cubicBezTo>
                  <a:pt x="41" y="1"/>
                  <a:pt x="40" y="0"/>
                  <a:pt x="39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0" y="0"/>
                  <a:pt x="28" y="1"/>
                  <a:pt x="28" y="2"/>
                </a:cubicBezTo>
                <a:cubicBezTo>
                  <a:pt x="28" y="11"/>
                  <a:pt x="28" y="11"/>
                  <a:pt x="28" y="11"/>
                </a:cubicBezTo>
                <a:cubicBezTo>
                  <a:pt x="21" y="13"/>
                  <a:pt x="15" y="16"/>
                  <a:pt x="10" y="20"/>
                </a:cubicBezTo>
                <a:cubicBezTo>
                  <a:pt x="2" y="28"/>
                  <a:pt x="0" y="39"/>
                  <a:pt x="5" y="48"/>
                </a:cubicBezTo>
                <a:cubicBezTo>
                  <a:pt x="7" y="52"/>
                  <a:pt x="10" y="56"/>
                  <a:pt x="14" y="58"/>
                </a:cubicBezTo>
                <a:cubicBezTo>
                  <a:pt x="17" y="60"/>
                  <a:pt x="33" y="67"/>
                  <a:pt x="40" y="71"/>
                </a:cubicBezTo>
                <a:cubicBezTo>
                  <a:pt x="44" y="72"/>
                  <a:pt x="44" y="72"/>
                  <a:pt x="44" y="72"/>
                </a:cubicBezTo>
                <a:cubicBezTo>
                  <a:pt x="47" y="74"/>
                  <a:pt x="49" y="76"/>
                  <a:pt x="50" y="78"/>
                </a:cubicBezTo>
                <a:cubicBezTo>
                  <a:pt x="52" y="82"/>
                  <a:pt x="51" y="87"/>
                  <a:pt x="48" y="89"/>
                </a:cubicBezTo>
                <a:cubicBezTo>
                  <a:pt x="46" y="91"/>
                  <a:pt x="43" y="92"/>
                  <a:pt x="38" y="92"/>
                </a:cubicBezTo>
                <a:cubicBezTo>
                  <a:pt x="34" y="92"/>
                  <a:pt x="30" y="91"/>
                  <a:pt x="26" y="90"/>
                </a:cubicBezTo>
                <a:cubicBezTo>
                  <a:pt x="23" y="89"/>
                  <a:pt x="20" y="87"/>
                  <a:pt x="17" y="85"/>
                </a:cubicBezTo>
                <a:cubicBezTo>
                  <a:pt x="16" y="84"/>
                  <a:pt x="16" y="84"/>
                  <a:pt x="16" y="84"/>
                </a:cubicBezTo>
                <a:cubicBezTo>
                  <a:pt x="16" y="84"/>
                  <a:pt x="16" y="84"/>
                  <a:pt x="16" y="84"/>
                </a:cubicBezTo>
                <a:cubicBezTo>
                  <a:pt x="16" y="84"/>
                  <a:pt x="16" y="84"/>
                  <a:pt x="16" y="84"/>
                </a:cubicBezTo>
                <a:cubicBezTo>
                  <a:pt x="16" y="83"/>
                  <a:pt x="16" y="83"/>
                  <a:pt x="16" y="83"/>
                </a:cubicBezTo>
                <a:cubicBezTo>
                  <a:pt x="15" y="81"/>
                  <a:pt x="13" y="80"/>
                  <a:pt x="11" y="80"/>
                </a:cubicBezTo>
                <a:cubicBezTo>
                  <a:pt x="7" y="80"/>
                  <a:pt x="4" y="83"/>
                  <a:pt x="2" y="86"/>
                </a:cubicBezTo>
                <a:cubicBezTo>
                  <a:pt x="1" y="88"/>
                  <a:pt x="1" y="91"/>
                  <a:pt x="2" y="93"/>
                </a:cubicBezTo>
                <a:cubicBezTo>
                  <a:pt x="7" y="101"/>
                  <a:pt x="18" y="105"/>
                  <a:pt x="28" y="107"/>
                </a:cubicBezTo>
                <a:cubicBezTo>
                  <a:pt x="28" y="115"/>
                  <a:pt x="28" y="115"/>
                  <a:pt x="28" y="115"/>
                </a:cubicBezTo>
                <a:cubicBezTo>
                  <a:pt x="28" y="117"/>
                  <a:pt x="30" y="118"/>
                  <a:pt x="31" y="118"/>
                </a:cubicBezTo>
                <a:close/>
              </a:path>
            </a:pathLst>
          </a:custGeom>
          <a:solidFill>
            <a:srgbClr val="01ACBE"/>
          </a:solidFill>
          <a:ln>
            <a:noFill/>
          </a:ln>
          <a:effectLst>
            <a:reflection blurRad="6350" stA="50000" endA="300" endPos="40000" dir="5400000" sy="-100000" algn="bl" rotWithShape="0"/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>
              <a:solidFill>
                <a:schemeClr val="bg1"/>
              </a:solidFill>
            </a:endParaRPr>
          </a:p>
        </p:txBody>
      </p:sp>
      <p:grpSp>
        <p:nvGrpSpPr>
          <p:cNvPr id="24" name="Group 909"/>
          <p:cNvGrpSpPr>
            <a:grpSpLocks noChangeAspect="1"/>
          </p:cNvGrpSpPr>
          <p:nvPr/>
        </p:nvGrpSpPr>
        <p:grpSpPr bwMode="auto">
          <a:xfrm>
            <a:off x="4011922" y="1620943"/>
            <a:ext cx="215501" cy="183786"/>
            <a:chOff x="6090" y="1175"/>
            <a:chExt cx="265" cy="226"/>
          </a:xfrm>
          <a:solidFill>
            <a:srgbClr val="FFB850"/>
          </a:solidFill>
          <a:effectLst>
            <a:reflection blurRad="6350" stA="50000" endA="300" endPos="40000" dir="5400000" sy="-100000" algn="bl" rotWithShape="0"/>
          </a:effectLst>
        </p:grpSpPr>
        <p:sp>
          <p:nvSpPr>
            <p:cNvPr id="25" name="Freeform 910"/>
            <p:cNvSpPr/>
            <p:nvPr/>
          </p:nvSpPr>
          <p:spPr bwMode="auto">
            <a:xfrm>
              <a:off x="6129" y="1269"/>
              <a:ext cx="56" cy="96"/>
            </a:xfrm>
            <a:custGeom>
              <a:avLst/>
              <a:gdLst>
                <a:gd name="T0" fmla="*/ 2 w 23"/>
                <a:gd name="T1" fmla="*/ 40 h 40"/>
                <a:gd name="T2" fmla="*/ 21 w 23"/>
                <a:gd name="T3" fmla="*/ 40 h 40"/>
                <a:gd name="T4" fmla="*/ 23 w 23"/>
                <a:gd name="T5" fmla="*/ 38 h 40"/>
                <a:gd name="T6" fmla="*/ 23 w 23"/>
                <a:gd name="T7" fmla="*/ 2 h 40"/>
                <a:gd name="T8" fmla="*/ 21 w 23"/>
                <a:gd name="T9" fmla="*/ 0 h 40"/>
                <a:gd name="T10" fmla="*/ 2 w 23"/>
                <a:gd name="T11" fmla="*/ 0 h 40"/>
                <a:gd name="T12" fmla="*/ 0 w 23"/>
                <a:gd name="T13" fmla="*/ 2 h 40"/>
                <a:gd name="T14" fmla="*/ 0 w 23"/>
                <a:gd name="T15" fmla="*/ 38 h 40"/>
                <a:gd name="T16" fmla="*/ 2 w 23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40">
                  <a:moveTo>
                    <a:pt x="2" y="40"/>
                  </a:moveTo>
                  <a:cubicBezTo>
                    <a:pt x="21" y="40"/>
                    <a:pt x="21" y="40"/>
                    <a:pt x="21" y="40"/>
                  </a:cubicBezTo>
                  <a:cubicBezTo>
                    <a:pt x="22" y="40"/>
                    <a:pt x="23" y="39"/>
                    <a:pt x="23" y="38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1"/>
                    <a:pt x="22" y="0"/>
                    <a:pt x="2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9"/>
                    <a:pt x="1" y="40"/>
                    <a:pt x="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schemeClr val="bg1"/>
                </a:solidFill>
              </a:endParaRPr>
            </a:p>
          </p:txBody>
        </p:sp>
        <p:sp>
          <p:nvSpPr>
            <p:cNvPr id="26" name="Freeform 911"/>
            <p:cNvSpPr/>
            <p:nvPr/>
          </p:nvSpPr>
          <p:spPr bwMode="auto">
            <a:xfrm>
              <a:off x="6209" y="1235"/>
              <a:ext cx="54" cy="130"/>
            </a:xfrm>
            <a:custGeom>
              <a:avLst/>
              <a:gdLst>
                <a:gd name="T0" fmla="*/ 2 w 22"/>
                <a:gd name="T1" fmla="*/ 54 h 54"/>
                <a:gd name="T2" fmla="*/ 20 w 22"/>
                <a:gd name="T3" fmla="*/ 54 h 54"/>
                <a:gd name="T4" fmla="*/ 22 w 22"/>
                <a:gd name="T5" fmla="*/ 52 h 54"/>
                <a:gd name="T6" fmla="*/ 22 w 22"/>
                <a:gd name="T7" fmla="*/ 2 h 54"/>
                <a:gd name="T8" fmla="*/ 20 w 22"/>
                <a:gd name="T9" fmla="*/ 0 h 54"/>
                <a:gd name="T10" fmla="*/ 2 w 22"/>
                <a:gd name="T11" fmla="*/ 0 h 54"/>
                <a:gd name="T12" fmla="*/ 0 w 22"/>
                <a:gd name="T13" fmla="*/ 2 h 54"/>
                <a:gd name="T14" fmla="*/ 0 w 22"/>
                <a:gd name="T15" fmla="*/ 52 h 54"/>
                <a:gd name="T16" fmla="*/ 2 w 22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54">
                  <a:moveTo>
                    <a:pt x="2" y="54"/>
                  </a:moveTo>
                  <a:cubicBezTo>
                    <a:pt x="20" y="54"/>
                    <a:pt x="20" y="54"/>
                    <a:pt x="20" y="54"/>
                  </a:cubicBezTo>
                  <a:cubicBezTo>
                    <a:pt x="21" y="54"/>
                    <a:pt x="22" y="53"/>
                    <a:pt x="22" y="5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1" y="0"/>
                    <a:pt x="2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3"/>
                    <a:pt x="1" y="54"/>
                    <a:pt x="2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schemeClr val="bg1"/>
                </a:solidFill>
              </a:endParaRPr>
            </a:p>
          </p:txBody>
        </p:sp>
        <p:sp>
          <p:nvSpPr>
            <p:cNvPr id="27" name="Freeform 912"/>
            <p:cNvSpPr/>
            <p:nvPr/>
          </p:nvSpPr>
          <p:spPr bwMode="auto">
            <a:xfrm>
              <a:off x="6287" y="1207"/>
              <a:ext cx="56" cy="158"/>
            </a:xfrm>
            <a:custGeom>
              <a:avLst/>
              <a:gdLst>
                <a:gd name="T0" fmla="*/ 2 w 23"/>
                <a:gd name="T1" fmla="*/ 66 h 66"/>
                <a:gd name="T2" fmla="*/ 21 w 23"/>
                <a:gd name="T3" fmla="*/ 66 h 66"/>
                <a:gd name="T4" fmla="*/ 23 w 23"/>
                <a:gd name="T5" fmla="*/ 64 h 66"/>
                <a:gd name="T6" fmla="*/ 23 w 23"/>
                <a:gd name="T7" fmla="*/ 2 h 66"/>
                <a:gd name="T8" fmla="*/ 21 w 23"/>
                <a:gd name="T9" fmla="*/ 0 h 66"/>
                <a:gd name="T10" fmla="*/ 2 w 23"/>
                <a:gd name="T11" fmla="*/ 0 h 66"/>
                <a:gd name="T12" fmla="*/ 0 w 23"/>
                <a:gd name="T13" fmla="*/ 2 h 66"/>
                <a:gd name="T14" fmla="*/ 0 w 23"/>
                <a:gd name="T15" fmla="*/ 64 h 66"/>
                <a:gd name="T16" fmla="*/ 2 w 23"/>
                <a:gd name="T17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6">
                  <a:moveTo>
                    <a:pt x="2" y="66"/>
                  </a:moveTo>
                  <a:cubicBezTo>
                    <a:pt x="21" y="66"/>
                    <a:pt x="21" y="66"/>
                    <a:pt x="21" y="66"/>
                  </a:cubicBezTo>
                  <a:cubicBezTo>
                    <a:pt x="22" y="66"/>
                    <a:pt x="23" y="65"/>
                    <a:pt x="23" y="64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1"/>
                    <a:pt x="22" y="0"/>
                    <a:pt x="2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5"/>
                    <a:pt x="1" y="66"/>
                    <a:pt x="2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schemeClr val="bg1"/>
                </a:solidFill>
              </a:endParaRPr>
            </a:p>
          </p:txBody>
        </p:sp>
        <p:sp>
          <p:nvSpPr>
            <p:cNvPr id="28" name="Freeform 913"/>
            <p:cNvSpPr/>
            <p:nvPr/>
          </p:nvSpPr>
          <p:spPr bwMode="auto">
            <a:xfrm>
              <a:off x="6090" y="1175"/>
              <a:ext cx="265" cy="226"/>
            </a:xfrm>
            <a:custGeom>
              <a:avLst/>
              <a:gdLst>
                <a:gd name="T0" fmla="*/ 104 w 109"/>
                <a:gd name="T1" fmla="*/ 85 h 94"/>
                <a:gd name="T2" fmla="*/ 9 w 109"/>
                <a:gd name="T3" fmla="*/ 85 h 94"/>
                <a:gd name="T4" fmla="*/ 9 w 109"/>
                <a:gd name="T5" fmla="*/ 85 h 94"/>
                <a:gd name="T6" fmla="*/ 9 w 109"/>
                <a:gd name="T7" fmla="*/ 4 h 94"/>
                <a:gd name="T8" fmla="*/ 4 w 109"/>
                <a:gd name="T9" fmla="*/ 0 h 94"/>
                <a:gd name="T10" fmla="*/ 0 w 109"/>
                <a:gd name="T11" fmla="*/ 4 h 94"/>
                <a:gd name="T12" fmla="*/ 0 w 109"/>
                <a:gd name="T13" fmla="*/ 85 h 94"/>
                <a:gd name="T14" fmla="*/ 9 w 109"/>
                <a:gd name="T15" fmla="*/ 94 h 94"/>
                <a:gd name="T16" fmla="*/ 104 w 109"/>
                <a:gd name="T17" fmla="*/ 94 h 94"/>
                <a:gd name="T18" fmla="*/ 109 w 109"/>
                <a:gd name="T19" fmla="*/ 90 h 94"/>
                <a:gd name="T20" fmla="*/ 104 w 109"/>
                <a:gd name="T21" fmla="*/ 8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9" h="94">
                  <a:moveTo>
                    <a:pt x="104" y="85"/>
                  </a:moveTo>
                  <a:cubicBezTo>
                    <a:pt x="9" y="85"/>
                    <a:pt x="9" y="85"/>
                    <a:pt x="9" y="85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2"/>
                    <a:pt x="7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90"/>
                    <a:pt x="4" y="94"/>
                    <a:pt x="9" y="94"/>
                  </a:cubicBezTo>
                  <a:cubicBezTo>
                    <a:pt x="104" y="94"/>
                    <a:pt x="104" y="94"/>
                    <a:pt x="104" y="94"/>
                  </a:cubicBezTo>
                  <a:cubicBezTo>
                    <a:pt x="107" y="94"/>
                    <a:pt x="109" y="92"/>
                    <a:pt x="109" y="90"/>
                  </a:cubicBezTo>
                  <a:cubicBezTo>
                    <a:pt x="109" y="87"/>
                    <a:pt x="107" y="85"/>
                    <a:pt x="104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270581" y="1399184"/>
            <a:ext cx="3654854" cy="1569720"/>
            <a:chOff x="3724283" y="5148803"/>
            <a:chExt cx="4873139" cy="2092962"/>
          </a:xfrm>
        </p:grpSpPr>
        <p:sp>
          <p:nvSpPr>
            <p:cNvPr id="34" name="文本框 33"/>
            <p:cNvSpPr txBox="1"/>
            <p:nvPr/>
          </p:nvSpPr>
          <p:spPr>
            <a:xfrm>
              <a:off x="3724283" y="5169333"/>
              <a:ext cx="1000117" cy="675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700" dirty="0">
                  <a:solidFill>
                    <a:srgbClr val="FCB64F"/>
                  </a:solidFill>
                  <a:latin typeface="Impact" panose="020B0806030902050204" pitchFamily="34" charset="0"/>
                </a:rPr>
                <a:t>1</a:t>
              </a:r>
              <a:endParaRPr lang="zh-CN" altLang="en-US" sz="2700" dirty="0">
                <a:solidFill>
                  <a:srgbClr val="FCB64F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4724045" y="5148803"/>
              <a:ext cx="3873377" cy="2092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4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获取当前城市未来五天天气情况：</a:t>
              </a:r>
              <a:endParaRPr lang="zh-CN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30000"/>
                </a:lnSpc>
              </a:pPr>
              <a:r>
                <a:rPr lang="zh-CN" altLang="en-US" sz="1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http://api.openweathermap.org/data/2.5/forecast?q=zhengzhou,cn&amp;mode=json&amp;lang=zh_cn&amp;&amp;APPID=6a67ed641c0fda8b69715c43518b6996&amp;units=metric</a:t>
              </a:r>
              <a:endParaRPr lang="zh-CN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4270375" y="3041015"/>
            <a:ext cx="3923665" cy="1414780"/>
            <a:chOff x="3724283" y="5181186"/>
            <a:chExt cx="5488113" cy="1886375"/>
          </a:xfrm>
        </p:grpSpPr>
        <p:sp>
          <p:nvSpPr>
            <p:cNvPr id="55" name="文本框 54"/>
            <p:cNvSpPr txBox="1"/>
            <p:nvPr/>
          </p:nvSpPr>
          <p:spPr>
            <a:xfrm>
              <a:off x="3724283" y="5209973"/>
              <a:ext cx="1000117" cy="675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700" dirty="0">
                  <a:solidFill>
                    <a:srgbClr val="9055A8"/>
                  </a:solidFill>
                  <a:latin typeface="Impact" panose="020B0806030902050204" pitchFamily="34" charset="0"/>
                </a:rPr>
                <a:t>2</a:t>
              </a:r>
              <a:endParaRPr lang="zh-CN" altLang="en-US" sz="2700" dirty="0">
                <a:solidFill>
                  <a:srgbClr val="9055A8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4773322" y="5181186"/>
              <a:ext cx="4439074" cy="1886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其他城市未来五天天气情况：</a:t>
              </a:r>
              <a:endPara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  <a:p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http://api.openweathermap.org/data/2.5/forecast?q=zhengzhou,cn&amp;mode=json&amp;lang=zh_cn&amp;&amp;APPID=6a67ed641c0fda8b69715c43518b6996&amp;units=metric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054867" y="1198180"/>
            <a:ext cx="2374997" cy="3441968"/>
            <a:chOff x="1406490" y="1597574"/>
            <a:chExt cx="3166662" cy="4589290"/>
          </a:xfrm>
        </p:grpSpPr>
        <p:grpSp>
          <p:nvGrpSpPr>
            <p:cNvPr id="58" name="组合 57"/>
            <p:cNvGrpSpPr/>
            <p:nvPr/>
          </p:nvGrpSpPr>
          <p:grpSpPr>
            <a:xfrm>
              <a:off x="1681283" y="2104179"/>
              <a:ext cx="1528936" cy="1528936"/>
              <a:chOff x="5444044" y="1830654"/>
              <a:chExt cx="1850013" cy="1850013"/>
            </a:xfrm>
          </p:grpSpPr>
          <p:sp>
            <p:nvSpPr>
              <p:cNvPr id="268" name="椭圆 267"/>
              <p:cNvSpPr/>
              <p:nvPr/>
            </p:nvSpPr>
            <p:spPr>
              <a:xfrm>
                <a:off x="5444044" y="1830654"/>
                <a:ext cx="1850013" cy="1850013"/>
              </a:xfrm>
              <a:prstGeom prst="ellipse">
                <a:avLst/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69" name="椭圆 268"/>
              <p:cNvSpPr/>
              <p:nvPr/>
            </p:nvSpPr>
            <p:spPr>
              <a:xfrm>
                <a:off x="5576188" y="1962798"/>
                <a:ext cx="1585725" cy="1585725"/>
              </a:xfrm>
              <a:prstGeom prst="ellipse">
                <a:avLst/>
              </a:prstGeom>
              <a:solidFill>
                <a:srgbClr val="E87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70" name="椭圆 269"/>
              <p:cNvSpPr/>
              <p:nvPr/>
            </p:nvSpPr>
            <p:spPr>
              <a:xfrm>
                <a:off x="5697987" y="2084597"/>
                <a:ext cx="1342126" cy="1342126"/>
              </a:xfrm>
              <a:prstGeom prst="ellipse">
                <a:avLst/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71" name="椭圆 270"/>
              <p:cNvSpPr/>
              <p:nvPr/>
            </p:nvSpPr>
            <p:spPr>
              <a:xfrm>
                <a:off x="5861139" y="2247749"/>
                <a:ext cx="1015823" cy="1015823"/>
              </a:xfrm>
              <a:prstGeom prst="ellipse">
                <a:avLst/>
              </a:prstGeom>
              <a:solidFill>
                <a:srgbClr val="E87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72" name="椭圆 271"/>
              <p:cNvSpPr/>
              <p:nvPr/>
            </p:nvSpPr>
            <p:spPr>
              <a:xfrm>
                <a:off x="5972810" y="2359420"/>
                <a:ext cx="792480" cy="792480"/>
              </a:xfrm>
              <a:prstGeom prst="ellipse">
                <a:avLst/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73" name="椭圆 272"/>
              <p:cNvSpPr/>
              <p:nvPr/>
            </p:nvSpPr>
            <p:spPr>
              <a:xfrm>
                <a:off x="6171523" y="2558133"/>
                <a:ext cx="395054" cy="395054"/>
              </a:xfrm>
              <a:prstGeom prst="ellipse">
                <a:avLst/>
              </a:prstGeom>
              <a:solidFill>
                <a:srgbClr val="E87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9" name="椭圆 58"/>
            <p:cNvSpPr/>
            <p:nvPr/>
          </p:nvSpPr>
          <p:spPr>
            <a:xfrm>
              <a:off x="2587142" y="4955909"/>
              <a:ext cx="715463" cy="53528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60" name="同侧圆角矩形 59"/>
            <p:cNvSpPr/>
            <p:nvPr/>
          </p:nvSpPr>
          <p:spPr>
            <a:xfrm flipV="1">
              <a:off x="2310191" y="4410819"/>
              <a:ext cx="1324380" cy="823926"/>
            </a:xfrm>
            <a:prstGeom prst="round2SameRect">
              <a:avLst>
                <a:gd name="adj1" fmla="val 33228"/>
                <a:gd name="adj2" fmla="val 0"/>
              </a:avLst>
            </a:prstGeom>
            <a:solidFill>
              <a:srgbClr val="01AC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2258664" y="4340053"/>
              <a:ext cx="1427436" cy="15202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2258664" y="4618194"/>
              <a:ext cx="1427436" cy="15202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2258664" y="4896334"/>
              <a:ext cx="1427436" cy="15202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64" name="任意多边形 63"/>
            <p:cNvSpPr/>
            <p:nvPr/>
          </p:nvSpPr>
          <p:spPr>
            <a:xfrm rot="540000">
              <a:off x="3625000" y="1856867"/>
              <a:ext cx="231093" cy="217607"/>
            </a:xfrm>
            <a:custGeom>
              <a:avLst/>
              <a:gdLst>
                <a:gd name="connsiteX0" fmla="*/ 149412 w 292656"/>
                <a:gd name="connsiteY0" fmla="*/ 94275 h 278334"/>
                <a:gd name="connsiteX1" fmla="*/ 97275 w 292656"/>
                <a:gd name="connsiteY1" fmla="*/ 146412 h 278334"/>
                <a:gd name="connsiteX2" fmla="*/ 149412 w 292656"/>
                <a:gd name="connsiteY2" fmla="*/ 198549 h 278334"/>
                <a:gd name="connsiteX3" fmla="*/ 201549 w 292656"/>
                <a:gd name="connsiteY3" fmla="*/ 146412 h 278334"/>
                <a:gd name="connsiteX4" fmla="*/ 149412 w 292656"/>
                <a:gd name="connsiteY4" fmla="*/ 94275 h 278334"/>
                <a:gd name="connsiteX5" fmla="*/ 116562 w 292656"/>
                <a:gd name="connsiteY5" fmla="*/ 0 h 278334"/>
                <a:gd name="connsiteX6" fmla="*/ 176093 w 292656"/>
                <a:gd name="connsiteY6" fmla="*/ 0 h 278334"/>
                <a:gd name="connsiteX7" fmla="*/ 176093 w 292656"/>
                <a:gd name="connsiteY7" fmla="*/ 51968 h 278334"/>
                <a:gd name="connsiteX8" fmla="*/ 185876 w 292656"/>
                <a:gd name="connsiteY8" fmla="*/ 53943 h 278334"/>
                <a:gd name="connsiteX9" fmla="*/ 218170 w 292656"/>
                <a:gd name="connsiteY9" fmla="*/ 75717 h 278334"/>
                <a:gd name="connsiteX10" fmla="*/ 225820 w 292656"/>
                <a:gd name="connsiteY10" fmla="*/ 87063 h 278334"/>
                <a:gd name="connsiteX11" fmla="*/ 274260 w 292656"/>
                <a:gd name="connsiteY11" fmla="*/ 71323 h 278334"/>
                <a:gd name="connsiteX12" fmla="*/ 292656 w 292656"/>
                <a:gd name="connsiteY12" fmla="*/ 127940 h 278334"/>
                <a:gd name="connsiteX13" fmla="*/ 246965 w 292656"/>
                <a:gd name="connsiteY13" fmla="*/ 142787 h 278334"/>
                <a:gd name="connsiteX14" fmla="*/ 247928 w 292656"/>
                <a:gd name="connsiteY14" fmla="*/ 147559 h 278334"/>
                <a:gd name="connsiteX15" fmla="*/ 239944 w 292656"/>
                <a:gd name="connsiteY15" fmla="*/ 187106 h 278334"/>
                <a:gd name="connsiteX16" fmla="*/ 227602 w 292656"/>
                <a:gd name="connsiteY16" fmla="*/ 205411 h 278334"/>
                <a:gd name="connsiteX17" fmla="*/ 255161 w 292656"/>
                <a:gd name="connsiteY17" fmla="*/ 243342 h 278334"/>
                <a:gd name="connsiteX18" fmla="*/ 206999 w 292656"/>
                <a:gd name="connsiteY18" fmla="*/ 278334 h 278334"/>
                <a:gd name="connsiteX19" fmla="*/ 180753 w 292656"/>
                <a:gd name="connsiteY19" fmla="*/ 242209 h 278334"/>
                <a:gd name="connsiteX20" fmla="*/ 146328 w 292656"/>
                <a:gd name="connsiteY20" fmla="*/ 249159 h 278334"/>
                <a:gd name="connsiteX21" fmla="*/ 111904 w 292656"/>
                <a:gd name="connsiteY21" fmla="*/ 242209 h 278334"/>
                <a:gd name="connsiteX22" fmla="*/ 85658 w 292656"/>
                <a:gd name="connsiteY22" fmla="*/ 278334 h 278334"/>
                <a:gd name="connsiteX23" fmla="*/ 37496 w 292656"/>
                <a:gd name="connsiteY23" fmla="*/ 243342 h 278334"/>
                <a:gd name="connsiteX24" fmla="*/ 65054 w 292656"/>
                <a:gd name="connsiteY24" fmla="*/ 205412 h 278334"/>
                <a:gd name="connsiteX25" fmla="*/ 52712 w 292656"/>
                <a:gd name="connsiteY25" fmla="*/ 187106 h 278334"/>
                <a:gd name="connsiteX26" fmla="*/ 44728 w 292656"/>
                <a:gd name="connsiteY26" fmla="*/ 147559 h 278334"/>
                <a:gd name="connsiteX27" fmla="*/ 45691 w 292656"/>
                <a:gd name="connsiteY27" fmla="*/ 142787 h 278334"/>
                <a:gd name="connsiteX28" fmla="*/ 0 w 292656"/>
                <a:gd name="connsiteY28" fmla="*/ 127940 h 278334"/>
                <a:gd name="connsiteX29" fmla="*/ 18396 w 292656"/>
                <a:gd name="connsiteY29" fmla="*/ 71323 h 278334"/>
                <a:gd name="connsiteX30" fmla="*/ 66836 w 292656"/>
                <a:gd name="connsiteY30" fmla="*/ 87063 h 278334"/>
                <a:gd name="connsiteX31" fmla="*/ 74486 w 292656"/>
                <a:gd name="connsiteY31" fmla="*/ 75717 h 278334"/>
                <a:gd name="connsiteX32" fmla="*/ 106781 w 292656"/>
                <a:gd name="connsiteY32" fmla="*/ 53943 h 278334"/>
                <a:gd name="connsiteX33" fmla="*/ 116562 w 292656"/>
                <a:gd name="connsiteY33" fmla="*/ 51969 h 278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92656" h="278334">
                  <a:moveTo>
                    <a:pt x="149412" y="94275"/>
                  </a:moveTo>
                  <a:cubicBezTo>
                    <a:pt x="120618" y="94275"/>
                    <a:pt x="97275" y="117618"/>
                    <a:pt x="97275" y="146412"/>
                  </a:cubicBezTo>
                  <a:cubicBezTo>
                    <a:pt x="97275" y="175206"/>
                    <a:pt x="120618" y="198549"/>
                    <a:pt x="149412" y="198549"/>
                  </a:cubicBezTo>
                  <a:cubicBezTo>
                    <a:pt x="178206" y="198549"/>
                    <a:pt x="201549" y="175206"/>
                    <a:pt x="201549" y="146412"/>
                  </a:cubicBezTo>
                  <a:cubicBezTo>
                    <a:pt x="201549" y="117618"/>
                    <a:pt x="178206" y="94275"/>
                    <a:pt x="149412" y="94275"/>
                  </a:cubicBezTo>
                  <a:close/>
                  <a:moveTo>
                    <a:pt x="116562" y="0"/>
                  </a:moveTo>
                  <a:lnTo>
                    <a:pt x="176093" y="0"/>
                  </a:lnTo>
                  <a:lnTo>
                    <a:pt x="176093" y="51968"/>
                  </a:lnTo>
                  <a:lnTo>
                    <a:pt x="185876" y="53943"/>
                  </a:lnTo>
                  <a:cubicBezTo>
                    <a:pt x="198031" y="59085"/>
                    <a:pt x="208977" y="66524"/>
                    <a:pt x="218170" y="75717"/>
                  </a:cubicBezTo>
                  <a:lnTo>
                    <a:pt x="225820" y="87063"/>
                  </a:lnTo>
                  <a:lnTo>
                    <a:pt x="274260" y="71323"/>
                  </a:lnTo>
                  <a:lnTo>
                    <a:pt x="292656" y="127940"/>
                  </a:lnTo>
                  <a:lnTo>
                    <a:pt x="246965" y="142787"/>
                  </a:lnTo>
                  <a:lnTo>
                    <a:pt x="247928" y="147559"/>
                  </a:lnTo>
                  <a:cubicBezTo>
                    <a:pt x="247928" y="161587"/>
                    <a:pt x="245085" y="174951"/>
                    <a:pt x="239944" y="187106"/>
                  </a:cubicBezTo>
                  <a:lnTo>
                    <a:pt x="227602" y="205411"/>
                  </a:lnTo>
                  <a:lnTo>
                    <a:pt x="255161" y="243342"/>
                  </a:lnTo>
                  <a:lnTo>
                    <a:pt x="206999" y="278334"/>
                  </a:lnTo>
                  <a:lnTo>
                    <a:pt x="180753" y="242209"/>
                  </a:lnTo>
                  <a:lnTo>
                    <a:pt x="146328" y="249159"/>
                  </a:lnTo>
                  <a:lnTo>
                    <a:pt x="111904" y="242209"/>
                  </a:lnTo>
                  <a:lnTo>
                    <a:pt x="85658" y="278334"/>
                  </a:lnTo>
                  <a:lnTo>
                    <a:pt x="37496" y="243342"/>
                  </a:lnTo>
                  <a:lnTo>
                    <a:pt x="65054" y="205412"/>
                  </a:lnTo>
                  <a:lnTo>
                    <a:pt x="52712" y="187106"/>
                  </a:lnTo>
                  <a:cubicBezTo>
                    <a:pt x="47571" y="174951"/>
                    <a:pt x="44728" y="161587"/>
                    <a:pt x="44728" y="147559"/>
                  </a:cubicBezTo>
                  <a:lnTo>
                    <a:pt x="45691" y="142787"/>
                  </a:lnTo>
                  <a:lnTo>
                    <a:pt x="0" y="127940"/>
                  </a:lnTo>
                  <a:lnTo>
                    <a:pt x="18396" y="71323"/>
                  </a:lnTo>
                  <a:lnTo>
                    <a:pt x="66836" y="87063"/>
                  </a:lnTo>
                  <a:lnTo>
                    <a:pt x="74486" y="75717"/>
                  </a:lnTo>
                  <a:cubicBezTo>
                    <a:pt x="83679" y="66524"/>
                    <a:pt x="94625" y="59085"/>
                    <a:pt x="106781" y="53943"/>
                  </a:cubicBezTo>
                  <a:lnTo>
                    <a:pt x="116562" y="51969"/>
                  </a:lnTo>
                  <a:close/>
                </a:path>
              </a:pathLst>
            </a:custGeom>
            <a:solidFill>
              <a:srgbClr val="E870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65" name="任意多边形 64"/>
            <p:cNvSpPr/>
            <p:nvPr/>
          </p:nvSpPr>
          <p:spPr>
            <a:xfrm rot="19117182">
              <a:off x="1975947" y="1961709"/>
              <a:ext cx="231093" cy="217607"/>
            </a:xfrm>
            <a:custGeom>
              <a:avLst/>
              <a:gdLst>
                <a:gd name="connsiteX0" fmla="*/ 149412 w 292656"/>
                <a:gd name="connsiteY0" fmla="*/ 94275 h 278334"/>
                <a:gd name="connsiteX1" fmla="*/ 97275 w 292656"/>
                <a:gd name="connsiteY1" fmla="*/ 146412 h 278334"/>
                <a:gd name="connsiteX2" fmla="*/ 149412 w 292656"/>
                <a:gd name="connsiteY2" fmla="*/ 198549 h 278334"/>
                <a:gd name="connsiteX3" fmla="*/ 201549 w 292656"/>
                <a:gd name="connsiteY3" fmla="*/ 146412 h 278334"/>
                <a:gd name="connsiteX4" fmla="*/ 149412 w 292656"/>
                <a:gd name="connsiteY4" fmla="*/ 94275 h 278334"/>
                <a:gd name="connsiteX5" fmla="*/ 116562 w 292656"/>
                <a:gd name="connsiteY5" fmla="*/ 0 h 278334"/>
                <a:gd name="connsiteX6" fmla="*/ 176093 w 292656"/>
                <a:gd name="connsiteY6" fmla="*/ 0 h 278334"/>
                <a:gd name="connsiteX7" fmla="*/ 176093 w 292656"/>
                <a:gd name="connsiteY7" fmla="*/ 51968 h 278334"/>
                <a:gd name="connsiteX8" fmla="*/ 185876 w 292656"/>
                <a:gd name="connsiteY8" fmla="*/ 53943 h 278334"/>
                <a:gd name="connsiteX9" fmla="*/ 218170 w 292656"/>
                <a:gd name="connsiteY9" fmla="*/ 75717 h 278334"/>
                <a:gd name="connsiteX10" fmla="*/ 225820 w 292656"/>
                <a:gd name="connsiteY10" fmla="*/ 87063 h 278334"/>
                <a:gd name="connsiteX11" fmla="*/ 274260 w 292656"/>
                <a:gd name="connsiteY11" fmla="*/ 71323 h 278334"/>
                <a:gd name="connsiteX12" fmla="*/ 292656 w 292656"/>
                <a:gd name="connsiteY12" fmla="*/ 127940 h 278334"/>
                <a:gd name="connsiteX13" fmla="*/ 246965 w 292656"/>
                <a:gd name="connsiteY13" fmla="*/ 142787 h 278334"/>
                <a:gd name="connsiteX14" fmla="*/ 247928 w 292656"/>
                <a:gd name="connsiteY14" fmla="*/ 147559 h 278334"/>
                <a:gd name="connsiteX15" fmla="*/ 239944 w 292656"/>
                <a:gd name="connsiteY15" fmla="*/ 187106 h 278334"/>
                <a:gd name="connsiteX16" fmla="*/ 227602 w 292656"/>
                <a:gd name="connsiteY16" fmla="*/ 205411 h 278334"/>
                <a:gd name="connsiteX17" fmla="*/ 255161 w 292656"/>
                <a:gd name="connsiteY17" fmla="*/ 243342 h 278334"/>
                <a:gd name="connsiteX18" fmla="*/ 206999 w 292656"/>
                <a:gd name="connsiteY18" fmla="*/ 278334 h 278334"/>
                <a:gd name="connsiteX19" fmla="*/ 180753 w 292656"/>
                <a:gd name="connsiteY19" fmla="*/ 242209 h 278334"/>
                <a:gd name="connsiteX20" fmla="*/ 146328 w 292656"/>
                <a:gd name="connsiteY20" fmla="*/ 249159 h 278334"/>
                <a:gd name="connsiteX21" fmla="*/ 111904 w 292656"/>
                <a:gd name="connsiteY21" fmla="*/ 242209 h 278334"/>
                <a:gd name="connsiteX22" fmla="*/ 85658 w 292656"/>
                <a:gd name="connsiteY22" fmla="*/ 278334 h 278334"/>
                <a:gd name="connsiteX23" fmla="*/ 37496 w 292656"/>
                <a:gd name="connsiteY23" fmla="*/ 243342 h 278334"/>
                <a:gd name="connsiteX24" fmla="*/ 65054 w 292656"/>
                <a:gd name="connsiteY24" fmla="*/ 205412 h 278334"/>
                <a:gd name="connsiteX25" fmla="*/ 52712 w 292656"/>
                <a:gd name="connsiteY25" fmla="*/ 187106 h 278334"/>
                <a:gd name="connsiteX26" fmla="*/ 44728 w 292656"/>
                <a:gd name="connsiteY26" fmla="*/ 147559 h 278334"/>
                <a:gd name="connsiteX27" fmla="*/ 45691 w 292656"/>
                <a:gd name="connsiteY27" fmla="*/ 142787 h 278334"/>
                <a:gd name="connsiteX28" fmla="*/ 0 w 292656"/>
                <a:gd name="connsiteY28" fmla="*/ 127940 h 278334"/>
                <a:gd name="connsiteX29" fmla="*/ 18396 w 292656"/>
                <a:gd name="connsiteY29" fmla="*/ 71323 h 278334"/>
                <a:gd name="connsiteX30" fmla="*/ 66836 w 292656"/>
                <a:gd name="connsiteY30" fmla="*/ 87063 h 278334"/>
                <a:gd name="connsiteX31" fmla="*/ 74486 w 292656"/>
                <a:gd name="connsiteY31" fmla="*/ 75717 h 278334"/>
                <a:gd name="connsiteX32" fmla="*/ 106781 w 292656"/>
                <a:gd name="connsiteY32" fmla="*/ 53943 h 278334"/>
                <a:gd name="connsiteX33" fmla="*/ 116562 w 292656"/>
                <a:gd name="connsiteY33" fmla="*/ 51969 h 278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92656" h="278334">
                  <a:moveTo>
                    <a:pt x="149412" y="94275"/>
                  </a:moveTo>
                  <a:cubicBezTo>
                    <a:pt x="120618" y="94275"/>
                    <a:pt x="97275" y="117618"/>
                    <a:pt x="97275" y="146412"/>
                  </a:cubicBezTo>
                  <a:cubicBezTo>
                    <a:pt x="97275" y="175206"/>
                    <a:pt x="120618" y="198549"/>
                    <a:pt x="149412" y="198549"/>
                  </a:cubicBezTo>
                  <a:cubicBezTo>
                    <a:pt x="178206" y="198549"/>
                    <a:pt x="201549" y="175206"/>
                    <a:pt x="201549" y="146412"/>
                  </a:cubicBezTo>
                  <a:cubicBezTo>
                    <a:pt x="201549" y="117618"/>
                    <a:pt x="178206" y="94275"/>
                    <a:pt x="149412" y="94275"/>
                  </a:cubicBezTo>
                  <a:close/>
                  <a:moveTo>
                    <a:pt x="116562" y="0"/>
                  </a:moveTo>
                  <a:lnTo>
                    <a:pt x="176093" y="0"/>
                  </a:lnTo>
                  <a:lnTo>
                    <a:pt x="176093" y="51968"/>
                  </a:lnTo>
                  <a:lnTo>
                    <a:pt x="185876" y="53943"/>
                  </a:lnTo>
                  <a:cubicBezTo>
                    <a:pt x="198031" y="59085"/>
                    <a:pt x="208977" y="66524"/>
                    <a:pt x="218170" y="75717"/>
                  </a:cubicBezTo>
                  <a:lnTo>
                    <a:pt x="225820" y="87063"/>
                  </a:lnTo>
                  <a:lnTo>
                    <a:pt x="274260" y="71323"/>
                  </a:lnTo>
                  <a:lnTo>
                    <a:pt x="292656" y="127940"/>
                  </a:lnTo>
                  <a:lnTo>
                    <a:pt x="246965" y="142787"/>
                  </a:lnTo>
                  <a:lnTo>
                    <a:pt x="247928" y="147559"/>
                  </a:lnTo>
                  <a:cubicBezTo>
                    <a:pt x="247928" y="161587"/>
                    <a:pt x="245085" y="174951"/>
                    <a:pt x="239944" y="187106"/>
                  </a:cubicBezTo>
                  <a:lnTo>
                    <a:pt x="227602" y="205411"/>
                  </a:lnTo>
                  <a:lnTo>
                    <a:pt x="255161" y="243342"/>
                  </a:lnTo>
                  <a:lnTo>
                    <a:pt x="206999" y="278334"/>
                  </a:lnTo>
                  <a:lnTo>
                    <a:pt x="180753" y="242209"/>
                  </a:lnTo>
                  <a:lnTo>
                    <a:pt x="146328" y="249159"/>
                  </a:lnTo>
                  <a:lnTo>
                    <a:pt x="111904" y="242209"/>
                  </a:lnTo>
                  <a:lnTo>
                    <a:pt x="85658" y="278334"/>
                  </a:lnTo>
                  <a:lnTo>
                    <a:pt x="37496" y="243342"/>
                  </a:lnTo>
                  <a:lnTo>
                    <a:pt x="65054" y="205412"/>
                  </a:lnTo>
                  <a:lnTo>
                    <a:pt x="52712" y="187106"/>
                  </a:lnTo>
                  <a:cubicBezTo>
                    <a:pt x="47571" y="174951"/>
                    <a:pt x="44728" y="161587"/>
                    <a:pt x="44728" y="147559"/>
                  </a:cubicBezTo>
                  <a:lnTo>
                    <a:pt x="45691" y="142787"/>
                  </a:lnTo>
                  <a:lnTo>
                    <a:pt x="0" y="127940"/>
                  </a:lnTo>
                  <a:lnTo>
                    <a:pt x="18396" y="71323"/>
                  </a:lnTo>
                  <a:lnTo>
                    <a:pt x="66836" y="87063"/>
                  </a:lnTo>
                  <a:lnTo>
                    <a:pt x="74486" y="75717"/>
                  </a:lnTo>
                  <a:cubicBezTo>
                    <a:pt x="83679" y="66524"/>
                    <a:pt x="94625" y="59085"/>
                    <a:pt x="106781" y="53943"/>
                  </a:cubicBezTo>
                  <a:lnTo>
                    <a:pt x="116562" y="51969"/>
                  </a:lnTo>
                  <a:close/>
                </a:path>
              </a:pathLst>
            </a:custGeom>
            <a:solidFill>
              <a:srgbClr val="9055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66" name="任意多边形 65"/>
            <p:cNvSpPr/>
            <p:nvPr/>
          </p:nvSpPr>
          <p:spPr>
            <a:xfrm>
              <a:off x="1877371" y="2122643"/>
              <a:ext cx="143491" cy="135117"/>
            </a:xfrm>
            <a:custGeom>
              <a:avLst/>
              <a:gdLst>
                <a:gd name="connsiteX0" fmla="*/ 149412 w 292656"/>
                <a:gd name="connsiteY0" fmla="*/ 94275 h 278334"/>
                <a:gd name="connsiteX1" fmla="*/ 97275 w 292656"/>
                <a:gd name="connsiteY1" fmla="*/ 146412 h 278334"/>
                <a:gd name="connsiteX2" fmla="*/ 149412 w 292656"/>
                <a:gd name="connsiteY2" fmla="*/ 198549 h 278334"/>
                <a:gd name="connsiteX3" fmla="*/ 201549 w 292656"/>
                <a:gd name="connsiteY3" fmla="*/ 146412 h 278334"/>
                <a:gd name="connsiteX4" fmla="*/ 149412 w 292656"/>
                <a:gd name="connsiteY4" fmla="*/ 94275 h 278334"/>
                <a:gd name="connsiteX5" fmla="*/ 116562 w 292656"/>
                <a:gd name="connsiteY5" fmla="*/ 0 h 278334"/>
                <a:gd name="connsiteX6" fmla="*/ 176093 w 292656"/>
                <a:gd name="connsiteY6" fmla="*/ 0 h 278334"/>
                <a:gd name="connsiteX7" fmla="*/ 176093 w 292656"/>
                <a:gd name="connsiteY7" fmla="*/ 51968 h 278334"/>
                <a:gd name="connsiteX8" fmla="*/ 185876 w 292656"/>
                <a:gd name="connsiteY8" fmla="*/ 53943 h 278334"/>
                <a:gd name="connsiteX9" fmla="*/ 218170 w 292656"/>
                <a:gd name="connsiteY9" fmla="*/ 75717 h 278334"/>
                <a:gd name="connsiteX10" fmla="*/ 225820 w 292656"/>
                <a:gd name="connsiteY10" fmla="*/ 87063 h 278334"/>
                <a:gd name="connsiteX11" fmla="*/ 274260 w 292656"/>
                <a:gd name="connsiteY11" fmla="*/ 71323 h 278334"/>
                <a:gd name="connsiteX12" fmla="*/ 292656 w 292656"/>
                <a:gd name="connsiteY12" fmla="*/ 127940 h 278334"/>
                <a:gd name="connsiteX13" fmla="*/ 246965 w 292656"/>
                <a:gd name="connsiteY13" fmla="*/ 142787 h 278334"/>
                <a:gd name="connsiteX14" fmla="*/ 247928 w 292656"/>
                <a:gd name="connsiteY14" fmla="*/ 147559 h 278334"/>
                <a:gd name="connsiteX15" fmla="*/ 239944 w 292656"/>
                <a:gd name="connsiteY15" fmla="*/ 187106 h 278334"/>
                <a:gd name="connsiteX16" fmla="*/ 227602 w 292656"/>
                <a:gd name="connsiteY16" fmla="*/ 205411 h 278334"/>
                <a:gd name="connsiteX17" fmla="*/ 255161 w 292656"/>
                <a:gd name="connsiteY17" fmla="*/ 243342 h 278334"/>
                <a:gd name="connsiteX18" fmla="*/ 206999 w 292656"/>
                <a:gd name="connsiteY18" fmla="*/ 278334 h 278334"/>
                <a:gd name="connsiteX19" fmla="*/ 180753 w 292656"/>
                <a:gd name="connsiteY19" fmla="*/ 242209 h 278334"/>
                <a:gd name="connsiteX20" fmla="*/ 146328 w 292656"/>
                <a:gd name="connsiteY20" fmla="*/ 249159 h 278334"/>
                <a:gd name="connsiteX21" fmla="*/ 111904 w 292656"/>
                <a:gd name="connsiteY21" fmla="*/ 242209 h 278334"/>
                <a:gd name="connsiteX22" fmla="*/ 85658 w 292656"/>
                <a:gd name="connsiteY22" fmla="*/ 278334 h 278334"/>
                <a:gd name="connsiteX23" fmla="*/ 37496 w 292656"/>
                <a:gd name="connsiteY23" fmla="*/ 243342 h 278334"/>
                <a:gd name="connsiteX24" fmla="*/ 65054 w 292656"/>
                <a:gd name="connsiteY24" fmla="*/ 205412 h 278334"/>
                <a:gd name="connsiteX25" fmla="*/ 52712 w 292656"/>
                <a:gd name="connsiteY25" fmla="*/ 187106 h 278334"/>
                <a:gd name="connsiteX26" fmla="*/ 44728 w 292656"/>
                <a:gd name="connsiteY26" fmla="*/ 147559 h 278334"/>
                <a:gd name="connsiteX27" fmla="*/ 45691 w 292656"/>
                <a:gd name="connsiteY27" fmla="*/ 142787 h 278334"/>
                <a:gd name="connsiteX28" fmla="*/ 0 w 292656"/>
                <a:gd name="connsiteY28" fmla="*/ 127940 h 278334"/>
                <a:gd name="connsiteX29" fmla="*/ 18396 w 292656"/>
                <a:gd name="connsiteY29" fmla="*/ 71323 h 278334"/>
                <a:gd name="connsiteX30" fmla="*/ 66836 w 292656"/>
                <a:gd name="connsiteY30" fmla="*/ 87063 h 278334"/>
                <a:gd name="connsiteX31" fmla="*/ 74486 w 292656"/>
                <a:gd name="connsiteY31" fmla="*/ 75717 h 278334"/>
                <a:gd name="connsiteX32" fmla="*/ 106781 w 292656"/>
                <a:gd name="connsiteY32" fmla="*/ 53943 h 278334"/>
                <a:gd name="connsiteX33" fmla="*/ 116562 w 292656"/>
                <a:gd name="connsiteY33" fmla="*/ 51969 h 278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92656" h="278334">
                  <a:moveTo>
                    <a:pt x="149412" y="94275"/>
                  </a:moveTo>
                  <a:cubicBezTo>
                    <a:pt x="120618" y="94275"/>
                    <a:pt x="97275" y="117618"/>
                    <a:pt x="97275" y="146412"/>
                  </a:cubicBezTo>
                  <a:cubicBezTo>
                    <a:pt x="97275" y="175206"/>
                    <a:pt x="120618" y="198549"/>
                    <a:pt x="149412" y="198549"/>
                  </a:cubicBezTo>
                  <a:cubicBezTo>
                    <a:pt x="178206" y="198549"/>
                    <a:pt x="201549" y="175206"/>
                    <a:pt x="201549" y="146412"/>
                  </a:cubicBezTo>
                  <a:cubicBezTo>
                    <a:pt x="201549" y="117618"/>
                    <a:pt x="178206" y="94275"/>
                    <a:pt x="149412" y="94275"/>
                  </a:cubicBezTo>
                  <a:close/>
                  <a:moveTo>
                    <a:pt x="116562" y="0"/>
                  </a:moveTo>
                  <a:lnTo>
                    <a:pt x="176093" y="0"/>
                  </a:lnTo>
                  <a:lnTo>
                    <a:pt x="176093" y="51968"/>
                  </a:lnTo>
                  <a:lnTo>
                    <a:pt x="185876" y="53943"/>
                  </a:lnTo>
                  <a:cubicBezTo>
                    <a:pt x="198031" y="59085"/>
                    <a:pt x="208977" y="66524"/>
                    <a:pt x="218170" y="75717"/>
                  </a:cubicBezTo>
                  <a:lnTo>
                    <a:pt x="225820" y="87063"/>
                  </a:lnTo>
                  <a:lnTo>
                    <a:pt x="274260" y="71323"/>
                  </a:lnTo>
                  <a:lnTo>
                    <a:pt x="292656" y="127940"/>
                  </a:lnTo>
                  <a:lnTo>
                    <a:pt x="246965" y="142787"/>
                  </a:lnTo>
                  <a:lnTo>
                    <a:pt x="247928" y="147559"/>
                  </a:lnTo>
                  <a:cubicBezTo>
                    <a:pt x="247928" y="161587"/>
                    <a:pt x="245085" y="174951"/>
                    <a:pt x="239944" y="187106"/>
                  </a:cubicBezTo>
                  <a:lnTo>
                    <a:pt x="227602" y="205411"/>
                  </a:lnTo>
                  <a:lnTo>
                    <a:pt x="255161" y="243342"/>
                  </a:lnTo>
                  <a:lnTo>
                    <a:pt x="206999" y="278334"/>
                  </a:lnTo>
                  <a:lnTo>
                    <a:pt x="180753" y="242209"/>
                  </a:lnTo>
                  <a:lnTo>
                    <a:pt x="146328" y="249159"/>
                  </a:lnTo>
                  <a:lnTo>
                    <a:pt x="111904" y="242209"/>
                  </a:lnTo>
                  <a:lnTo>
                    <a:pt x="85658" y="278334"/>
                  </a:lnTo>
                  <a:lnTo>
                    <a:pt x="37496" y="243342"/>
                  </a:lnTo>
                  <a:lnTo>
                    <a:pt x="65054" y="205412"/>
                  </a:lnTo>
                  <a:lnTo>
                    <a:pt x="52712" y="187106"/>
                  </a:lnTo>
                  <a:cubicBezTo>
                    <a:pt x="47571" y="174951"/>
                    <a:pt x="44728" y="161587"/>
                    <a:pt x="44728" y="147559"/>
                  </a:cubicBezTo>
                  <a:lnTo>
                    <a:pt x="45691" y="142787"/>
                  </a:lnTo>
                  <a:lnTo>
                    <a:pt x="0" y="127940"/>
                  </a:lnTo>
                  <a:lnTo>
                    <a:pt x="18396" y="71323"/>
                  </a:lnTo>
                  <a:lnTo>
                    <a:pt x="66836" y="87063"/>
                  </a:lnTo>
                  <a:lnTo>
                    <a:pt x="74486" y="75717"/>
                  </a:lnTo>
                  <a:cubicBezTo>
                    <a:pt x="83679" y="66524"/>
                    <a:pt x="94625" y="59085"/>
                    <a:pt x="106781" y="53943"/>
                  </a:cubicBezTo>
                  <a:lnTo>
                    <a:pt x="116562" y="51969"/>
                  </a:lnTo>
                  <a:close/>
                </a:path>
              </a:pathLst>
            </a:cu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67" name="任意多边形 66"/>
            <p:cNvSpPr/>
            <p:nvPr/>
          </p:nvSpPr>
          <p:spPr>
            <a:xfrm rot="540000">
              <a:off x="4112416" y="2873504"/>
              <a:ext cx="190987" cy="179840"/>
            </a:xfrm>
            <a:custGeom>
              <a:avLst/>
              <a:gdLst>
                <a:gd name="connsiteX0" fmla="*/ 149412 w 292656"/>
                <a:gd name="connsiteY0" fmla="*/ 94275 h 278334"/>
                <a:gd name="connsiteX1" fmla="*/ 97275 w 292656"/>
                <a:gd name="connsiteY1" fmla="*/ 146412 h 278334"/>
                <a:gd name="connsiteX2" fmla="*/ 149412 w 292656"/>
                <a:gd name="connsiteY2" fmla="*/ 198549 h 278334"/>
                <a:gd name="connsiteX3" fmla="*/ 201549 w 292656"/>
                <a:gd name="connsiteY3" fmla="*/ 146412 h 278334"/>
                <a:gd name="connsiteX4" fmla="*/ 149412 w 292656"/>
                <a:gd name="connsiteY4" fmla="*/ 94275 h 278334"/>
                <a:gd name="connsiteX5" fmla="*/ 116562 w 292656"/>
                <a:gd name="connsiteY5" fmla="*/ 0 h 278334"/>
                <a:gd name="connsiteX6" fmla="*/ 176093 w 292656"/>
                <a:gd name="connsiteY6" fmla="*/ 0 h 278334"/>
                <a:gd name="connsiteX7" fmla="*/ 176093 w 292656"/>
                <a:gd name="connsiteY7" fmla="*/ 51968 h 278334"/>
                <a:gd name="connsiteX8" fmla="*/ 185876 w 292656"/>
                <a:gd name="connsiteY8" fmla="*/ 53943 h 278334"/>
                <a:gd name="connsiteX9" fmla="*/ 218170 w 292656"/>
                <a:gd name="connsiteY9" fmla="*/ 75717 h 278334"/>
                <a:gd name="connsiteX10" fmla="*/ 225820 w 292656"/>
                <a:gd name="connsiteY10" fmla="*/ 87063 h 278334"/>
                <a:gd name="connsiteX11" fmla="*/ 274260 w 292656"/>
                <a:gd name="connsiteY11" fmla="*/ 71323 h 278334"/>
                <a:gd name="connsiteX12" fmla="*/ 292656 w 292656"/>
                <a:gd name="connsiteY12" fmla="*/ 127940 h 278334"/>
                <a:gd name="connsiteX13" fmla="*/ 246965 w 292656"/>
                <a:gd name="connsiteY13" fmla="*/ 142787 h 278334"/>
                <a:gd name="connsiteX14" fmla="*/ 247928 w 292656"/>
                <a:gd name="connsiteY14" fmla="*/ 147559 h 278334"/>
                <a:gd name="connsiteX15" fmla="*/ 239944 w 292656"/>
                <a:gd name="connsiteY15" fmla="*/ 187106 h 278334"/>
                <a:gd name="connsiteX16" fmla="*/ 227602 w 292656"/>
                <a:gd name="connsiteY16" fmla="*/ 205411 h 278334"/>
                <a:gd name="connsiteX17" fmla="*/ 255161 w 292656"/>
                <a:gd name="connsiteY17" fmla="*/ 243342 h 278334"/>
                <a:gd name="connsiteX18" fmla="*/ 206999 w 292656"/>
                <a:gd name="connsiteY18" fmla="*/ 278334 h 278334"/>
                <a:gd name="connsiteX19" fmla="*/ 180753 w 292656"/>
                <a:gd name="connsiteY19" fmla="*/ 242209 h 278334"/>
                <a:gd name="connsiteX20" fmla="*/ 146328 w 292656"/>
                <a:gd name="connsiteY20" fmla="*/ 249159 h 278334"/>
                <a:gd name="connsiteX21" fmla="*/ 111904 w 292656"/>
                <a:gd name="connsiteY21" fmla="*/ 242209 h 278334"/>
                <a:gd name="connsiteX22" fmla="*/ 85658 w 292656"/>
                <a:gd name="connsiteY22" fmla="*/ 278334 h 278334"/>
                <a:gd name="connsiteX23" fmla="*/ 37496 w 292656"/>
                <a:gd name="connsiteY23" fmla="*/ 243342 h 278334"/>
                <a:gd name="connsiteX24" fmla="*/ 65054 w 292656"/>
                <a:gd name="connsiteY24" fmla="*/ 205412 h 278334"/>
                <a:gd name="connsiteX25" fmla="*/ 52712 w 292656"/>
                <a:gd name="connsiteY25" fmla="*/ 187106 h 278334"/>
                <a:gd name="connsiteX26" fmla="*/ 44728 w 292656"/>
                <a:gd name="connsiteY26" fmla="*/ 147559 h 278334"/>
                <a:gd name="connsiteX27" fmla="*/ 45691 w 292656"/>
                <a:gd name="connsiteY27" fmla="*/ 142787 h 278334"/>
                <a:gd name="connsiteX28" fmla="*/ 0 w 292656"/>
                <a:gd name="connsiteY28" fmla="*/ 127940 h 278334"/>
                <a:gd name="connsiteX29" fmla="*/ 18396 w 292656"/>
                <a:gd name="connsiteY29" fmla="*/ 71323 h 278334"/>
                <a:gd name="connsiteX30" fmla="*/ 66836 w 292656"/>
                <a:gd name="connsiteY30" fmla="*/ 87063 h 278334"/>
                <a:gd name="connsiteX31" fmla="*/ 74486 w 292656"/>
                <a:gd name="connsiteY31" fmla="*/ 75717 h 278334"/>
                <a:gd name="connsiteX32" fmla="*/ 106781 w 292656"/>
                <a:gd name="connsiteY32" fmla="*/ 53943 h 278334"/>
                <a:gd name="connsiteX33" fmla="*/ 116562 w 292656"/>
                <a:gd name="connsiteY33" fmla="*/ 51969 h 278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92656" h="278334">
                  <a:moveTo>
                    <a:pt x="149412" y="94275"/>
                  </a:moveTo>
                  <a:cubicBezTo>
                    <a:pt x="120618" y="94275"/>
                    <a:pt x="97275" y="117618"/>
                    <a:pt x="97275" y="146412"/>
                  </a:cubicBezTo>
                  <a:cubicBezTo>
                    <a:pt x="97275" y="175206"/>
                    <a:pt x="120618" y="198549"/>
                    <a:pt x="149412" y="198549"/>
                  </a:cubicBezTo>
                  <a:cubicBezTo>
                    <a:pt x="178206" y="198549"/>
                    <a:pt x="201549" y="175206"/>
                    <a:pt x="201549" y="146412"/>
                  </a:cubicBezTo>
                  <a:cubicBezTo>
                    <a:pt x="201549" y="117618"/>
                    <a:pt x="178206" y="94275"/>
                    <a:pt x="149412" y="94275"/>
                  </a:cubicBezTo>
                  <a:close/>
                  <a:moveTo>
                    <a:pt x="116562" y="0"/>
                  </a:moveTo>
                  <a:lnTo>
                    <a:pt x="176093" y="0"/>
                  </a:lnTo>
                  <a:lnTo>
                    <a:pt x="176093" y="51968"/>
                  </a:lnTo>
                  <a:lnTo>
                    <a:pt x="185876" y="53943"/>
                  </a:lnTo>
                  <a:cubicBezTo>
                    <a:pt x="198031" y="59085"/>
                    <a:pt x="208977" y="66524"/>
                    <a:pt x="218170" y="75717"/>
                  </a:cubicBezTo>
                  <a:lnTo>
                    <a:pt x="225820" y="87063"/>
                  </a:lnTo>
                  <a:lnTo>
                    <a:pt x="274260" y="71323"/>
                  </a:lnTo>
                  <a:lnTo>
                    <a:pt x="292656" y="127940"/>
                  </a:lnTo>
                  <a:lnTo>
                    <a:pt x="246965" y="142787"/>
                  </a:lnTo>
                  <a:lnTo>
                    <a:pt x="247928" y="147559"/>
                  </a:lnTo>
                  <a:cubicBezTo>
                    <a:pt x="247928" y="161587"/>
                    <a:pt x="245085" y="174951"/>
                    <a:pt x="239944" y="187106"/>
                  </a:cubicBezTo>
                  <a:lnTo>
                    <a:pt x="227602" y="205411"/>
                  </a:lnTo>
                  <a:lnTo>
                    <a:pt x="255161" y="243342"/>
                  </a:lnTo>
                  <a:lnTo>
                    <a:pt x="206999" y="278334"/>
                  </a:lnTo>
                  <a:lnTo>
                    <a:pt x="180753" y="242209"/>
                  </a:lnTo>
                  <a:lnTo>
                    <a:pt x="146328" y="249159"/>
                  </a:lnTo>
                  <a:lnTo>
                    <a:pt x="111904" y="242209"/>
                  </a:lnTo>
                  <a:lnTo>
                    <a:pt x="85658" y="278334"/>
                  </a:lnTo>
                  <a:lnTo>
                    <a:pt x="37496" y="243342"/>
                  </a:lnTo>
                  <a:lnTo>
                    <a:pt x="65054" y="205412"/>
                  </a:lnTo>
                  <a:lnTo>
                    <a:pt x="52712" y="187106"/>
                  </a:lnTo>
                  <a:cubicBezTo>
                    <a:pt x="47571" y="174951"/>
                    <a:pt x="44728" y="161587"/>
                    <a:pt x="44728" y="147559"/>
                  </a:cubicBezTo>
                  <a:lnTo>
                    <a:pt x="45691" y="142787"/>
                  </a:lnTo>
                  <a:lnTo>
                    <a:pt x="0" y="127940"/>
                  </a:lnTo>
                  <a:lnTo>
                    <a:pt x="18396" y="71323"/>
                  </a:lnTo>
                  <a:lnTo>
                    <a:pt x="66836" y="87063"/>
                  </a:lnTo>
                  <a:lnTo>
                    <a:pt x="74486" y="75717"/>
                  </a:lnTo>
                  <a:cubicBezTo>
                    <a:pt x="83679" y="66524"/>
                    <a:pt x="94625" y="59085"/>
                    <a:pt x="106781" y="53943"/>
                  </a:cubicBezTo>
                  <a:lnTo>
                    <a:pt x="116562" y="51969"/>
                  </a:lnTo>
                  <a:close/>
                </a:path>
              </a:pathLst>
            </a:custGeom>
            <a:solidFill>
              <a:srgbClr val="01AC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68" name="任意多边形 67"/>
            <p:cNvSpPr/>
            <p:nvPr/>
          </p:nvSpPr>
          <p:spPr>
            <a:xfrm rot="20304764">
              <a:off x="1762307" y="3415625"/>
              <a:ext cx="173624" cy="163492"/>
            </a:xfrm>
            <a:custGeom>
              <a:avLst/>
              <a:gdLst>
                <a:gd name="connsiteX0" fmla="*/ 149412 w 292656"/>
                <a:gd name="connsiteY0" fmla="*/ 94275 h 278334"/>
                <a:gd name="connsiteX1" fmla="*/ 97275 w 292656"/>
                <a:gd name="connsiteY1" fmla="*/ 146412 h 278334"/>
                <a:gd name="connsiteX2" fmla="*/ 149412 w 292656"/>
                <a:gd name="connsiteY2" fmla="*/ 198549 h 278334"/>
                <a:gd name="connsiteX3" fmla="*/ 201549 w 292656"/>
                <a:gd name="connsiteY3" fmla="*/ 146412 h 278334"/>
                <a:gd name="connsiteX4" fmla="*/ 149412 w 292656"/>
                <a:gd name="connsiteY4" fmla="*/ 94275 h 278334"/>
                <a:gd name="connsiteX5" fmla="*/ 116562 w 292656"/>
                <a:gd name="connsiteY5" fmla="*/ 0 h 278334"/>
                <a:gd name="connsiteX6" fmla="*/ 176093 w 292656"/>
                <a:gd name="connsiteY6" fmla="*/ 0 h 278334"/>
                <a:gd name="connsiteX7" fmla="*/ 176093 w 292656"/>
                <a:gd name="connsiteY7" fmla="*/ 51968 h 278334"/>
                <a:gd name="connsiteX8" fmla="*/ 185876 w 292656"/>
                <a:gd name="connsiteY8" fmla="*/ 53943 h 278334"/>
                <a:gd name="connsiteX9" fmla="*/ 218170 w 292656"/>
                <a:gd name="connsiteY9" fmla="*/ 75717 h 278334"/>
                <a:gd name="connsiteX10" fmla="*/ 225820 w 292656"/>
                <a:gd name="connsiteY10" fmla="*/ 87063 h 278334"/>
                <a:gd name="connsiteX11" fmla="*/ 274260 w 292656"/>
                <a:gd name="connsiteY11" fmla="*/ 71323 h 278334"/>
                <a:gd name="connsiteX12" fmla="*/ 292656 w 292656"/>
                <a:gd name="connsiteY12" fmla="*/ 127940 h 278334"/>
                <a:gd name="connsiteX13" fmla="*/ 246965 w 292656"/>
                <a:gd name="connsiteY13" fmla="*/ 142787 h 278334"/>
                <a:gd name="connsiteX14" fmla="*/ 247928 w 292656"/>
                <a:gd name="connsiteY14" fmla="*/ 147559 h 278334"/>
                <a:gd name="connsiteX15" fmla="*/ 239944 w 292656"/>
                <a:gd name="connsiteY15" fmla="*/ 187106 h 278334"/>
                <a:gd name="connsiteX16" fmla="*/ 227602 w 292656"/>
                <a:gd name="connsiteY16" fmla="*/ 205411 h 278334"/>
                <a:gd name="connsiteX17" fmla="*/ 255161 w 292656"/>
                <a:gd name="connsiteY17" fmla="*/ 243342 h 278334"/>
                <a:gd name="connsiteX18" fmla="*/ 206999 w 292656"/>
                <a:gd name="connsiteY18" fmla="*/ 278334 h 278334"/>
                <a:gd name="connsiteX19" fmla="*/ 180753 w 292656"/>
                <a:gd name="connsiteY19" fmla="*/ 242209 h 278334"/>
                <a:gd name="connsiteX20" fmla="*/ 146328 w 292656"/>
                <a:gd name="connsiteY20" fmla="*/ 249159 h 278334"/>
                <a:gd name="connsiteX21" fmla="*/ 111904 w 292656"/>
                <a:gd name="connsiteY21" fmla="*/ 242209 h 278334"/>
                <a:gd name="connsiteX22" fmla="*/ 85658 w 292656"/>
                <a:gd name="connsiteY22" fmla="*/ 278334 h 278334"/>
                <a:gd name="connsiteX23" fmla="*/ 37496 w 292656"/>
                <a:gd name="connsiteY23" fmla="*/ 243342 h 278334"/>
                <a:gd name="connsiteX24" fmla="*/ 65054 w 292656"/>
                <a:gd name="connsiteY24" fmla="*/ 205412 h 278334"/>
                <a:gd name="connsiteX25" fmla="*/ 52712 w 292656"/>
                <a:gd name="connsiteY25" fmla="*/ 187106 h 278334"/>
                <a:gd name="connsiteX26" fmla="*/ 44728 w 292656"/>
                <a:gd name="connsiteY26" fmla="*/ 147559 h 278334"/>
                <a:gd name="connsiteX27" fmla="*/ 45691 w 292656"/>
                <a:gd name="connsiteY27" fmla="*/ 142787 h 278334"/>
                <a:gd name="connsiteX28" fmla="*/ 0 w 292656"/>
                <a:gd name="connsiteY28" fmla="*/ 127940 h 278334"/>
                <a:gd name="connsiteX29" fmla="*/ 18396 w 292656"/>
                <a:gd name="connsiteY29" fmla="*/ 71323 h 278334"/>
                <a:gd name="connsiteX30" fmla="*/ 66836 w 292656"/>
                <a:gd name="connsiteY30" fmla="*/ 87063 h 278334"/>
                <a:gd name="connsiteX31" fmla="*/ 74486 w 292656"/>
                <a:gd name="connsiteY31" fmla="*/ 75717 h 278334"/>
                <a:gd name="connsiteX32" fmla="*/ 106781 w 292656"/>
                <a:gd name="connsiteY32" fmla="*/ 53943 h 278334"/>
                <a:gd name="connsiteX33" fmla="*/ 116562 w 292656"/>
                <a:gd name="connsiteY33" fmla="*/ 51969 h 278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92656" h="278334">
                  <a:moveTo>
                    <a:pt x="149412" y="94275"/>
                  </a:moveTo>
                  <a:cubicBezTo>
                    <a:pt x="120618" y="94275"/>
                    <a:pt x="97275" y="117618"/>
                    <a:pt x="97275" y="146412"/>
                  </a:cubicBezTo>
                  <a:cubicBezTo>
                    <a:pt x="97275" y="175206"/>
                    <a:pt x="120618" y="198549"/>
                    <a:pt x="149412" y="198549"/>
                  </a:cubicBezTo>
                  <a:cubicBezTo>
                    <a:pt x="178206" y="198549"/>
                    <a:pt x="201549" y="175206"/>
                    <a:pt x="201549" y="146412"/>
                  </a:cubicBezTo>
                  <a:cubicBezTo>
                    <a:pt x="201549" y="117618"/>
                    <a:pt x="178206" y="94275"/>
                    <a:pt x="149412" y="94275"/>
                  </a:cubicBezTo>
                  <a:close/>
                  <a:moveTo>
                    <a:pt x="116562" y="0"/>
                  </a:moveTo>
                  <a:lnTo>
                    <a:pt x="176093" y="0"/>
                  </a:lnTo>
                  <a:lnTo>
                    <a:pt x="176093" y="51968"/>
                  </a:lnTo>
                  <a:lnTo>
                    <a:pt x="185876" y="53943"/>
                  </a:lnTo>
                  <a:cubicBezTo>
                    <a:pt x="198031" y="59085"/>
                    <a:pt x="208977" y="66524"/>
                    <a:pt x="218170" y="75717"/>
                  </a:cubicBezTo>
                  <a:lnTo>
                    <a:pt x="225820" y="87063"/>
                  </a:lnTo>
                  <a:lnTo>
                    <a:pt x="274260" y="71323"/>
                  </a:lnTo>
                  <a:lnTo>
                    <a:pt x="292656" y="127940"/>
                  </a:lnTo>
                  <a:lnTo>
                    <a:pt x="246965" y="142787"/>
                  </a:lnTo>
                  <a:lnTo>
                    <a:pt x="247928" y="147559"/>
                  </a:lnTo>
                  <a:cubicBezTo>
                    <a:pt x="247928" y="161587"/>
                    <a:pt x="245085" y="174951"/>
                    <a:pt x="239944" y="187106"/>
                  </a:cubicBezTo>
                  <a:lnTo>
                    <a:pt x="227602" y="205411"/>
                  </a:lnTo>
                  <a:lnTo>
                    <a:pt x="255161" y="243342"/>
                  </a:lnTo>
                  <a:lnTo>
                    <a:pt x="206999" y="278334"/>
                  </a:lnTo>
                  <a:lnTo>
                    <a:pt x="180753" y="242209"/>
                  </a:lnTo>
                  <a:lnTo>
                    <a:pt x="146328" y="249159"/>
                  </a:lnTo>
                  <a:lnTo>
                    <a:pt x="111904" y="242209"/>
                  </a:lnTo>
                  <a:lnTo>
                    <a:pt x="85658" y="278334"/>
                  </a:lnTo>
                  <a:lnTo>
                    <a:pt x="37496" y="243342"/>
                  </a:lnTo>
                  <a:lnTo>
                    <a:pt x="65054" y="205412"/>
                  </a:lnTo>
                  <a:lnTo>
                    <a:pt x="52712" y="187106"/>
                  </a:lnTo>
                  <a:cubicBezTo>
                    <a:pt x="47571" y="174951"/>
                    <a:pt x="44728" y="161587"/>
                    <a:pt x="44728" y="147559"/>
                  </a:cubicBezTo>
                  <a:lnTo>
                    <a:pt x="45691" y="142787"/>
                  </a:lnTo>
                  <a:lnTo>
                    <a:pt x="0" y="127940"/>
                  </a:lnTo>
                  <a:lnTo>
                    <a:pt x="18396" y="71323"/>
                  </a:lnTo>
                  <a:lnTo>
                    <a:pt x="66836" y="87063"/>
                  </a:lnTo>
                  <a:lnTo>
                    <a:pt x="74486" y="75717"/>
                  </a:lnTo>
                  <a:cubicBezTo>
                    <a:pt x="83679" y="66524"/>
                    <a:pt x="94625" y="59085"/>
                    <a:pt x="106781" y="53943"/>
                  </a:cubicBezTo>
                  <a:lnTo>
                    <a:pt x="116562" y="51969"/>
                  </a:lnTo>
                  <a:close/>
                </a:path>
              </a:pathLst>
            </a:cu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69" name="任意多边形 68"/>
            <p:cNvSpPr/>
            <p:nvPr/>
          </p:nvSpPr>
          <p:spPr>
            <a:xfrm rot="19776369">
              <a:off x="3402769" y="4073929"/>
              <a:ext cx="231093" cy="217607"/>
            </a:xfrm>
            <a:custGeom>
              <a:avLst/>
              <a:gdLst>
                <a:gd name="connsiteX0" fmla="*/ 149412 w 292656"/>
                <a:gd name="connsiteY0" fmla="*/ 94275 h 278334"/>
                <a:gd name="connsiteX1" fmla="*/ 97275 w 292656"/>
                <a:gd name="connsiteY1" fmla="*/ 146412 h 278334"/>
                <a:gd name="connsiteX2" fmla="*/ 149412 w 292656"/>
                <a:gd name="connsiteY2" fmla="*/ 198549 h 278334"/>
                <a:gd name="connsiteX3" fmla="*/ 201549 w 292656"/>
                <a:gd name="connsiteY3" fmla="*/ 146412 h 278334"/>
                <a:gd name="connsiteX4" fmla="*/ 149412 w 292656"/>
                <a:gd name="connsiteY4" fmla="*/ 94275 h 278334"/>
                <a:gd name="connsiteX5" fmla="*/ 116562 w 292656"/>
                <a:gd name="connsiteY5" fmla="*/ 0 h 278334"/>
                <a:gd name="connsiteX6" fmla="*/ 176093 w 292656"/>
                <a:gd name="connsiteY6" fmla="*/ 0 h 278334"/>
                <a:gd name="connsiteX7" fmla="*/ 176093 w 292656"/>
                <a:gd name="connsiteY7" fmla="*/ 51968 h 278334"/>
                <a:gd name="connsiteX8" fmla="*/ 185876 w 292656"/>
                <a:gd name="connsiteY8" fmla="*/ 53943 h 278334"/>
                <a:gd name="connsiteX9" fmla="*/ 218170 w 292656"/>
                <a:gd name="connsiteY9" fmla="*/ 75717 h 278334"/>
                <a:gd name="connsiteX10" fmla="*/ 225820 w 292656"/>
                <a:gd name="connsiteY10" fmla="*/ 87063 h 278334"/>
                <a:gd name="connsiteX11" fmla="*/ 274260 w 292656"/>
                <a:gd name="connsiteY11" fmla="*/ 71323 h 278334"/>
                <a:gd name="connsiteX12" fmla="*/ 292656 w 292656"/>
                <a:gd name="connsiteY12" fmla="*/ 127940 h 278334"/>
                <a:gd name="connsiteX13" fmla="*/ 246965 w 292656"/>
                <a:gd name="connsiteY13" fmla="*/ 142787 h 278334"/>
                <a:gd name="connsiteX14" fmla="*/ 247928 w 292656"/>
                <a:gd name="connsiteY14" fmla="*/ 147559 h 278334"/>
                <a:gd name="connsiteX15" fmla="*/ 239944 w 292656"/>
                <a:gd name="connsiteY15" fmla="*/ 187106 h 278334"/>
                <a:gd name="connsiteX16" fmla="*/ 227602 w 292656"/>
                <a:gd name="connsiteY16" fmla="*/ 205411 h 278334"/>
                <a:gd name="connsiteX17" fmla="*/ 255161 w 292656"/>
                <a:gd name="connsiteY17" fmla="*/ 243342 h 278334"/>
                <a:gd name="connsiteX18" fmla="*/ 206999 w 292656"/>
                <a:gd name="connsiteY18" fmla="*/ 278334 h 278334"/>
                <a:gd name="connsiteX19" fmla="*/ 180753 w 292656"/>
                <a:gd name="connsiteY19" fmla="*/ 242209 h 278334"/>
                <a:gd name="connsiteX20" fmla="*/ 146328 w 292656"/>
                <a:gd name="connsiteY20" fmla="*/ 249159 h 278334"/>
                <a:gd name="connsiteX21" fmla="*/ 111904 w 292656"/>
                <a:gd name="connsiteY21" fmla="*/ 242209 h 278334"/>
                <a:gd name="connsiteX22" fmla="*/ 85658 w 292656"/>
                <a:gd name="connsiteY22" fmla="*/ 278334 h 278334"/>
                <a:gd name="connsiteX23" fmla="*/ 37496 w 292656"/>
                <a:gd name="connsiteY23" fmla="*/ 243342 h 278334"/>
                <a:gd name="connsiteX24" fmla="*/ 65054 w 292656"/>
                <a:gd name="connsiteY24" fmla="*/ 205412 h 278334"/>
                <a:gd name="connsiteX25" fmla="*/ 52712 w 292656"/>
                <a:gd name="connsiteY25" fmla="*/ 187106 h 278334"/>
                <a:gd name="connsiteX26" fmla="*/ 44728 w 292656"/>
                <a:gd name="connsiteY26" fmla="*/ 147559 h 278334"/>
                <a:gd name="connsiteX27" fmla="*/ 45691 w 292656"/>
                <a:gd name="connsiteY27" fmla="*/ 142787 h 278334"/>
                <a:gd name="connsiteX28" fmla="*/ 0 w 292656"/>
                <a:gd name="connsiteY28" fmla="*/ 127940 h 278334"/>
                <a:gd name="connsiteX29" fmla="*/ 18396 w 292656"/>
                <a:gd name="connsiteY29" fmla="*/ 71323 h 278334"/>
                <a:gd name="connsiteX30" fmla="*/ 66836 w 292656"/>
                <a:gd name="connsiteY30" fmla="*/ 87063 h 278334"/>
                <a:gd name="connsiteX31" fmla="*/ 74486 w 292656"/>
                <a:gd name="connsiteY31" fmla="*/ 75717 h 278334"/>
                <a:gd name="connsiteX32" fmla="*/ 106781 w 292656"/>
                <a:gd name="connsiteY32" fmla="*/ 53943 h 278334"/>
                <a:gd name="connsiteX33" fmla="*/ 116562 w 292656"/>
                <a:gd name="connsiteY33" fmla="*/ 51969 h 278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92656" h="278334">
                  <a:moveTo>
                    <a:pt x="149412" y="94275"/>
                  </a:moveTo>
                  <a:cubicBezTo>
                    <a:pt x="120618" y="94275"/>
                    <a:pt x="97275" y="117618"/>
                    <a:pt x="97275" y="146412"/>
                  </a:cubicBezTo>
                  <a:cubicBezTo>
                    <a:pt x="97275" y="175206"/>
                    <a:pt x="120618" y="198549"/>
                    <a:pt x="149412" y="198549"/>
                  </a:cubicBezTo>
                  <a:cubicBezTo>
                    <a:pt x="178206" y="198549"/>
                    <a:pt x="201549" y="175206"/>
                    <a:pt x="201549" y="146412"/>
                  </a:cubicBezTo>
                  <a:cubicBezTo>
                    <a:pt x="201549" y="117618"/>
                    <a:pt x="178206" y="94275"/>
                    <a:pt x="149412" y="94275"/>
                  </a:cubicBezTo>
                  <a:close/>
                  <a:moveTo>
                    <a:pt x="116562" y="0"/>
                  </a:moveTo>
                  <a:lnTo>
                    <a:pt x="176093" y="0"/>
                  </a:lnTo>
                  <a:lnTo>
                    <a:pt x="176093" y="51968"/>
                  </a:lnTo>
                  <a:lnTo>
                    <a:pt x="185876" y="53943"/>
                  </a:lnTo>
                  <a:cubicBezTo>
                    <a:pt x="198031" y="59085"/>
                    <a:pt x="208977" y="66524"/>
                    <a:pt x="218170" y="75717"/>
                  </a:cubicBezTo>
                  <a:lnTo>
                    <a:pt x="225820" y="87063"/>
                  </a:lnTo>
                  <a:lnTo>
                    <a:pt x="274260" y="71323"/>
                  </a:lnTo>
                  <a:lnTo>
                    <a:pt x="292656" y="127940"/>
                  </a:lnTo>
                  <a:lnTo>
                    <a:pt x="246965" y="142787"/>
                  </a:lnTo>
                  <a:lnTo>
                    <a:pt x="247928" y="147559"/>
                  </a:lnTo>
                  <a:cubicBezTo>
                    <a:pt x="247928" y="161587"/>
                    <a:pt x="245085" y="174951"/>
                    <a:pt x="239944" y="187106"/>
                  </a:cubicBezTo>
                  <a:lnTo>
                    <a:pt x="227602" y="205411"/>
                  </a:lnTo>
                  <a:lnTo>
                    <a:pt x="255161" y="243342"/>
                  </a:lnTo>
                  <a:lnTo>
                    <a:pt x="206999" y="278334"/>
                  </a:lnTo>
                  <a:lnTo>
                    <a:pt x="180753" y="242209"/>
                  </a:lnTo>
                  <a:lnTo>
                    <a:pt x="146328" y="249159"/>
                  </a:lnTo>
                  <a:lnTo>
                    <a:pt x="111904" y="242209"/>
                  </a:lnTo>
                  <a:lnTo>
                    <a:pt x="85658" y="278334"/>
                  </a:lnTo>
                  <a:lnTo>
                    <a:pt x="37496" y="243342"/>
                  </a:lnTo>
                  <a:lnTo>
                    <a:pt x="65054" y="205412"/>
                  </a:lnTo>
                  <a:lnTo>
                    <a:pt x="52712" y="187106"/>
                  </a:lnTo>
                  <a:cubicBezTo>
                    <a:pt x="47571" y="174951"/>
                    <a:pt x="44728" y="161587"/>
                    <a:pt x="44728" y="147559"/>
                  </a:cubicBezTo>
                  <a:lnTo>
                    <a:pt x="45691" y="142787"/>
                  </a:lnTo>
                  <a:lnTo>
                    <a:pt x="0" y="127940"/>
                  </a:lnTo>
                  <a:lnTo>
                    <a:pt x="18396" y="71323"/>
                  </a:lnTo>
                  <a:lnTo>
                    <a:pt x="66836" y="87063"/>
                  </a:lnTo>
                  <a:lnTo>
                    <a:pt x="74486" y="75717"/>
                  </a:lnTo>
                  <a:cubicBezTo>
                    <a:pt x="83679" y="66524"/>
                    <a:pt x="94625" y="59085"/>
                    <a:pt x="106781" y="53943"/>
                  </a:cubicBezTo>
                  <a:lnTo>
                    <a:pt x="116562" y="51969"/>
                  </a:lnTo>
                  <a:close/>
                </a:path>
              </a:pathLst>
            </a:custGeom>
            <a:solidFill>
              <a:srgbClr val="9055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70" name="任意多边形 69"/>
            <p:cNvSpPr/>
            <p:nvPr/>
          </p:nvSpPr>
          <p:spPr>
            <a:xfrm rot="21147409">
              <a:off x="2309340" y="4136057"/>
              <a:ext cx="190987" cy="179840"/>
            </a:xfrm>
            <a:custGeom>
              <a:avLst/>
              <a:gdLst>
                <a:gd name="connsiteX0" fmla="*/ 149412 w 292656"/>
                <a:gd name="connsiteY0" fmla="*/ 94275 h 278334"/>
                <a:gd name="connsiteX1" fmla="*/ 97275 w 292656"/>
                <a:gd name="connsiteY1" fmla="*/ 146412 h 278334"/>
                <a:gd name="connsiteX2" fmla="*/ 149412 w 292656"/>
                <a:gd name="connsiteY2" fmla="*/ 198549 h 278334"/>
                <a:gd name="connsiteX3" fmla="*/ 201549 w 292656"/>
                <a:gd name="connsiteY3" fmla="*/ 146412 h 278334"/>
                <a:gd name="connsiteX4" fmla="*/ 149412 w 292656"/>
                <a:gd name="connsiteY4" fmla="*/ 94275 h 278334"/>
                <a:gd name="connsiteX5" fmla="*/ 116562 w 292656"/>
                <a:gd name="connsiteY5" fmla="*/ 0 h 278334"/>
                <a:gd name="connsiteX6" fmla="*/ 176093 w 292656"/>
                <a:gd name="connsiteY6" fmla="*/ 0 h 278334"/>
                <a:gd name="connsiteX7" fmla="*/ 176093 w 292656"/>
                <a:gd name="connsiteY7" fmla="*/ 51968 h 278334"/>
                <a:gd name="connsiteX8" fmla="*/ 185876 w 292656"/>
                <a:gd name="connsiteY8" fmla="*/ 53943 h 278334"/>
                <a:gd name="connsiteX9" fmla="*/ 218170 w 292656"/>
                <a:gd name="connsiteY9" fmla="*/ 75717 h 278334"/>
                <a:gd name="connsiteX10" fmla="*/ 225820 w 292656"/>
                <a:gd name="connsiteY10" fmla="*/ 87063 h 278334"/>
                <a:gd name="connsiteX11" fmla="*/ 274260 w 292656"/>
                <a:gd name="connsiteY11" fmla="*/ 71323 h 278334"/>
                <a:gd name="connsiteX12" fmla="*/ 292656 w 292656"/>
                <a:gd name="connsiteY12" fmla="*/ 127940 h 278334"/>
                <a:gd name="connsiteX13" fmla="*/ 246965 w 292656"/>
                <a:gd name="connsiteY13" fmla="*/ 142787 h 278334"/>
                <a:gd name="connsiteX14" fmla="*/ 247928 w 292656"/>
                <a:gd name="connsiteY14" fmla="*/ 147559 h 278334"/>
                <a:gd name="connsiteX15" fmla="*/ 239944 w 292656"/>
                <a:gd name="connsiteY15" fmla="*/ 187106 h 278334"/>
                <a:gd name="connsiteX16" fmla="*/ 227602 w 292656"/>
                <a:gd name="connsiteY16" fmla="*/ 205411 h 278334"/>
                <a:gd name="connsiteX17" fmla="*/ 255161 w 292656"/>
                <a:gd name="connsiteY17" fmla="*/ 243342 h 278334"/>
                <a:gd name="connsiteX18" fmla="*/ 206999 w 292656"/>
                <a:gd name="connsiteY18" fmla="*/ 278334 h 278334"/>
                <a:gd name="connsiteX19" fmla="*/ 180753 w 292656"/>
                <a:gd name="connsiteY19" fmla="*/ 242209 h 278334"/>
                <a:gd name="connsiteX20" fmla="*/ 146328 w 292656"/>
                <a:gd name="connsiteY20" fmla="*/ 249159 h 278334"/>
                <a:gd name="connsiteX21" fmla="*/ 111904 w 292656"/>
                <a:gd name="connsiteY21" fmla="*/ 242209 h 278334"/>
                <a:gd name="connsiteX22" fmla="*/ 85658 w 292656"/>
                <a:gd name="connsiteY22" fmla="*/ 278334 h 278334"/>
                <a:gd name="connsiteX23" fmla="*/ 37496 w 292656"/>
                <a:gd name="connsiteY23" fmla="*/ 243342 h 278334"/>
                <a:gd name="connsiteX24" fmla="*/ 65054 w 292656"/>
                <a:gd name="connsiteY24" fmla="*/ 205412 h 278334"/>
                <a:gd name="connsiteX25" fmla="*/ 52712 w 292656"/>
                <a:gd name="connsiteY25" fmla="*/ 187106 h 278334"/>
                <a:gd name="connsiteX26" fmla="*/ 44728 w 292656"/>
                <a:gd name="connsiteY26" fmla="*/ 147559 h 278334"/>
                <a:gd name="connsiteX27" fmla="*/ 45691 w 292656"/>
                <a:gd name="connsiteY27" fmla="*/ 142787 h 278334"/>
                <a:gd name="connsiteX28" fmla="*/ 0 w 292656"/>
                <a:gd name="connsiteY28" fmla="*/ 127940 h 278334"/>
                <a:gd name="connsiteX29" fmla="*/ 18396 w 292656"/>
                <a:gd name="connsiteY29" fmla="*/ 71323 h 278334"/>
                <a:gd name="connsiteX30" fmla="*/ 66836 w 292656"/>
                <a:gd name="connsiteY30" fmla="*/ 87063 h 278334"/>
                <a:gd name="connsiteX31" fmla="*/ 74486 w 292656"/>
                <a:gd name="connsiteY31" fmla="*/ 75717 h 278334"/>
                <a:gd name="connsiteX32" fmla="*/ 106781 w 292656"/>
                <a:gd name="connsiteY32" fmla="*/ 53943 h 278334"/>
                <a:gd name="connsiteX33" fmla="*/ 116562 w 292656"/>
                <a:gd name="connsiteY33" fmla="*/ 51969 h 278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92656" h="278334">
                  <a:moveTo>
                    <a:pt x="149412" y="94275"/>
                  </a:moveTo>
                  <a:cubicBezTo>
                    <a:pt x="120618" y="94275"/>
                    <a:pt x="97275" y="117618"/>
                    <a:pt x="97275" y="146412"/>
                  </a:cubicBezTo>
                  <a:cubicBezTo>
                    <a:pt x="97275" y="175206"/>
                    <a:pt x="120618" y="198549"/>
                    <a:pt x="149412" y="198549"/>
                  </a:cubicBezTo>
                  <a:cubicBezTo>
                    <a:pt x="178206" y="198549"/>
                    <a:pt x="201549" y="175206"/>
                    <a:pt x="201549" y="146412"/>
                  </a:cubicBezTo>
                  <a:cubicBezTo>
                    <a:pt x="201549" y="117618"/>
                    <a:pt x="178206" y="94275"/>
                    <a:pt x="149412" y="94275"/>
                  </a:cubicBezTo>
                  <a:close/>
                  <a:moveTo>
                    <a:pt x="116562" y="0"/>
                  </a:moveTo>
                  <a:lnTo>
                    <a:pt x="176093" y="0"/>
                  </a:lnTo>
                  <a:lnTo>
                    <a:pt x="176093" y="51968"/>
                  </a:lnTo>
                  <a:lnTo>
                    <a:pt x="185876" y="53943"/>
                  </a:lnTo>
                  <a:cubicBezTo>
                    <a:pt x="198031" y="59085"/>
                    <a:pt x="208977" y="66524"/>
                    <a:pt x="218170" y="75717"/>
                  </a:cubicBezTo>
                  <a:lnTo>
                    <a:pt x="225820" y="87063"/>
                  </a:lnTo>
                  <a:lnTo>
                    <a:pt x="274260" y="71323"/>
                  </a:lnTo>
                  <a:lnTo>
                    <a:pt x="292656" y="127940"/>
                  </a:lnTo>
                  <a:lnTo>
                    <a:pt x="246965" y="142787"/>
                  </a:lnTo>
                  <a:lnTo>
                    <a:pt x="247928" y="147559"/>
                  </a:lnTo>
                  <a:cubicBezTo>
                    <a:pt x="247928" y="161587"/>
                    <a:pt x="245085" y="174951"/>
                    <a:pt x="239944" y="187106"/>
                  </a:cubicBezTo>
                  <a:lnTo>
                    <a:pt x="227602" y="205411"/>
                  </a:lnTo>
                  <a:lnTo>
                    <a:pt x="255161" y="243342"/>
                  </a:lnTo>
                  <a:lnTo>
                    <a:pt x="206999" y="278334"/>
                  </a:lnTo>
                  <a:lnTo>
                    <a:pt x="180753" y="242209"/>
                  </a:lnTo>
                  <a:lnTo>
                    <a:pt x="146328" y="249159"/>
                  </a:lnTo>
                  <a:lnTo>
                    <a:pt x="111904" y="242209"/>
                  </a:lnTo>
                  <a:lnTo>
                    <a:pt x="85658" y="278334"/>
                  </a:lnTo>
                  <a:lnTo>
                    <a:pt x="37496" y="243342"/>
                  </a:lnTo>
                  <a:lnTo>
                    <a:pt x="65054" y="205412"/>
                  </a:lnTo>
                  <a:lnTo>
                    <a:pt x="52712" y="187106"/>
                  </a:lnTo>
                  <a:cubicBezTo>
                    <a:pt x="47571" y="174951"/>
                    <a:pt x="44728" y="161587"/>
                    <a:pt x="44728" y="147559"/>
                  </a:cubicBezTo>
                  <a:lnTo>
                    <a:pt x="45691" y="142787"/>
                  </a:lnTo>
                  <a:lnTo>
                    <a:pt x="0" y="127940"/>
                  </a:lnTo>
                  <a:lnTo>
                    <a:pt x="18396" y="71323"/>
                  </a:lnTo>
                  <a:lnTo>
                    <a:pt x="66836" y="87063"/>
                  </a:lnTo>
                  <a:lnTo>
                    <a:pt x="74486" y="75717"/>
                  </a:lnTo>
                  <a:cubicBezTo>
                    <a:pt x="83679" y="66524"/>
                    <a:pt x="94625" y="59085"/>
                    <a:pt x="106781" y="53943"/>
                  </a:cubicBezTo>
                  <a:lnTo>
                    <a:pt x="116562" y="51969"/>
                  </a:lnTo>
                  <a:close/>
                </a:path>
              </a:pathLst>
            </a:custGeom>
            <a:solidFill>
              <a:srgbClr val="E870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71" name="任意多边形 70"/>
            <p:cNvSpPr/>
            <p:nvPr/>
          </p:nvSpPr>
          <p:spPr>
            <a:xfrm rot="21300000">
              <a:off x="3304050" y="2101340"/>
              <a:ext cx="487828" cy="498032"/>
            </a:xfrm>
            <a:custGeom>
              <a:avLst/>
              <a:gdLst>
                <a:gd name="connsiteX0" fmla="*/ 378421 w 770173"/>
                <a:gd name="connsiteY0" fmla="*/ 151612 h 786281"/>
                <a:gd name="connsiteX1" fmla="*/ 131764 w 770173"/>
                <a:gd name="connsiteY1" fmla="*/ 398268 h 786281"/>
                <a:gd name="connsiteX2" fmla="*/ 378421 w 770173"/>
                <a:gd name="connsiteY2" fmla="*/ 644925 h 786281"/>
                <a:gd name="connsiteX3" fmla="*/ 625078 w 770173"/>
                <a:gd name="connsiteY3" fmla="*/ 398268 h 786281"/>
                <a:gd name="connsiteX4" fmla="*/ 378421 w 770173"/>
                <a:gd name="connsiteY4" fmla="*/ 151612 h 786281"/>
                <a:gd name="connsiteX5" fmla="*/ 295853 w 770173"/>
                <a:gd name="connsiteY5" fmla="*/ 0 h 786281"/>
                <a:gd name="connsiteX6" fmla="*/ 474320 w 770173"/>
                <a:gd name="connsiteY6" fmla="*/ 0 h 786281"/>
                <a:gd name="connsiteX7" fmla="*/ 474320 w 770173"/>
                <a:gd name="connsiteY7" fmla="*/ 98921 h 786281"/>
                <a:gd name="connsiteX8" fmla="*/ 502920 w 770173"/>
                <a:gd name="connsiteY8" fmla="*/ 107799 h 786281"/>
                <a:gd name="connsiteX9" fmla="*/ 555523 w 770173"/>
                <a:gd name="connsiteY9" fmla="*/ 136351 h 786281"/>
                <a:gd name="connsiteX10" fmla="*/ 594990 w 770173"/>
                <a:gd name="connsiteY10" fmla="*/ 168914 h 786281"/>
                <a:gd name="connsiteX11" fmla="*/ 680939 w 770173"/>
                <a:gd name="connsiteY11" fmla="*/ 119292 h 786281"/>
                <a:gd name="connsiteX12" fmla="*/ 770173 w 770173"/>
                <a:gd name="connsiteY12" fmla="*/ 273849 h 786281"/>
                <a:gd name="connsiteX13" fmla="*/ 683620 w 770173"/>
                <a:gd name="connsiteY13" fmla="*/ 323819 h 786281"/>
                <a:gd name="connsiteX14" fmla="*/ 685766 w 770173"/>
                <a:gd name="connsiteY14" fmla="*/ 330730 h 786281"/>
                <a:gd name="connsiteX15" fmla="*/ 692057 w 770173"/>
                <a:gd name="connsiteY15" fmla="*/ 393141 h 786281"/>
                <a:gd name="connsiteX16" fmla="*/ 685766 w 770173"/>
                <a:gd name="connsiteY16" fmla="*/ 455551 h 786281"/>
                <a:gd name="connsiteX17" fmla="*/ 683620 w 770173"/>
                <a:gd name="connsiteY17" fmla="*/ 462462 h 786281"/>
                <a:gd name="connsiteX18" fmla="*/ 770173 w 770173"/>
                <a:gd name="connsiteY18" fmla="*/ 512433 h 786281"/>
                <a:gd name="connsiteX19" fmla="*/ 680939 w 770173"/>
                <a:gd name="connsiteY19" fmla="*/ 666990 h 786281"/>
                <a:gd name="connsiteX20" fmla="*/ 594990 w 770173"/>
                <a:gd name="connsiteY20" fmla="*/ 617367 h 786281"/>
                <a:gd name="connsiteX21" fmla="*/ 555523 w 770173"/>
                <a:gd name="connsiteY21" fmla="*/ 649930 h 786281"/>
                <a:gd name="connsiteX22" fmla="*/ 502920 w 770173"/>
                <a:gd name="connsiteY22" fmla="*/ 678482 h 786281"/>
                <a:gd name="connsiteX23" fmla="*/ 474320 w 770173"/>
                <a:gd name="connsiteY23" fmla="*/ 687360 h 786281"/>
                <a:gd name="connsiteX24" fmla="*/ 474320 w 770173"/>
                <a:gd name="connsiteY24" fmla="*/ 786281 h 786281"/>
                <a:gd name="connsiteX25" fmla="*/ 295853 w 770173"/>
                <a:gd name="connsiteY25" fmla="*/ 786281 h 786281"/>
                <a:gd name="connsiteX26" fmla="*/ 295853 w 770173"/>
                <a:gd name="connsiteY26" fmla="*/ 689041 h 786281"/>
                <a:gd name="connsiteX27" fmla="*/ 261839 w 770173"/>
                <a:gd name="connsiteY27" fmla="*/ 678482 h 786281"/>
                <a:gd name="connsiteX28" fmla="*/ 209236 w 770173"/>
                <a:gd name="connsiteY28" fmla="*/ 649930 h 786281"/>
                <a:gd name="connsiteX29" fmla="*/ 171997 w 770173"/>
                <a:gd name="connsiteY29" fmla="*/ 619205 h 786281"/>
                <a:gd name="connsiteX30" fmla="*/ 89233 w 770173"/>
                <a:gd name="connsiteY30" fmla="*/ 666990 h 786281"/>
                <a:gd name="connsiteX31" fmla="*/ 0 w 770173"/>
                <a:gd name="connsiteY31" fmla="*/ 512433 h 786281"/>
                <a:gd name="connsiteX32" fmla="*/ 81961 w 770173"/>
                <a:gd name="connsiteY32" fmla="*/ 465112 h 786281"/>
                <a:gd name="connsiteX33" fmla="*/ 78993 w 770173"/>
                <a:gd name="connsiteY33" fmla="*/ 455551 h 786281"/>
                <a:gd name="connsiteX34" fmla="*/ 72702 w 770173"/>
                <a:gd name="connsiteY34" fmla="*/ 393141 h 786281"/>
                <a:gd name="connsiteX35" fmla="*/ 78993 w 770173"/>
                <a:gd name="connsiteY35" fmla="*/ 330730 h 786281"/>
                <a:gd name="connsiteX36" fmla="*/ 81961 w 770173"/>
                <a:gd name="connsiteY36" fmla="*/ 321169 h 786281"/>
                <a:gd name="connsiteX37" fmla="*/ 0 w 770173"/>
                <a:gd name="connsiteY37" fmla="*/ 273849 h 786281"/>
                <a:gd name="connsiteX38" fmla="*/ 89233 w 770173"/>
                <a:gd name="connsiteY38" fmla="*/ 119292 h 786281"/>
                <a:gd name="connsiteX39" fmla="*/ 171997 w 770173"/>
                <a:gd name="connsiteY39" fmla="*/ 167076 h 786281"/>
                <a:gd name="connsiteX40" fmla="*/ 209236 w 770173"/>
                <a:gd name="connsiteY40" fmla="*/ 136351 h 786281"/>
                <a:gd name="connsiteX41" fmla="*/ 261839 w 770173"/>
                <a:gd name="connsiteY41" fmla="*/ 107799 h 786281"/>
                <a:gd name="connsiteX42" fmla="*/ 295853 w 770173"/>
                <a:gd name="connsiteY42" fmla="*/ 97241 h 786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770173" h="786281">
                  <a:moveTo>
                    <a:pt x="378421" y="151612"/>
                  </a:moveTo>
                  <a:cubicBezTo>
                    <a:pt x="242197" y="151612"/>
                    <a:pt x="131764" y="262044"/>
                    <a:pt x="131764" y="398268"/>
                  </a:cubicBezTo>
                  <a:cubicBezTo>
                    <a:pt x="131764" y="534493"/>
                    <a:pt x="242197" y="644925"/>
                    <a:pt x="378421" y="644925"/>
                  </a:cubicBezTo>
                  <a:cubicBezTo>
                    <a:pt x="514646" y="644925"/>
                    <a:pt x="625078" y="534493"/>
                    <a:pt x="625078" y="398268"/>
                  </a:cubicBezTo>
                  <a:cubicBezTo>
                    <a:pt x="625078" y="262044"/>
                    <a:pt x="514646" y="151612"/>
                    <a:pt x="378421" y="151612"/>
                  </a:cubicBezTo>
                  <a:close/>
                  <a:moveTo>
                    <a:pt x="295853" y="0"/>
                  </a:moveTo>
                  <a:lnTo>
                    <a:pt x="474320" y="0"/>
                  </a:lnTo>
                  <a:lnTo>
                    <a:pt x="474320" y="98921"/>
                  </a:lnTo>
                  <a:lnTo>
                    <a:pt x="502920" y="107799"/>
                  </a:lnTo>
                  <a:cubicBezTo>
                    <a:pt x="521445" y="115634"/>
                    <a:pt x="539048" y="125221"/>
                    <a:pt x="555523" y="136351"/>
                  </a:cubicBezTo>
                  <a:lnTo>
                    <a:pt x="594990" y="168914"/>
                  </a:lnTo>
                  <a:lnTo>
                    <a:pt x="680939" y="119292"/>
                  </a:lnTo>
                  <a:lnTo>
                    <a:pt x="770173" y="273849"/>
                  </a:lnTo>
                  <a:lnTo>
                    <a:pt x="683620" y="323819"/>
                  </a:lnTo>
                  <a:lnTo>
                    <a:pt x="685766" y="330730"/>
                  </a:lnTo>
                  <a:cubicBezTo>
                    <a:pt x="689891" y="350889"/>
                    <a:pt x="692057" y="371762"/>
                    <a:pt x="692057" y="393141"/>
                  </a:cubicBezTo>
                  <a:cubicBezTo>
                    <a:pt x="692057" y="414519"/>
                    <a:pt x="689891" y="435392"/>
                    <a:pt x="685766" y="455551"/>
                  </a:cubicBezTo>
                  <a:lnTo>
                    <a:pt x="683620" y="462462"/>
                  </a:lnTo>
                  <a:lnTo>
                    <a:pt x="770173" y="512433"/>
                  </a:lnTo>
                  <a:lnTo>
                    <a:pt x="680939" y="666990"/>
                  </a:lnTo>
                  <a:lnTo>
                    <a:pt x="594990" y="617367"/>
                  </a:lnTo>
                  <a:lnTo>
                    <a:pt x="555523" y="649930"/>
                  </a:lnTo>
                  <a:cubicBezTo>
                    <a:pt x="539048" y="661060"/>
                    <a:pt x="521445" y="670647"/>
                    <a:pt x="502920" y="678482"/>
                  </a:cubicBezTo>
                  <a:lnTo>
                    <a:pt x="474320" y="687360"/>
                  </a:lnTo>
                  <a:lnTo>
                    <a:pt x="474320" y="786281"/>
                  </a:lnTo>
                  <a:lnTo>
                    <a:pt x="295853" y="786281"/>
                  </a:lnTo>
                  <a:lnTo>
                    <a:pt x="295853" y="689041"/>
                  </a:lnTo>
                  <a:lnTo>
                    <a:pt x="261839" y="678482"/>
                  </a:lnTo>
                  <a:cubicBezTo>
                    <a:pt x="243314" y="670647"/>
                    <a:pt x="225711" y="661060"/>
                    <a:pt x="209236" y="649930"/>
                  </a:cubicBezTo>
                  <a:lnTo>
                    <a:pt x="171997" y="619205"/>
                  </a:lnTo>
                  <a:lnTo>
                    <a:pt x="89233" y="666990"/>
                  </a:lnTo>
                  <a:lnTo>
                    <a:pt x="0" y="512433"/>
                  </a:lnTo>
                  <a:lnTo>
                    <a:pt x="81961" y="465112"/>
                  </a:lnTo>
                  <a:lnTo>
                    <a:pt x="78993" y="455551"/>
                  </a:lnTo>
                  <a:cubicBezTo>
                    <a:pt x="74868" y="435392"/>
                    <a:pt x="72702" y="414519"/>
                    <a:pt x="72702" y="393141"/>
                  </a:cubicBezTo>
                  <a:cubicBezTo>
                    <a:pt x="72702" y="371762"/>
                    <a:pt x="74868" y="350889"/>
                    <a:pt x="78993" y="330730"/>
                  </a:cubicBezTo>
                  <a:lnTo>
                    <a:pt x="81961" y="321169"/>
                  </a:lnTo>
                  <a:lnTo>
                    <a:pt x="0" y="273849"/>
                  </a:lnTo>
                  <a:lnTo>
                    <a:pt x="89233" y="119292"/>
                  </a:lnTo>
                  <a:lnTo>
                    <a:pt x="171997" y="167076"/>
                  </a:lnTo>
                  <a:lnTo>
                    <a:pt x="209236" y="136351"/>
                  </a:lnTo>
                  <a:cubicBezTo>
                    <a:pt x="225711" y="125221"/>
                    <a:pt x="243314" y="115634"/>
                    <a:pt x="261839" y="107799"/>
                  </a:cubicBezTo>
                  <a:lnTo>
                    <a:pt x="295853" y="97241"/>
                  </a:lnTo>
                  <a:close/>
                </a:path>
              </a:pathLst>
            </a:custGeom>
            <a:solidFill>
              <a:srgbClr val="01AC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2179184" y="1799561"/>
              <a:ext cx="308809" cy="308809"/>
              <a:chOff x="3404393" y="1190304"/>
              <a:chExt cx="1066092" cy="1066091"/>
            </a:xfrm>
          </p:grpSpPr>
          <p:sp>
            <p:nvSpPr>
              <p:cNvPr id="253" name="矩形 252"/>
              <p:cNvSpPr/>
              <p:nvPr/>
            </p:nvSpPr>
            <p:spPr>
              <a:xfrm>
                <a:off x="3870396" y="1190304"/>
                <a:ext cx="134085" cy="75492"/>
              </a:xfrm>
              <a:prstGeom prst="rect">
                <a:avLst/>
              </a:prstGeom>
              <a:solidFill>
                <a:srgbClr val="E87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54" name="矩形 253"/>
              <p:cNvSpPr/>
              <p:nvPr/>
            </p:nvSpPr>
            <p:spPr>
              <a:xfrm rot="1800000">
                <a:off x="4118046" y="1256661"/>
                <a:ext cx="134085" cy="75492"/>
              </a:xfrm>
              <a:prstGeom prst="rect">
                <a:avLst/>
              </a:prstGeom>
              <a:solidFill>
                <a:srgbClr val="E87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55" name="矩形 254"/>
              <p:cNvSpPr/>
              <p:nvPr/>
            </p:nvSpPr>
            <p:spPr>
              <a:xfrm rot="3600000">
                <a:off x="4299338" y="1437954"/>
                <a:ext cx="134085" cy="75492"/>
              </a:xfrm>
              <a:prstGeom prst="rect">
                <a:avLst/>
              </a:prstGeom>
              <a:solidFill>
                <a:srgbClr val="E87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56" name="矩形 255"/>
              <p:cNvSpPr/>
              <p:nvPr/>
            </p:nvSpPr>
            <p:spPr>
              <a:xfrm rot="5400000">
                <a:off x="4365696" y="1685604"/>
                <a:ext cx="134085" cy="75492"/>
              </a:xfrm>
              <a:prstGeom prst="rect">
                <a:avLst/>
              </a:prstGeom>
              <a:solidFill>
                <a:srgbClr val="E87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57" name="矩形 256"/>
              <p:cNvSpPr/>
              <p:nvPr/>
            </p:nvSpPr>
            <p:spPr>
              <a:xfrm rot="7200000">
                <a:off x="4299338" y="1933254"/>
                <a:ext cx="134085" cy="75492"/>
              </a:xfrm>
              <a:prstGeom prst="rect">
                <a:avLst/>
              </a:prstGeom>
              <a:solidFill>
                <a:srgbClr val="E87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58" name="矩形 257"/>
              <p:cNvSpPr/>
              <p:nvPr/>
            </p:nvSpPr>
            <p:spPr>
              <a:xfrm rot="9000000">
                <a:off x="4118046" y="2114546"/>
                <a:ext cx="134085" cy="75492"/>
              </a:xfrm>
              <a:prstGeom prst="rect">
                <a:avLst/>
              </a:prstGeom>
              <a:solidFill>
                <a:srgbClr val="E87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59" name="矩形 258"/>
              <p:cNvSpPr/>
              <p:nvPr/>
            </p:nvSpPr>
            <p:spPr>
              <a:xfrm rot="10800000">
                <a:off x="3870396" y="2180903"/>
                <a:ext cx="134085" cy="75492"/>
              </a:xfrm>
              <a:prstGeom prst="rect">
                <a:avLst/>
              </a:prstGeom>
              <a:solidFill>
                <a:srgbClr val="E87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60" name="矩形 259"/>
              <p:cNvSpPr/>
              <p:nvPr/>
            </p:nvSpPr>
            <p:spPr>
              <a:xfrm rot="12600000">
                <a:off x="3622746" y="2114546"/>
                <a:ext cx="134085" cy="75492"/>
              </a:xfrm>
              <a:prstGeom prst="rect">
                <a:avLst/>
              </a:prstGeom>
              <a:solidFill>
                <a:srgbClr val="E87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61" name="矩形 260"/>
              <p:cNvSpPr/>
              <p:nvPr/>
            </p:nvSpPr>
            <p:spPr>
              <a:xfrm rot="14400000">
                <a:off x="3441453" y="1933254"/>
                <a:ext cx="134085" cy="75492"/>
              </a:xfrm>
              <a:prstGeom prst="rect">
                <a:avLst/>
              </a:prstGeom>
              <a:solidFill>
                <a:srgbClr val="E87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62" name="矩形 261"/>
              <p:cNvSpPr/>
              <p:nvPr/>
            </p:nvSpPr>
            <p:spPr>
              <a:xfrm rot="16200000">
                <a:off x="3375096" y="1685604"/>
                <a:ext cx="134085" cy="75492"/>
              </a:xfrm>
              <a:prstGeom prst="rect">
                <a:avLst/>
              </a:prstGeom>
              <a:solidFill>
                <a:srgbClr val="E87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63" name="矩形 262"/>
              <p:cNvSpPr/>
              <p:nvPr/>
            </p:nvSpPr>
            <p:spPr>
              <a:xfrm rot="18000000">
                <a:off x="3441453" y="1437954"/>
                <a:ext cx="134085" cy="75492"/>
              </a:xfrm>
              <a:prstGeom prst="rect">
                <a:avLst/>
              </a:prstGeom>
              <a:solidFill>
                <a:srgbClr val="E87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64" name="矩形 263"/>
              <p:cNvSpPr/>
              <p:nvPr/>
            </p:nvSpPr>
            <p:spPr>
              <a:xfrm rot="19800000">
                <a:off x="3622746" y="1256661"/>
                <a:ext cx="134085" cy="75492"/>
              </a:xfrm>
              <a:prstGeom prst="rect">
                <a:avLst/>
              </a:prstGeom>
              <a:solidFill>
                <a:srgbClr val="E87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65" name="任意多边形 264"/>
              <p:cNvSpPr/>
              <p:nvPr/>
            </p:nvSpPr>
            <p:spPr>
              <a:xfrm>
                <a:off x="3472633" y="1255790"/>
                <a:ext cx="933012" cy="933012"/>
              </a:xfrm>
              <a:custGeom>
                <a:avLst/>
                <a:gdLst>
                  <a:gd name="connsiteX0" fmla="*/ 462612 w 933012"/>
                  <a:gd name="connsiteY0" fmla="*/ 225519 h 933012"/>
                  <a:gd name="connsiteX1" fmla="*/ 226172 w 933012"/>
                  <a:gd name="connsiteY1" fmla="*/ 461959 h 933012"/>
                  <a:gd name="connsiteX2" fmla="*/ 462612 w 933012"/>
                  <a:gd name="connsiteY2" fmla="*/ 698399 h 933012"/>
                  <a:gd name="connsiteX3" fmla="*/ 699052 w 933012"/>
                  <a:gd name="connsiteY3" fmla="*/ 461959 h 933012"/>
                  <a:gd name="connsiteX4" fmla="*/ 462612 w 933012"/>
                  <a:gd name="connsiteY4" fmla="*/ 225519 h 933012"/>
                  <a:gd name="connsiteX5" fmla="*/ 466506 w 933012"/>
                  <a:gd name="connsiteY5" fmla="*/ 0 h 933012"/>
                  <a:gd name="connsiteX6" fmla="*/ 933012 w 933012"/>
                  <a:gd name="connsiteY6" fmla="*/ 466506 h 933012"/>
                  <a:gd name="connsiteX7" fmla="*/ 466506 w 933012"/>
                  <a:gd name="connsiteY7" fmla="*/ 933012 h 933012"/>
                  <a:gd name="connsiteX8" fmla="*/ 0 w 933012"/>
                  <a:gd name="connsiteY8" fmla="*/ 466506 h 933012"/>
                  <a:gd name="connsiteX9" fmla="*/ 466506 w 933012"/>
                  <a:gd name="connsiteY9" fmla="*/ 0 h 933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33012" h="933012">
                    <a:moveTo>
                      <a:pt x="462612" y="225519"/>
                    </a:moveTo>
                    <a:cubicBezTo>
                      <a:pt x="332030" y="225519"/>
                      <a:pt x="226172" y="331377"/>
                      <a:pt x="226172" y="461959"/>
                    </a:cubicBezTo>
                    <a:cubicBezTo>
                      <a:pt x="226172" y="592541"/>
                      <a:pt x="332030" y="698399"/>
                      <a:pt x="462612" y="698399"/>
                    </a:cubicBezTo>
                    <a:cubicBezTo>
                      <a:pt x="593194" y="698399"/>
                      <a:pt x="699052" y="592541"/>
                      <a:pt x="699052" y="461959"/>
                    </a:cubicBezTo>
                    <a:cubicBezTo>
                      <a:pt x="699052" y="331377"/>
                      <a:pt x="593194" y="225519"/>
                      <a:pt x="462612" y="225519"/>
                    </a:cubicBezTo>
                    <a:close/>
                    <a:moveTo>
                      <a:pt x="466506" y="0"/>
                    </a:moveTo>
                    <a:cubicBezTo>
                      <a:pt x="724150" y="0"/>
                      <a:pt x="933012" y="208862"/>
                      <a:pt x="933012" y="466506"/>
                    </a:cubicBezTo>
                    <a:cubicBezTo>
                      <a:pt x="933012" y="724150"/>
                      <a:pt x="724150" y="933012"/>
                      <a:pt x="466506" y="933012"/>
                    </a:cubicBezTo>
                    <a:cubicBezTo>
                      <a:pt x="208862" y="933012"/>
                      <a:pt x="0" y="724150"/>
                      <a:pt x="0" y="466506"/>
                    </a:cubicBezTo>
                    <a:cubicBezTo>
                      <a:pt x="0" y="208862"/>
                      <a:pt x="208862" y="0"/>
                      <a:pt x="466506" y="0"/>
                    </a:cubicBezTo>
                    <a:close/>
                  </a:path>
                </a:pathLst>
              </a:custGeom>
              <a:solidFill>
                <a:srgbClr val="E87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266" name="任意多边形 265"/>
              <p:cNvSpPr/>
              <p:nvPr/>
            </p:nvSpPr>
            <p:spPr>
              <a:xfrm>
                <a:off x="3549702" y="1338513"/>
                <a:ext cx="771086" cy="771086"/>
              </a:xfrm>
              <a:custGeom>
                <a:avLst/>
                <a:gdLst>
                  <a:gd name="connsiteX0" fmla="*/ 389436 w 771086"/>
                  <a:gd name="connsiteY0" fmla="*/ 147342 h 771086"/>
                  <a:gd name="connsiteX1" fmla="*/ 152996 w 771086"/>
                  <a:gd name="connsiteY1" fmla="*/ 383782 h 771086"/>
                  <a:gd name="connsiteX2" fmla="*/ 389436 w 771086"/>
                  <a:gd name="connsiteY2" fmla="*/ 620222 h 771086"/>
                  <a:gd name="connsiteX3" fmla="*/ 625876 w 771086"/>
                  <a:gd name="connsiteY3" fmla="*/ 383782 h 771086"/>
                  <a:gd name="connsiteX4" fmla="*/ 389436 w 771086"/>
                  <a:gd name="connsiteY4" fmla="*/ 147342 h 771086"/>
                  <a:gd name="connsiteX5" fmla="*/ 385543 w 771086"/>
                  <a:gd name="connsiteY5" fmla="*/ 0 h 771086"/>
                  <a:gd name="connsiteX6" fmla="*/ 771086 w 771086"/>
                  <a:gd name="connsiteY6" fmla="*/ 385543 h 771086"/>
                  <a:gd name="connsiteX7" fmla="*/ 385543 w 771086"/>
                  <a:gd name="connsiteY7" fmla="*/ 771086 h 771086"/>
                  <a:gd name="connsiteX8" fmla="*/ 0 w 771086"/>
                  <a:gd name="connsiteY8" fmla="*/ 385543 h 771086"/>
                  <a:gd name="connsiteX9" fmla="*/ 385543 w 771086"/>
                  <a:gd name="connsiteY9" fmla="*/ 0 h 771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1086" h="771086">
                    <a:moveTo>
                      <a:pt x="389436" y="147342"/>
                    </a:moveTo>
                    <a:cubicBezTo>
                      <a:pt x="258854" y="147342"/>
                      <a:pt x="152996" y="253200"/>
                      <a:pt x="152996" y="383782"/>
                    </a:cubicBezTo>
                    <a:cubicBezTo>
                      <a:pt x="152996" y="514364"/>
                      <a:pt x="258854" y="620222"/>
                      <a:pt x="389436" y="620222"/>
                    </a:cubicBezTo>
                    <a:cubicBezTo>
                      <a:pt x="520018" y="620222"/>
                      <a:pt x="625876" y="514364"/>
                      <a:pt x="625876" y="383782"/>
                    </a:cubicBezTo>
                    <a:cubicBezTo>
                      <a:pt x="625876" y="253200"/>
                      <a:pt x="520018" y="147342"/>
                      <a:pt x="389436" y="147342"/>
                    </a:cubicBezTo>
                    <a:close/>
                    <a:moveTo>
                      <a:pt x="385543" y="0"/>
                    </a:moveTo>
                    <a:cubicBezTo>
                      <a:pt x="598473" y="0"/>
                      <a:pt x="771086" y="172613"/>
                      <a:pt x="771086" y="385543"/>
                    </a:cubicBezTo>
                    <a:cubicBezTo>
                      <a:pt x="771086" y="598473"/>
                      <a:pt x="598473" y="771086"/>
                      <a:pt x="385543" y="771086"/>
                    </a:cubicBezTo>
                    <a:cubicBezTo>
                      <a:pt x="172613" y="771086"/>
                      <a:pt x="0" y="598473"/>
                      <a:pt x="0" y="385543"/>
                    </a:cubicBezTo>
                    <a:cubicBezTo>
                      <a:pt x="0" y="172613"/>
                      <a:pt x="172613" y="0"/>
                      <a:pt x="38554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267" name="任意多边形 266"/>
              <p:cNvSpPr/>
              <p:nvPr/>
            </p:nvSpPr>
            <p:spPr>
              <a:xfrm>
                <a:off x="3601763" y="1388815"/>
                <a:ext cx="666964" cy="666963"/>
              </a:xfrm>
              <a:custGeom>
                <a:avLst/>
                <a:gdLst>
                  <a:gd name="connsiteX0" fmla="*/ 331172 w 666964"/>
                  <a:gd name="connsiteY0" fmla="*/ 120540 h 666964"/>
                  <a:gd name="connsiteX1" fmla="*/ 124230 w 666964"/>
                  <a:gd name="connsiteY1" fmla="*/ 327482 h 666964"/>
                  <a:gd name="connsiteX2" fmla="*/ 331172 w 666964"/>
                  <a:gd name="connsiteY2" fmla="*/ 534424 h 666964"/>
                  <a:gd name="connsiteX3" fmla="*/ 538114 w 666964"/>
                  <a:gd name="connsiteY3" fmla="*/ 327482 h 666964"/>
                  <a:gd name="connsiteX4" fmla="*/ 331172 w 666964"/>
                  <a:gd name="connsiteY4" fmla="*/ 120540 h 666964"/>
                  <a:gd name="connsiteX5" fmla="*/ 333482 w 666964"/>
                  <a:gd name="connsiteY5" fmla="*/ 0 h 666964"/>
                  <a:gd name="connsiteX6" fmla="*/ 666964 w 666964"/>
                  <a:gd name="connsiteY6" fmla="*/ 333482 h 666964"/>
                  <a:gd name="connsiteX7" fmla="*/ 333482 w 666964"/>
                  <a:gd name="connsiteY7" fmla="*/ 666964 h 666964"/>
                  <a:gd name="connsiteX8" fmla="*/ 0 w 666964"/>
                  <a:gd name="connsiteY8" fmla="*/ 333482 h 666964"/>
                  <a:gd name="connsiteX9" fmla="*/ 333482 w 666964"/>
                  <a:gd name="connsiteY9" fmla="*/ 0 h 666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964" h="666964">
                    <a:moveTo>
                      <a:pt x="331172" y="120540"/>
                    </a:moveTo>
                    <a:cubicBezTo>
                      <a:pt x="216881" y="120540"/>
                      <a:pt x="124230" y="213191"/>
                      <a:pt x="124230" y="327482"/>
                    </a:cubicBezTo>
                    <a:cubicBezTo>
                      <a:pt x="124230" y="441773"/>
                      <a:pt x="216881" y="534424"/>
                      <a:pt x="331172" y="534424"/>
                    </a:cubicBezTo>
                    <a:cubicBezTo>
                      <a:pt x="445463" y="534424"/>
                      <a:pt x="538114" y="441773"/>
                      <a:pt x="538114" y="327482"/>
                    </a:cubicBezTo>
                    <a:cubicBezTo>
                      <a:pt x="538114" y="213191"/>
                      <a:pt x="445463" y="120540"/>
                      <a:pt x="331172" y="120540"/>
                    </a:cubicBezTo>
                    <a:close/>
                    <a:moveTo>
                      <a:pt x="333482" y="0"/>
                    </a:moveTo>
                    <a:cubicBezTo>
                      <a:pt x="517659" y="0"/>
                      <a:pt x="666964" y="149305"/>
                      <a:pt x="666964" y="333482"/>
                    </a:cubicBezTo>
                    <a:cubicBezTo>
                      <a:pt x="666964" y="517659"/>
                      <a:pt x="517659" y="666964"/>
                      <a:pt x="333482" y="666964"/>
                    </a:cubicBezTo>
                    <a:cubicBezTo>
                      <a:pt x="149305" y="666964"/>
                      <a:pt x="0" y="517659"/>
                      <a:pt x="0" y="333482"/>
                    </a:cubicBezTo>
                    <a:cubicBezTo>
                      <a:pt x="0" y="149305"/>
                      <a:pt x="149305" y="0"/>
                      <a:pt x="333482" y="0"/>
                    </a:cubicBezTo>
                    <a:close/>
                  </a:path>
                </a:pathLst>
              </a:custGeom>
              <a:solidFill>
                <a:srgbClr val="E87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2771431" y="3552222"/>
              <a:ext cx="695729" cy="695728"/>
              <a:chOff x="5889363" y="3101297"/>
              <a:chExt cx="841832" cy="841831"/>
            </a:xfrm>
          </p:grpSpPr>
          <p:sp>
            <p:nvSpPr>
              <p:cNvPr id="251" name="任意多边形 250"/>
              <p:cNvSpPr/>
              <p:nvPr/>
            </p:nvSpPr>
            <p:spPr>
              <a:xfrm>
                <a:off x="5889363" y="3101297"/>
                <a:ext cx="841832" cy="841831"/>
              </a:xfrm>
              <a:custGeom>
                <a:avLst/>
                <a:gdLst>
                  <a:gd name="connsiteX0" fmla="*/ 441182 w 889882"/>
                  <a:gd name="connsiteY0" fmla="*/ 266316 h 889881"/>
                  <a:gd name="connsiteX1" fmla="*/ 268444 w 889882"/>
                  <a:gd name="connsiteY1" fmla="*/ 439053 h 889881"/>
                  <a:gd name="connsiteX2" fmla="*/ 441182 w 889882"/>
                  <a:gd name="connsiteY2" fmla="*/ 611790 h 889881"/>
                  <a:gd name="connsiteX3" fmla="*/ 613919 w 889882"/>
                  <a:gd name="connsiteY3" fmla="*/ 439053 h 889881"/>
                  <a:gd name="connsiteX4" fmla="*/ 441182 w 889882"/>
                  <a:gd name="connsiteY4" fmla="*/ 266316 h 889881"/>
                  <a:gd name="connsiteX5" fmla="*/ 388980 w 889882"/>
                  <a:gd name="connsiteY5" fmla="*/ 0 h 889881"/>
                  <a:gd name="connsiteX6" fmla="*/ 500903 w 889882"/>
                  <a:gd name="connsiteY6" fmla="*/ 0 h 889881"/>
                  <a:gd name="connsiteX7" fmla="*/ 500903 w 889882"/>
                  <a:gd name="connsiteY7" fmla="*/ 60161 h 889881"/>
                  <a:gd name="connsiteX8" fmla="*/ 524838 w 889882"/>
                  <a:gd name="connsiteY8" fmla="*/ 62573 h 889881"/>
                  <a:gd name="connsiteX9" fmla="*/ 589495 w 889882"/>
                  <a:gd name="connsiteY9" fmla="*/ 82644 h 889881"/>
                  <a:gd name="connsiteX10" fmla="*/ 618948 w 889882"/>
                  <a:gd name="connsiteY10" fmla="*/ 31630 h 889881"/>
                  <a:gd name="connsiteX11" fmla="*/ 715876 w 889882"/>
                  <a:gd name="connsiteY11" fmla="*/ 87591 h 889881"/>
                  <a:gd name="connsiteX12" fmla="*/ 686033 w 889882"/>
                  <a:gd name="connsiteY12" fmla="*/ 139281 h 889881"/>
                  <a:gd name="connsiteX13" fmla="*/ 721707 w 889882"/>
                  <a:gd name="connsiteY13" fmla="*/ 168715 h 889881"/>
                  <a:gd name="connsiteX14" fmla="*/ 750665 w 889882"/>
                  <a:gd name="connsiteY14" fmla="*/ 203812 h 889881"/>
                  <a:gd name="connsiteX15" fmla="*/ 802290 w 889882"/>
                  <a:gd name="connsiteY15" fmla="*/ 174007 h 889881"/>
                  <a:gd name="connsiteX16" fmla="*/ 858251 w 889882"/>
                  <a:gd name="connsiteY16" fmla="*/ 270935 h 889881"/>
                  <a:gd name="connsiteX17" fmla="*/ 807553 w 889882"/>
                  <a:gd name="connsiteY17" fmla="*/ 300205 h 889881"/>
                  <a:gd name="connsiteX18" fmla="*/ 827848 w 889882"/>
                  <a:gd name="connsiteY18" fmla="*/ 365584 h 889881"/>
                  <a:gd name="connsiteX19" fmla="*/ 830207 w 889882"/>
                  <a:gd name="connsiteY19" fmla="*/ 388980 h 889881"/>
                  <a:gd name="connsiteX20" fmla="*/ 889882 w 889882"/>
                  <a:gd name="connsiteY20" fmla="*/ 388980 h 889881"/>
                  <a:gd name="connsiteX21" fmla="*/ 889882 w 889882"/>
                  <a:gd name="connsiteY21" fmla="*/ 500903 h 889881"/>
                  <a:gd name="connsiteX22" fmla="*/ 830029 w 889882"/>
                  <a:gd name="connsiteY22" fmla="*/ 500903 h 889881"/>
                  <a:gd name="connsiteX23" fmla="*/ 827848 w 889882"/>
                  <a:gd name="connsiteY23" fmla="*/ 522539 h 889881"/>
                  <a:gd name="connsiteX24" fmla="*/ 807090 w 889882"/>
                  <a:gd name="connsiteY24" fmla="*/ 589410 h 889881"/>
                  <a:gd name="connsiteX25" fmla="*/ 858251 w 889882"/>
                  <a:gd name="connsiteY25" fmla="*/ 618948 h 889881"/>
                  <a:gd name="connsiteX26" fmla="*/ 802290 w 889882"/>
                  <a:gd name="connsiteY26" fmla="*/ 715876 h 889881"/>
                  <a:gd name="connsiteX27" fmla="*/ 749682 w 889882"/>
                  <a:gd name="connsiteY27" fmla="*/ 685502 h 889881"/>
                  <a:gd name="connsiteX28" fmla="*/ 721707 w 889882"/>
                  <a:gd name="connsiteY28" fmla="*/ 719408 h 889881"/>
                  <a:gd name="connsiteX29" fmla="*/ 685345 w 889882"/>
                  <a:gd name="connsiteY29" fmla="*/ 749409 h 889881"/>
                  <a:gd name="connsiteX30" fmla="*/ 715876 w 889882"/>
                  <a:gd name="connsiteY30" fmla="*/ 802290 h 889881"/>
                  <a:gd name="connsiteX31" fmla="*/ 618948 w 889882"/>
                  <a:gd name="connsiteY31" fmla="*/ 858252 h 889881"/>
                  <a:gd name="connsiteX32" fmla="*/ 588634 w 889882"/>
                  <a:gd name="connsiteY32" fmla="*/ 805746 h 889881"/>
                  <a:gd name="connsiteX33" fmla="*/ 524838 w 889882"/>
                  <a:gd name="connsiteY33" fmla="*/ 825549 h 889881"/>
                  <a:gd name="connsiteX34" fmla="*/ 500903 w 889882"/>
                  <a:gd name="connsiteY34" fmla="*/ 827962 h 889881"/>
                  <a:gd name="connsiteX35" fmla="*/ 500903 w 889882"/>
                  <a:gd name="connsiteY35" fmla="*/ 889881 h 889881"/>
                  <a:gd name="connsiteX36" fmla="*/ 388980 w 889882"/>
                  <a:gd name="connsiteY36" fmla="*/ 889881 h 889881"/>
                  <a:gd name="connsiteX37" fmla="*/ 388980 w 889882"/>
                  <a:gd name="connsiteY37" fmla="*/ 827676 h 889881"/>
                  <a:gd name="connsiteX38" fmla="*/ 367883 w 889882"/>
                  <a:gd name="connsiteY38" fmla="*/ 825549 h 889881"/>
                  <a:gd name="connsiteX39" fmla="*/ 301681 w 889882"/>
                  <a:gd name="connsiteY39" fmla="*/ 804998 h 889881"/>
                  <a:gd name="connsiteX40" fmla="*/ 270935 w 889882"/>
                  <a:gd name="connsiteY40" fmla="*/ 858252 h 889881"/>
                  <a:gd name="connsiteX41" fmla="*/ 174007 w 889882"/>
                  <a:gd name="connsiteY41" fmla="*/ 802290 h 889881"/>
                  <a:gd name="connsiteX42" fmla="*/ 205454 w 889882"/>
                  <a:gd name="connsiteY42" fmla="*/ 747823 h 889881"/>
                  <a:gd name="connsiteX43" fmla="*/ 171014 w 889882"/>
                  <a:gd name="connsiteY43" fmla="*/ 719408 h 889881"/>
                  <a:gd name="connsiteX44" fmla="*/ 142123 w 889882"/>
                  <a:gd name="connsiteY44" fmla="*/ 684392 h 889881"/>
                  <a:gd name="connsiteX45" fmla="*/ 87591 w 889882"/>
                  <a:gd name="connsiteY45" fmla="*/ 715876 h 889881"/>
                  <a:gd name="connsiteX46" fmla="*/ 31630 w 889882"/>
                  <a:gd name="connsiteY46" fmla="*/ 618948 h 889881"/>
                  <a:gd name="connsiteX47" fmla="*/ 85199 w 889882"/>
                  <a:gd name="connsiteY47" fmla="*/ 588019 h 889881"/>
                  <a:gd name="connsiteX48" fmla="*/ 64873 w 889882"/>
                  <a:gd name="connsiteY48" fmla="*/ 522539 h 889881"/>
                  <a:gd name="connsiteX49" fmla="*/ 62692 w 889882"/>
                  <a:gd name="connsiteY49" fmla="*/ 500903 h 889881"/>
                  <a:gd name="connsiteX50" fmla="*/ 0 w 889882"/>
                  <a:gd name="connsiteY50" fmla="*/ 500903 h 889881"/>
                  <a:gd name="connsiteX51" fmla="*/ 0 w 889882"/>
                  <a:gd name="connsiteY51" fmla="*/ 388980 h 889881"/>
                  <a:gd name="connsiteX52" fmla="*/ 62514 w 889882"/>
                  <a:gd name="connsiteY52" fmla="*/ 388980 h 889881"/>
                  <a:gd name="connsiteX53" fmla="*/ 64873 w 889882"/>
                  <a:gd name="connsiteY53" fmla="*/ 365584 h 889881"/>
                  <a:gd name="connsiteX54" fmla="*/ 84736 w 889882"/>
                  <a:gd name="connsiteY54" fmla="*/ 301596 h 889881"/>
                  <a:gd name="connsiteX55" fmla="*/ 31630 w 889882"/>
                  <a:gd name="connsiteY55" fmla="*/ 270935 h 889881"/>
                  <a:gd name="connsiteX56" fmla="*/ 87591 w 889882"/>
                  <a:gd name="connsiteY56" fmla="*/ 174007 h 889881"/>
                  <a:gd name="connsiteX57" fmla="*/ 141139 w 889882"/>
                  <a:gd name="connsiteY57" fmla="*/ 204923 h 889881"/>
                  <a:gd name="connsiteX58" fmla="*/ 171014 w 889882"/>
                  <a:gd name="connsiteY58" fmla="*/ 168715 h 889881"/>
                  <a:gd name="connsiteX59" fmla="*/ 204766 w 889882"/>
                  <a:gd name="connsiteY59" fmla="*/ 140867 h 889881"/>
                  <a:gd name="connsiteX60" fmla="*/ 174007 w 889882"/>
                  <a:gd name="connsiteY60" fmla="*/ 87591 h 889881"/>
                  <a:gd name="connsiteX61" fmla="*/ 270935 w 889882"/>
                  <a:gd name="connsiteY61" fmla="*/ 31630 h 889881"/>
                  <a:gd name="connsiteX62" fmla="*/ 300819 w 889882"/>
                  <a:gd name="connsiteY62" fmla="*/ 83391 h 889881"/>
                  <a:gd name="connsiteX63" fmla="*/ 367883 w 889882"/>
                  <a:gd name="connsiteY63" fmla="*/ 62573 h 889881"/>
                  <a:gd name="connsiteX64" fmla="*/ 388980 w 889882"/>
                  <a:gd name="connsiteY64" fmla="*/ 60447 h 889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889882" h="889881">
                    <a:moveTo>
                      <a:pt x="441182" y="266316"/>
                    </a:moveTo>
                    <a:cubicBezTo>
                      <a:pt x="345781" y="266316"/>
                      <a:pt x="268444" y="343653"/>
                      <a:pt x="268444" y="439053"/>
                    </a:cubicBezTo>
                    <a:cubicBezTo>
                      <a:pt x="268444" y="534453"/>
                      <a:pt x="345781" y="611790"/>
                      <a:pt x="441182" y="611790"/>
                    </a:cubicBezTo>
                    <a:cubicBezTo>
                      <a:pt x="536582" y="611790"/>
                      <a:pt x="613919" y="534453"/>
                      <a:pt x="613919" y="439053"/>
                    </a:cubicBezTo>
                    <a:cubicBezTo>
                      <a:pt x="613919" y="343653"/>
                      <a:pt x="536582" y="266316"/>
                      <a:pt x="441182" y="266316"/>
                    </a:cubicBezTo>
                    <a:close/>
                    <a:moveTo>
                      <a:pt x="388980" y="0"/>
                    </a:moveTo>
                    <a:lnTo>
                      <a:pt x="500903" y="0"/>
                    </a:lnTo>
                    <a:lnTo>
                      <a:pt x="500903" y="60161"/>
                    </a:lnTo>
                    <a:lnTo>
                      <a:pt x="524838" y="62573"/>
                    </a:lnTo>
                    <a:lnTo>
                      <a:pt x="589495" y="82644"/>
                    </a:lnTo>
                    <a:lnTo>
                      <a:pt x="618948" y="31630"/>
                    </a:lnTo>
                    <a:lnTo>
                      <a:pt x="715876" y="87591"/>
                    </a:lnTo>
                    <a:lnTo>
                      <a:pt x="686033" y="139281"/>
                    </a:lnTo>
                    <a:lnTo>
                      <a:pt x="721707" y="168715"/>
                    </a:lnTo>
                    <a:lnTo>
                      <a:pt x="750665" y="203812"/>
                    </a:lnTo>
                    <a:lnTo>
                      <a:pt x="802290" y="174007"/>
                    </a:lnTo>
                    <a:lnTo>
                      <a:pt x="858251" y="270935"/>
                    </a:lnTo>
                    <a:lnTo>
                      <a:pt x="807553" y="300205"/>
                    </a:lnTo>
                    <a:lnTo>
                      <a:pt x="827848" y="365584"/>
                    </a:lnTo>
                    <a:lnTo>
                      <a:pt x="830207" y="388980"/>
                    </a:lnTo>
                    <a:lnTo>
                      <a:pt x="889882" y="388980"/>
                    </a:lnTo>
                    <a:lnTo>
                      <a:pt x="889882" y="500903"/>
                    </a:lnTo>
                    <a:lnTo>
                      <a:pt x="830029" y="500903"/>
                    </a:lnTo>
                    <a:lnTo>
                      <a:pt x="827848" y="522539"/>
                    </a:lnTo>
                    <a:lnTo>
                      <a:pt x="807090" y="589410"/>
                    </a:lnTo>
                    <a:lnTo>
                      <a:pt x="858251" y="618948"/>
                    </a:lnTo>
                    <a:lnTo>
                      <a:pt x="802290" y="715876"/>
                    </a:lnTo>
                    <a:lnTo>
                      <a:pt x="749682" y="685502"/>
                    </a:lnTo>
                    <a:lnTo>
                      <a:pt x="721707" y="719408"/>
                    </a:lnTo>
                    <a:lnTo>
                      <a:pt x="685345" y="749409"/>
                    </a:lnTo>
                    <a:lnTo>
                      <a:pt x="715876" y="802290"/>
                    </a:lnTo>
                    <a:lnTo>
                      <a:pt x="618948" y="858252"/>
                    </a:lnTo>
                    <a:lnTo>
                      <a:pt x="588634" y="805746"/>
                    </a:lnTo>
                    <a:lnTo>
                      <a:pt x="524838" y="825549"/>
                    </a:lnTo>
                    <a:lnTo>
                      <a:pt x="500903" y="827962"/>
                    </a:lnTo>
                    <a:lnTo>
                      <a:pt x="500903" y="889881"/>
                    </a:lnTo>
                    <a:lnTo>
                      <a:pt x="388980" y="889881"/>
                    </a:lnTo>
                    <a:lnTo>
                      <a:pt x="388980" y="827676"/>
                    </a:lnTo>
                    <a:lnTo>
                      <a:pt x="367883" y="825549"/>
                    </a:lnTo>
                    <a:lnTo>
                      <a:pt x="301681" y="804998"/>
                    </a:lnTo>
                    <a:lnTo>
                      <a:pt x="270935" y="858252"/>
                    </a:lnTo>
                    <a:lnTo>
                      <a:pt x="174007" y="802290"/>
                    </a:lnTo>
                    <a:lnTo>
                      <a:pt x="205454" y="747823"/>
                    </a:lnTo>
                    <a:lnTo>
                      <a:pt x="171014" y="719408"/>
                    </a:lnTo>
                    <a:lnTo>
                      <a:pt x="142123" y="684392"/>
                    </a:lnTo>
                    <a:lnTo>
                      <a:pt x="87591" y="715876"/>
                    </a:lnTo>
                    <a:lnTo>
                      <a:pt x="31630" y="618948"/>
                    </a:lnTo>
                    <a:lnTo>
                      <a:pt x="85199" y="588019"/>
                    </a:lnTo>
                    <a:lnTo>
                      <a:pt x="64873" y="522539"/>
                    </a:lnTo>
                    <a:lnTo>
                      <a:pt x="62692" y="500903"/>
                    </a:lnTo>
                    <a:lnTo>
                      <a:pt x="0" y="500903"/>
                    </a:lnTo>
                    <a:lnTo>
                      <a:pt x="0" y="388980"/>
                    </a:lnTo>
                    <a:lnTo>
                      <a:pt x="62514" y="388980"/>
                    </a:lnTo>
                    <a:lnTo>
                      <a:pt x="64873" y="365584"/>
                    </a:lnTo>
                    <a:lnTo>
                      <a:pt x="84736" y="301596"/>
                    </a:lnTo>
                    <a:lnTo>
                      <a:pt x="31630" y="270935"/>
                    </a:lnTo>
                    <a:lnTo>
                      <a:pt x="87591" y="174007"/>
                    </a:lnTo>
                    <a:lnTo>
                      <a:pt x="141139" y="204923"/>
                    </a:lnTo>
                    <a:lnTo>
                      <a:pt x="171014" y="168715"/>
                    </a:lnTo>
                    <a:lnTo>
                      <a:pt x="204766" y="140867"/>
                    </a:lnTo>
                    <a:lnTo>
                      <a:pt x="174007" y="87591"/>
                    </a:lnTo>
                    <a:lnTo>
                      <a:pt x="270935" y="31630"/>
                    </a:lnTo>
                    <a:lnTo>
                      <a:pt x="300819" y="83391"/>
                    </a:lnTo>
                    <a:lnTo>
                      <a:pt x="367883" y="62573"/>
                    </a:lnTo>
                    <a:lnTo>
                      <a:pt x="388980" y="60447"/>
                    </a:lnTo>
                    <a:close/>
                  </a:path>
                </a:pathLst>
              </a:custGeom>
              <a:noFill/>
              <a:ln w="19050">
                <a:solidFill>
                  <a:srgbClr val="9055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52" name="椭圆 251"/>
              <p:cNvSpPr/>
              <p:nvPr/>
            </p:nvSpPr>
            <p:spPr>
              <a:xfrm>
                <a:off x="6033461" y="3247646"/>
                <a:ext cx="546936" cy="546936"/>
              </a:xfrm>
              <a:prstGeom prst="ellipse">
                <a:avLst/>
              </a:prstGeom>
              <a:noFill/>
              <a:ln w="19050">
                <a:solidFill>
                  <a:srgbClr val="E8707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3391140" y="2916014"/>
              <a:ext cx="797622" cy="789724"/>
              <a:chOff x="7839570" y="2453897"/>
              <a:chExt cx="373659" cy="373659"/>
            </a:xfrm>
            <a:solidFill>
              <a:srgbClr val="01ACBE"/>
            </a:solidFill>
          </p:grpSpPr>
          <p:sp>
            <p:nvSpPr>
              <p:cNvPr id="237" name="矩形 236"/>
              <p:cNvSpPr/>
              <p:nvPr/>
            </p:nvSpPr>
            <p:spPr>
              <a:xfrm>
                <a:off x="8002901" y="2453897"/>
                <a:ext cx="46996" cy="264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38" name="矩形 237"/>
              <p:cNvSpPr/>
              <p:nvPr/>
            </p:nvSpPr>
            <p:spPr>
              <a:xfrm rot="1800000">
                <a:off x="8089701" y="2477155"/>
                <a:ext cx="46996" cy="264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39" name="矩形 238"/>
              <p:cNvSpPr/>
              <p:nvPr/>
            </p:nvSpPr>
            <p:spPr>
              <a:xfrm rot="3600000">
                <a:off x="8153243" y="2540697"/>
                <a:ext cx="46996" cy="264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40" name="矩形 239"/>
              <p:cNvSpPr/>
              <p:nvPr/>
            </p:nvSpPr>
            <p:spPr>
              <a:xfrm rot="5400000">
                <a:off x="8176501" y="2627497"/>
                <a:ext cx="46996" cy="264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41" name="矩形 240"/>
              <p:cNvSpPr/>
              <p:nvPr/>
            </p:nvSpPr>
            <p:spPr>
              <a:xfrm rot="7200000">
                <a:off x="8153243" y="2714297"/>
                <a:ext cx="46996" cy="264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42" name="矩形 241"/>
              <p:cNvSpPr/>
              <p:nvPr/>
            </p:nvSpPr>
            <p:spPr>
              <a:xfrm rot="9000000">
                <a:off x="8089701" y="2777839"/>
                <a:ext cx="46996" cy="264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43" name="矩形 242"/>
              <p:cNvSpPr/>
              <p:nvPr/>
            </p:nvSpPr>
            <p:spPr>
              <a:xfrm rot="10800000">
                <a:off x="8002901" y="2801096"/>
                <a:ext cx="46996" cy="264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44" name="矩形 243"/>
              <p:cNvSpPr/>
              <p:nvPr/>
            </p:nvSpPr>
            <p:spPr>
              <a:xfrm rot="12600000">
                <a:off x="7916101" y="2777839"/>
                <a:ext cx="46996" cy="264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45" name="矩形 244"/>
              <p:cNvSpPr/>
              <p:nvPr/>
            </p:nvSpPr>
            <p:spPr>
              <a:xfrm rot="14400000">
                <a:off x="7852559" y="2714297"/>
                <a:ext cx="46996" cy="264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46" name="矩形 245"/>
              <p:cNvSpPr/>
              <p:nvPr/>
            </p:nvSpPr>
            <p:spPr>
              <a:xfrm rot="16200000">
                <a:off x="7829302" y="2627497"/>
                <a:ext cx="46996" cy="264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47" name="矩形 246"/>
              <p:cNvSpPr/>
              <p:nvPr/>
            </p:nvSpPr>
            <p:spPr>
              <a:xfrm rot="18000000">
                <a:off x="7852559" y="2540697"/>
                <a:ext cx="46996" cy="264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48" name="矩形 247"/>
              <p:cNvSpPr/>
              <p:nvPr/>
            </p:nvSpPr>
            <p:spPr>
              <a:xfrm rot="19800000">
                <a:off x="7916101" y="2477155"/>
                <a:ext cx="46996" cy="264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49" name="任意多边形 248"/>
              <p:cNvSpPr/>
              <p:nvPr/>
            </p:nvSpPr>
            <p:spPr>
              <a:xfrm>
                <a:off x="7863488" y="2476849"/>
                <a:ext cx="327015" cy="327016"/>
              </a:xfrm>
              <a:custGeom>
                <a:avLst/>
                <a:gdLst>
                  <a:gd name="connsiteX0" fmla="*/ 162142 w 327015"/>
                  <a:gd name="connsiteY0" fmla="*/ 28994 h 327016"/>
                  <a:gd name="connsiteX1" fmla="*/ 27011 w 327015"/>
                  <a:gd name="connsiteY1" fmla="*/ 164125 h 327016"/>
                  <a:gd name="connsiteX2" fmla="*/ 162142 w 327015"/>
                  <a:gd name="connsiteY2" fmla="*/ 299255 h 327016"/>
                  <a:gd name="connsiteX3" fmla="*/ 297272 w 327015"/>
                  <a:gd name="connsiteY3" fmla="*/ 164125 h 327016"/>
                  <a:gd name="connsiteX4" fmla="*/ 162142 w 327015"/>
                  <a:gd name="connsiteY4" fmla="*/ 28994 h 327016"/>
                  <a:gd name="connsiteX5" fmla="*/ 163508 w 327015"/>
                  <a:gd name="connsiteY5" fmla="*/ 0 h 327016"/>
                  <a:gd name="connsiteX6" fmla="*/ 327015 w 327015"/>
                  <a:gd name="connsiteY6" fmla="*/ 163508 h 327016"/>
                  <a:gd name="connsiteX7" fmla="*/ 163508 w 327015"/>
                  <a:gd name="connsiteY7" fmla="*/ 327016 h 327016"/>
                  <a:gd name="connsiteX8" fmla="*/ 0 w 327015"/>
                  <a:gd name="connsiteY8" fmla="*/ 163508 h 327016"/>
                  <a:gd name="connsiteX9" fmla="*/ 163508 w 327015"/>
                  <a:gd name="connsiteY9" fmla="*/ 0 h 327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7015" h="327016">
                    <a:moveTo>
                      <a:pt x="162142" y="28994"/>
                    </a:moveTo>
                    <a:cubicBezTo>
                      <a:pt x="87511" y="28994"/>
                      <a:pt x="27011" y="89494"/>
                      <a:pt x="27011" y="164125"/>
                    </a:cubicBezTo>
                    <a:cubicBezTo>
                      <a:pt x="27011" y="238755"/>
                      <a:pt x="87511" y="299255"/>
                      <a:pt x="162142" y="299255"/>
                    </a:cubicBezTo>
                    <a:cubicBezTo>
                      <a:pt x="236772" y="299255"/>
                      <a:pt x="297272" y="238755"/>
                      <a:pt x="297272" y="164125"/>
                    </a:cubicBezTo>
                    <a:cubicBezTo>
                      <a:pt x="297272" y="89494"/>
                      <a:pt x="236772" y="28994"/>
                      <a:pt x="162142" y="28994"/>
                    </a:cubicBezTo>
                    <a:close/>
                    <a:moveTo>
                      <a:pt x="163508" y="0"/>
                    </a:moveTo>
                    <a:cubicBezTo>
                      <a:pt x="253810" y="0"/>
                      <a:pt x="327015" y="73205"/>
                      <a:pt x="327015" y="163508"/>
                    </a:cubicBezTo>
                    <a:cubicBezTo>
                      <a:pt x="327015" y="253811"/>
                      <a:pt x="253810" y="327016"/>
                      <a:pt x="163508" y="327016"/>
                    </a:cubicBezTo>
                    <a:cubicBezTo>
                      <a:pt x="73205" y="327016"/>
                      <a:pt x="0" y="253811"/>
                      <a:pt x="0" y="163508"/>
                    </a:cubicBezTo>
                    <a:cubicBezTo>
                      <a:pt x="0" y="73205"/>
                      <a:pt x="73205" y="0"/>
                      <a:pt x="1635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250" name="任意多边形 249"/>
              <p:cNvSpPr/>
              <p:nvPr/>
            </p:nvSpPr>
            <p:spPr>
              <a:xfrm>
                <a:off x="7904167" y="2518628"/>
                <a:ext cx="244020" cy="244020"/>
              </a:xfrm>
              <a:custGeom>
                <a:avLst/>
                <a:gdLst>
                  <a:gd name="connsiteX0" fmla="*/ 150008 w 244020"/>
                  <a:gd name="connsiteY0" fmla="*/ 23440 h 244020"/>
                  <a:gd name="connsiteX1" fmla="*/ 138474 w 244020"/>
                  <a:gd name="connsiteY1" fmla="*/ 45133 h 244020"/>
                  <a:gd name="connsiteX2" fmla="*/ 129633 w 244020"/>
                  <a:gd name="connsiteY2" fmla="*/ 43454 h 244020"/>
                  <a:gd name="connsiteX3" fmla="*/ 114512 w 244020"/>
                  <a:gd name="connsiteY3" fmla="*/ 43585 h 244020"/>
                  <a:gd name="connsiteX4" fmla="*/ 102559 w 244020"/>
                  <a:gd name="connsiteY4" fmla="*/ 46021 h 244020"/>
                  <a:gd name="connsiteX5" fmla="*/ 89763 w 244020"/>
                  <a:gd name="connsiteY5" fmla="*/ 25544 h 244020"/>
                  <a:gd name="connsiteX6" fmla="*/ 51524 w 244020"/>
                  <a:gd name="connsiteY6" fmla="*/ 49438 h 244020"/>
                  <a:gd name="connsiteX7" fmla="*/ 64195 w 244020"/>
                  <a:gd name="connsiteY7" fmla="*/ 69717 h 244020"/>
                  <a:gd name="connsiteX8" fmla="*/ 62399 w 244020"/>
                  <a:gd name="connsiteY8" fmla="*/ 71498 h 244020"/>
                  <a:gd name="connsiteX9" fmla="*/ 53592 w 244020"/>
                  <a:gd name="connsiteY9" fmla="*/ 84675 h 244020"/>
                  <a:gd name="connsiteX10" fmla="*/ 47593 w 244020"/>
                  <a:gd name="connsiteY10" fmla="*/ 99344 h 244020"/>
                  <a:gd name="connsiteX11" fmla="*/ 47121 w 244020"/>
                  <a:gd name="connsiteY11" fmla="*/ 101828 h 244020"/>
                  <a:gd name="connsiteX12" fmla="*/ 23224 w 244020"/>
                  <a:gd name="connsiteY12" fmla="*/ 102663 h 244020"/>
                  <a:gd name="connsiteX13" fmla="*/ 24797 w 244020"/>
                  <a:gd name="connsiteY13" fmla="*/ 147727 h 244020"/>
                  <a:gd name="connsiteX14" fmla="*/ 48929 w 244020"/>
                  <a:gd name="connsiteY14" fmla="*/ 146884 h 244020"/>
                  <a:gd name="connsiteX15" fmla="*/ 53593 w 244020"/>
                  <a:gd name="connsiteY15" fmla="*/ 158156 h 244020"/>
                  <a:gd name="connsiteX16" fmla="*/ 61941 w 244020"/>
                  <a:gd name="connsiteY16" fmla="*/ 170765 h 244020"/>
                  <a:gd name="connsiteX17" fmla="*/ 68277 w 244020"/>
                  <a:gd name="connsiteY17" fmla="*/ 177155 h 244020"/>
                  <a:gd name="connsiteX18" fmla="*/ 56742 w 244020"/>
                  <a:gd name="connsiteY18" fmla="*/ 198848 h 244020"/>
                  <a:gd name="connsiteX19" fmla="*/ 96556 w 244020"/>
                  <a:gd name="connsiteY19" fmla="*/ 220017 h 244020"/>
                  <a:gd name="connsiteX20" fmla="*/ 108290 w 244020"/>
                  <a:gd name="connsiteY20" fmla="*/ 197950 h 244020"/>
                  <a:gd name="connsiteX21" fmla="*/ 115723 w 244020"/>
                  <a:gd name="connsiteY21" fmla="*/ 199362 h 244020"/>
                  <a:gd name="connsiteX22" fmla="*/ 130844 w 244020"/>
                  <a:gd name="connsiteY22" fmla="*/ 199231 h 244020"/>
                  <a:gd name="connsiteX23" fmla="*/ 143511 w 244020"/>
                  <a:gd name="connsiteY23" fmla="*/ 196649 h 244020"/>
                  <a:gd name="connsiteX24" fmla="*/ 156800 w 244020"/>
                  <a:gd name="connsiteY24" fmla="*/ 217914 h 244020"/>
                  <a:gd name="connsiteX25" fmla="*/ 195040 w 244020"/>
                  <a:gd name="connsiteY25" fmla="*/ 194019 h 244020"/>
                  <a:gd name="connsiteX26" fmla="*/ 181658 w 244020"/>
                  <a:gd name="connsiteY26" fmla="*/ 172605 h 244020"/>
                  <a:gd name="connsiteX27" fmla="*/ 182957 w 244020"/>
                  <a:gd name="connsiteY27" fmla="*/ 171317 h 244020"/>
                  <a:gd name="connsiteX28" fmla="*/ 191763 w 244020"/>
                  <a:gd name="connsiteY28" fmla="*/ 158141 h 244020"/>
                  <a:gd name="connsiteX29" fmla="*/ 197762 w 244020"/>
                  <a:gd name="connsiteY29" fmla="*/ 143472 h 244020"/>
                  <a:gd name="connsiteX30" fmla="*/ 198103 w 244020"/>
                  <a:gd name="connsiteY30" fmla="*/ 141676 h 244020"/>
                  <a:gd name="connsiteX31" fmla="*/ 223340 w 244020"/>
                  <a:gd name="connsiteY31" fmla="*/ 140794 h 244020"/>
                  <a:gd name="connsiteX32" fmla="*/ 221766 w 244020"/>
                  <a:gd name="connsiteY32" fmla="*/ 95730 h 244020"/>
                  <a:gd name="connsiteX33" fmla="*/ 196706 w 244020"/>
                  <a:gd name="connsiteY33" fmla="*/ 96606 h 244020"/>
                  <a:gd name="connsiteX34" fmla="*/ 191764 w 244020"/>
                  <a:gd name="connsiteY34" fmla="*/ 84660 h 244020"/>
                  <a:gd name="connsiteX35" fmla="*/ 183415 w 244020"/>
                  <a:gd name="connsiteY35" fmla="*/ 72051 h 244020"/>
                  <a:gd name="connsiteX36" fmla="*/ 178088 w 244020"/>
                  <a:gd name="connsiteY36" fmla="*/ 66677 h 244020"/>
                  <a:gd name="connsiteX37" fmla="*/ 189822 w 244020"/>
                  <a:gd name="connsiteY37" fmla="*/ 44610 h 244020"/>
                  <a:gd name="connsiteX38" fmla="*/ 122010 w 244020"/>
                  <a:gd name="connsiteY38" fmla="*/ 0 h 244020"/>
                  <a:gd name="connsiteX39" fmla="*/ 244020 w 244020"/>
                  <a:gd name="connsiteY39" fmla="*/ 122010 h 244020"/>
                  <a:gd name="connsiteX40" fmla="*/ 122010 w 244020"/>
                  <a:gd name="connsiteY40" fmla="*/ 244020 h 244020"/>
                  <a:gd name="connsiteX41" fmla="*/ 0 w 244020"/>
                  <a:gd name="connsiteY41" fmla="*/ 122010 h 244020"/>
                  <a:gd name="connsiteX42" fmla="*/ 122010 w 244020"/>
                  <a:gd name="connsiteY42" fmla="*/ 0 h 244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244020" h="244020">
                    <a:moveTo>
                      <a:pt x="150008" y="23440"/>
                    </a:moveTo>
                    <a:lnTo>
                      <a:pt x="138474" y="45133"/>
                    </a:lnTo>
                    <a:lnTo>
                      <a:pt x="129633" y="43454"/>
                    </a:lnTo>
                    <a:cubicBezTo>
                      <a:pt x="124571" y="43005"/>
                      <a:pt x="119507" y="43056"/>
                      <a:pt x="114512" y="43585"/>
                    </a:cubicBezTo>
                    <a:lnTo>
                      <a:pt x="102559" y="46021"/>
                    </a:lnTo>
                    <a:lnTo>
                      <a:pt x="89763" y="25544"/>
                    </a:lnTo>
                    <a:lnTo>
                      <a:pt x="51524" y="49438"/>
                    </a:lnTo>
                    <a:lnTo>
                      <a:pt x="64195" y="69717"/>
                    </a:lnTo>
                    <a:lnTo>
                      <a:pt x="62399" y="71498"/>
                    </a:lnTo>
                    <a:cubicBezTo>
                      <a:pt x="59088" y="75505"/>
                      <a:pt x="56128" y="79905"/>
                      <a:pt x="53592" y="84675"/>
                    </a:cubicBezTo>
                    <a:cubicBezTo>
                      <a:pt x="51057" y="89444"/>
                      <a:pt x="49064" y="94358"/>
                      <a:pt x="47593" y="99344"/>
                    </a:cubicBezTo>
                    <a:lnTo>
                      <a:pt x="47121" y="101828"/>
                    </a:lnTo>
                    <a:lnTo>
                      <a:pt x="23224" y="102663"/>
                    </a:lnTo>
                    <a:lnTo>
                      <a:pt x="24797" y="147727"/>
                    </a:lnTo>
                    <a:lnTo>
                      <a:pt x="48929" y="146884"/>
                    </a:lnTo>
                    <a:lnTo>
                      <a:pt x="53593" y="158156"/>
                    </a:lnTo>
                    <a:cubicBezTo>
                      <a:pt x="55948" y="162593"/>
                      <a:pt x="58738" y="166820"/>
                      <a:pt x="61941" y="170765"/>
                    </a:cubicBezTo>
                    <a:lnTo>
                      <a:pt x="68277" y="177155"/>
                    </a:lnTo>
                    <a:lnTo>
                      <a:pt x="56742" y="198848"/>
                    </a:lnTo>
                    <a:lnTo>
                      <a:pt x="96556" y="220017"/>
                    </a:lnTo>
                    <a:lnTo>
                      <a:pt x="108290" y="197950"/>
                    </a:lnTo>
                    <a:lnTo>
                      <a:pt x="115723" y="199362"/>
                    </a:lnTo>
                    <a:cubicBezTo>
                      <a:pt x="120785" y="199811"/>
                      <a:pt x="125849" y="199760"/>
                      <a:pt x="130844" y="199231"/>
                    </a:cubicBezTo>
                    <a:lnTo>
                      <a:pt x="143511" y="196649"/>
                    </a:lnTo>
                    <a:lnTo>
                      <a:pt x="156800" y="217914"/>
                    </a:lnTo>
                    <a:lnTo>
                      <a:pt x="195040" y="194019"/>
                    </a:lnTo>
                    <a:lnTo>
                      <a:pt x="181658" y="172605"/>
                    </a:lnTo>
                    <a:lnTo>
                      <a:pt x="182957" y="171317"/>
                    </a:lnTo>
                    <a:cubicBezTo>
                      <a:pt x="186268" y="167309"/>
                      <a:pt x="189227" y="162910"/>
                      <a:pt x="191763" y="158141"/>
                    </a:cubicBezTo>
                    <a:cubicBezTo>
                      <a:pt x="194298" y="153371"/>
                      <a:pt x="196292" y="148459"/>
                      <a:pt x="197762" y="143472"/>
                    </a:cubicBezTo>
                    <a:lnTo>
                      <a:pt x="198103" y="141676"/>
                    </a:lnTo>
                    <a:lnTo>
                      <a:pt x="223340" y="140794"/>
                    </a:lnTo>
                    <a:lnTo>
                      <a:pt x="221766" y="95730"/>
                    </a:lnTo>
                    <a:lnTo>
                      <a:pt x="196706" y="96606"/>
                    </a:lnTo>
                    <a:lnTo>
                      <a:pt x="191764" y="84660"/>
                    </a:lnTo>
                    <a:cubicBezTo>
                      <a:pt x="189409" y="80222"/>
                      <a:pt x="186618" y="75996"/>
                      <a:pt x="183415" y="72051"/>
                    </a:cubicBezTo>
                    <a:lnTo>
                      <a:pt x="178088" y="66677"/>
                    </a:lnTo>
                    <a:lnTo>
                      <a:pt x="189822" y="44610"/>
                    </a:lnTo>
                    <a:close/>
                    <a:moveTo>
                      <a:pt x="122010" y="0"/>
                    </a:moveTo>
                    <a:cubicBezTo>
                      <a:pt x="189394" y="0"/>
                      <a:pt x="244020" y="54626"/>
                      <a:pt x="244020" y="122010"/>
                    </a:cubicBezTo>
                    <a:cubicBezTo>
                      <a:pt x="244020" y="189394"/>
                      <a:pt x="189394" y="244020"/>
                      <a:pt x="122010" y="244020"/>
                    </a:cubicBezTo>
                    <a:cubicBezTo>
                      <a:pt x="54626" y="244020"/>
                      <a:pt x="0" y="189394"/>
                      <a:pt x="0" y="122010"/>
                    </a:cubicBezTo>
                    <a:cubicBezTo>
                      <a:pt x="0" y="54626"/>
                      <a:pt x="54626" y="0"/>
                      <a:pt x="1220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2557362" y="4052319"/>
              <a:ext cx="255214" cy="255214"/>
              <a:chOff x="3404393" y="1190304"/>
              <a:chExt cx="1066092" cy="1066091"/>
            </a:xfrm>
          </p:grpSpPr>
          <p:sp>
            <p:nvSpPr>
              <p:cNvPr id="222" name="矩形 221"/>
              <p:cNvSpPr/>
              <p:nvPr/>
            </p:nvSpPr>
            <p:spPr>
              <a:xfrm>
                <a:off x="3870396" y="1190304"/>
                <a:ext cx="134085" cy="75492"/>
              </a:xfrm>
              <a:prstGeom prst="rect">
                <a:avLst/>
              </a:prstGeom>
              <a:solidFill>
                <a:srgbClr val="01AC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23" name="矩形 222"/>
              <p:cNvSpPr/>
              <p:nvPr/>
            </p:nvSpPr>
            <p:spPr>
              <a:xfrm rot="1800000">
                <a:off x="4118046" y="1256661"/>
                <a:ext cx="134085" cy="75492"/>
              </a:xfrm>
              <a:prstGeom prst="rect">
                <a:avLst/>
              </a:prstGeom>
              <a:solidFill>
                <a:srgbClr val="01AC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24" name="矩形 223"/>
              <p:cNvSpPr/>
              <p:nvPr/>
            </p:nvSpPr>
            <p:spPr>
              <a:xfrm rot="3600000">
                <a:off x="4299338" y="1437954"/>
                <a:ext cx="134085" cy="75492"/>
              </a:xfrm>
              <a:prstGeom prst="rect">
                <a:avLst/>
              </a:prstGeom>
              <a:solidFill>
                <a:srgbClr val="01AC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25" name="矩形 224"/>
              <p:cNvSpPr/>
              <p:nvPr/>
            </p:nvSpPr>
            <p:spPr>
              <a:xfrm rot="5400000">
                <a:off x="4365696" y="1685604"/>
                <a:ext cx="134085" cy="75492"/>
              </a:xfrm>
              <a:prstGeom prst="rect">
                <a:avLst/>
              </a:prstGeom>
              <a:solidFill>
                <a:srgbClr val="01AC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26" name="矩形 225"/>
              <p:cNvSpPr/>
              <p:nvPr/>
            </p:nvSpPr>
            <p:spPr>
              <a:xfrm rot="7200000">
                <a:off x="4299338" y="1933254"/>
                <a:ext cx="134085" cy="75492"/>
              </a:xfrm>
              <a:prstGeom prst="rect">
                <a:avLst/>
              </a:prstGeom>
              <a:solidFill>
                <a:srgbClr val="01AC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27" name="矩形 226"/>
              <p:cNvSpPr/>
              <p:nvPr/>
            </p:nvSpPr>
            <p:spPr>
              <a:xfrm rot="9000000">
                <a:off x="4118046" y="2114546"/>
                <a:ext cx="134085" cy="75492"/>
              </a:xfrm>
              <a:prstGeom prst="rect">
                <a:avLst/>
              </a:prstGeom>
              <a:solidFill>
                <a:srgbClr val="01AC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28" name="矩形 227"/>
              <p:cNvSpPr/>
              <p:nvPr/>
            </p:nvSpPr>
            <p:spPr>
              <a:xfrm rot="10800000">
                <a:off x="3870396" y="2180903"/>
                <a:ext cx="134085" cy="75492"/>
              </a:xfrm>
              <a:prstGeom prst="rect">
                <a:avLst/>
              </a:prstGeom>
              <a:solidFill>
                <a:srgbClr val="01AC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29" name="矩形 228"/>
              <p:cNvSpPr/>
              <p:nvPr/>
            </p:nvSpPr>
            <p:spPr>
              <a:xfrm rot="12600000">
                <a:off x="3622746" y="2114546"/>
                <a:ext cx="134085" cy="75492"/>
              </a:xfrm>
              <a:prstGeom prst="rect">
                <a:avLst/>
              </a:prstGeom>
              <a:solidFill>
                <a:srgbClr val="01AC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30" name="矩形 229"/>
              <p:cNvSpPr/>
              <p:nvPr/>
            </p:nvSpPr>
            <p:spPr>
              <a:xfrm rot="14400000">
                <a:off x="3441453" y="1933254"/>
                <a:ext cx="134085" cy="75492"/>
              </a:xfrm>
              <a:prstGeom prst="rect">
                <a:avLst/>
              </a:prstGeom>
              <a:solidFill>
                <a:srgbClr val="01AC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31" name="矩形 230"/>
              <p:cNvSpPr/>
              <p:nvPr/>
            </p:nvSpPr>
            <p:spPr>
              <a:xfrm rot="16200000">
                <a:off x="3375096" y="1685604"/>
                <a:ext cx="134085" cy="75492"/>
              </a:xfrm>
              <a:prstGeom prst="rect">
                <a:avLst/>
              </a:prstGeom>
              <a:solidFill>
                <a:srgbClr val="01AC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32" name="矩形 231"/>
              <p:cNvSpPr/>
              <p:nvPr/>
            </p:nvSpPr>
            <p:spPr>
              <a:xfrm rot="18000000">
                <a:off x="3441453" y="1437954"/>
                <a:ext cx="134085" cy="75492"/>
              </a:xfrm>
              <a:prstGeom prst="rect">
                <a:avLst/>
              </a:prstGeom>
              <a:solidFill>
                <a:srgbClr val="01AC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33" name="矩形 232"/>
              <p:cNvSpPr/>
              <p:nvPr/>
            </p:nvSpPr>
            <p:spPr>
              <a:xfrm rot="19800000">
                <a:off x="3622746" y="1256661"/>
                <a:ext cx="134085" cy="75492"/>
              </a:xfrm>
              <a:prstGeom prst="rect">
                <a:avLst/>
              </a:prstGeom>
              <a:solidFill>
                <a:srgbClr val="01AC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34" name="任意多边形 233"/>
              <p:cNvSpPr/>
              <p:nvPr/>
            </p:nvSpPr>
            <p:spPr>
              <a:xfrm>
                <a:off x="3472633" y="1255790"/>
                <a:ext cx="933012" cy="933012"/>
              </a:xfrm>
              <a:custGeom>
                <a:avLst/>
                <a:gdLst>
                  <a:gd name="connsiteX0" fmla="*/ 462612 w 933012"/>
                  <a:gd name="connsiteY0" fmla="*/ 225519 h 933012"/>
                  <a:gd name="connsiteX1" fmla="*/ 226172 w 933012"/>
                  <a:gd name="connsiteY1" fmla="*/ 461959 h 933012"/>
                  <a:gd name="connsiteX2" fmla="*/ 462612 w 933012"/>
                  <a:gd name="connsiteY2" fmla="*/ 698399 h 933012"/>
                  <a:gd name="connsiteX3" fmla="*/ 699052 w 933012"/>
                  <a:gd name="connsiteY3" fmla="*/ 461959 h 933012"/>
                  <a:gd name="connsiteX4" fmla="*/ 462612 w 933012"/>
                  <a:gd name="connsiteY4" fmla="*/ 225519 h 933012"/>
                  <a:gd name="connsiteX5" fmla="*/ 466506 w 933012"/>
                  <a:gd name="connsiteY5" fmla="*/ 0 h 933012"/>
                  <a:gd name="connsiteX6" fmla="*/ 933012 w 933012"/>
                  <a:gd name="connsiteY6" fmla="*/ 466506 h 933012"/>
                  <a:gd name="connsiteX7" fmla="*/ 466506 w 933012"/>
                  <a:gd name="connsiteY7" fmla="*/ 933012 h 933012"/>
                  <a:gd name="connsiteX8" fmla="*/ 0 w 933012"/>
                  <a:gd name="connsiteY8" fmla="*/ 466506 h 933012"/>
                  <a:gd name="connsiteX9" fmla="*/ 466506 w 933012"/>
                  <a:gd name="connsiteY9" fmla="*/ 0 h 933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33012" h="933012">
                    <a:moveTo>
                      <a:pt x="462612" y="225519"/>
                    </a:moveTo>
                    <a:cubicBezTo>
                      <a:pt x="332030" y="225519"/>
                      <a:pt x="226172" y="331377"/>
                      <a:pt x="226172" y="461959"/>
                    </a:cubicBezTo>
                    <a:cubicBezTo>
                      <a:pt x="226172" y="592541"/>
                      <a:pt x="332030" y="698399"/>
                      <a:pt x="462612" y="698399"/>
                    </a:cubicBezTo>
                    <a:cubicBezTo>
                      <a:pt x="593194" y="698399"/>
                      <a:pt x="699052" y="592541"/>
                      <a:pt x="699052" y="461959"/>
                    </a:cubicBezTo>
                    <a:cubicBezTo>
                      <a:pt x="699052" y="331377"/>
                      <a:pt x="593194" y="225519"/>
                      <a:pt x="462612" y="225519"/>
                    </a:cubicBezTo>
                    <a:close/>
                    <a:moveTo>
                      <a:pt x="466506" y="0"/>
                    </a:moveTo>
                    <a:cubicBezTo>
                      <a:pt x="724150" y="0"/>
                      <a:pt x="933012" y="208862"/>
                      <a:pt x="933012" y="466506"/>
                    </a:cubicBezTo>
                    <a:cubicBezTo>
                      <a:pt x="933012" y="724150"/>
                      <a:pt x="724150" y="933012"/>
                      <a:pt x="466506" y="933012"/>
                    </a:cubicBezTo>
                    <a:cubicBezTo>
                      <a:pt x="208862" y="933012"/>
                      <a:pt x="0" y="724150"/>
                      <a:pt x="0" y="466506"/>
                    </a:cubicBezTo>
                    <a:cubicBezTo>
                      <a:pt x="0" y="208862"/>
                      <a:pt x="208862" y="0"/>
                      <a:pt x="466506" y="0"/>
                    </a:cubicBezTo>
                    <a:close/>
                  </a:path>
                </a:pathLst>
              </a:custGeom>
              <a:solidFill>
                <a:srgbClr val="01AC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235" name="任意多边形 234"/>
              <p:cNvSpPr/>
              <p:nvPr/>
            </p:nvSpPr>
            <p:spPr>
              <a:xfrm>
                <a:off x="3549702" y="1338513"/>
                <a:ext cx="771086" cy="771086"/>
              </a:xfrm>
              <a:custGeom>
                <a:avLst/>
                <a:gdLst>
                  <a:gd name="connsiteX0" fmla="*/ 389436 w 771086"/>
                  <a:gd name="connsiteY0" fmla="*/ 147342 h 771086"/>
                  <a:gd name="connsiteX1" fmla="*/ 152996 w 771086"/>
                  <a:gd name="connsiteY1" fmla="*/ 383782 h 771086"/>
                  <a:gd name="connsiteX2" fmla="*/ 389436 w 771086"/>
                  <a:gd name="connsiteY2" fmla="*/ 620222 h 771086"/>
                  <a:gd name="connsiteX3" fmla="*/ 625876 w 771086"/>
                  <a:gd name="connsiteY3" fmla="*/ 383782 h 771086"/>
                  <a:gd name="connsiteX4" fmla="*/ 389436 w 771086"/>
                  <a:gd name="connsiteY4" fmla="*/ 147342 h 771086"/>
                  <a:gd name="connsiteX5" fmla="*/ 385543 w 771086"/>
                  <a:gd name="connsiteY5" fmla="*/ 0 h 771086"/>
                  <a:gd name="connsiteX6" fmla="*/ 771086 w 771086"/>
                  <a:gd name="connsiteY6" fmla="*/ 385543 h 771086"/>
                  <a:gd name="connsiteX7" fmla="*/ 385543 w 771086"/>
                  <a:gd name="connsiteY7" fmla="*/ 771086 h 771086"/>
                  <a:gd name="connsiteX8" fmla="*/ 0 w 771086"/>
                  <a:gd name="connsiteY8" fmla="*/ 385543 h 771086"/>
                  <a:gd name="connsiteX9" fmla="*/ 385543 w 771086"/>
                  <a:gd name="connsiteY9" fmla="*/ 0 h 771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1086" h="771086">
                    <a:moveTo>
                      <a:pt x="389436" y="147342"/>
                    </a:moveTo>
                    <a:cubicBezTo>
                      <a:pt x="258854" y="147342"/>
                      <a:pt x="152996" y="253200"/>
                      <a:pt x="152996" y="383782"/>
                    </a:cubicBezTo>
                    <a:cubicBezTo>
                      <a:pt x="152996" y="514364"/>
                      <a:pt x="258854" y="620222"/>
                      <a:pt x="389436" y="620222"/>
                    </a:cubicBezTo>
                    <a:cubicBezTo>
                      <a:pt x="520018" y="620222"/>
                      <a:pt x="625876" y="514364"/>
                      <a:pt x="625876" y="383782"/>
                    </a:cubicBezTo>
                    <a:cubicBezTo>
                      <a:pt x="625876" y="253200"/>
                      <a:pt x="520018" y="147342"/>
                      <a:pt x="389436" y="147342"/>
                    </a:cubicBezTo>
                    <a:close/>
                    <a:moveTo>
                      <a:pt x="385543" y="0"/>
                    </a:moveTo>
                    <a:cubicBezTo>
                      <a:pt x="598473" y="0"/>
                      <a:pt x="771086" y="172613"/>
                      <a:pt x="771086" y="385543"/>
                    </a:cubicBezTo>
                    <a:cubicBezTo>
                      <a:pt x="771086" y="598473"/>
                      <a:pt x="598473" y="771086"/>
                      <a:pt x="385543" y="771086"/>
                    </a:cubicBezTo>
                    <a:cubicBezTo>
                      <a:pt x="172613" y="771086"/>
                      <a:pt x="0" y="598473"/>
                      <a:pt x="0" y="385543"/>
                    </a:cubicBezTo>
                    <a:cubicBezTo>
                      <a:pt x="0" y="172613"/>
                      <a:pt x="172613" y="0"/>
                      <a:pt x="38554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236" name="任意多边形 235"/>
              <p:cNvSpPr/>
              <p:nvPr/>
            </p:nvSpPr>
            <p:spPr>
              <a:xfrm>
                <a:off x="3601763" y="1388814"/>
                <a:ext cx="666964" cy="666964"/>
              </a:xfrm>
              <a:custGeom>
                <a:avLst/>
                <a:gdLst>
                  <a:gd name="connsiteX0" fmla="*/ 331172 w 666964"/>
                  <a:gd name="connsiteY0" fmla="*/ 120540 h 666964"/>
                  <a:gd name="connsiteX1" fmla="*/ 124230 w 666964"/>
                  <a:gd name="connsiteY1" fmla="*/ 327482 h 666964"/>
                  <a:gd name="connsiteX2" fmla="*/ 331172 w 666964"/>
                  <a:gd name="connsiteY2" fmla="*/ 534424 h 666964"/>
                  <a:gd name="connsiteX3" fmla="*/ 538114 w 666964"/>
                  <a:gd name="connsiteY3" fmla="*/ 327482 h 666964"/>
                  <a:gd name="connsiteX4" fmla="*/ 331172 w 666964"/>
                  <a:gd name="connsiteY4" fmla="*/ 120540 h 666964"/>
                  <a:gd name="connsiteX5" fmla="*/ 333482 w 666964"/>
                  <a:gd name="connsiteY5" fmla="*/ 0 h 666964"/>
                  <a:gd name="connsiteX6" fmla="*/ 666964 w 666964"/>
                  <a:gd name="connsiteY6" fmla="*/ 333482 h 666964"/>
                  <a:gd name="connsiteX7" fmla="*/ 333482 w 666964"/>
                  <a:gd name="connsiteY7" fmla="*/ 666964 h 666964"/>
                  <a:gd name="connsiteX8" fmla="*/ 0 w 666964"/>
                  <a:gd name="connsiteY8" fmla="*/ 333482 h 666964"/>
                  <a:gd name="connsiteX9" fmla="*/ 333482 w 666964"/>
                  <a:gd name="connsiteY9" fmla="*/ 0 h 666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964" h="666964">
                    <a:moveTo>
                      <a:pt x="331172" y="120540"/>
                    </a:moveTo>
                    <a:cubicBezTo>
                      <a:pt x="216881" y="120540"/>
                      <a:pt x="124230" y="213191"/>
                      <a:pt x="124230" y="327482"/>
                    </a:cubicBezTo>
                    <a:cubicBezTo>
                      <a:pt x="124230" y="441773"/>
                      <a:pt x="216881" y="534424"/>
                      <a:pt x="331172" y="534424"/>
                    </a:cubicBezTo>
                    <a:cubicBezTo>
                      <a:pt x="445463" y="534424"/>
                      <a:pt x="538114" y="441773"/>
                      <a:pt x="538114" y="327482"/>
                    </a:cubicBezTo>
                    <a:cubicBezTo>
                      <a:pt x="538114" y="213191"/>
                      <a:pt x="445463" y="120540"/>
                      <a:pt x="331172" y="120540"/>
                    </a:cubicBezTo>
                    <a:close/>
                    <a:moveTo>
                      <a:pt x="333482" y="0"/>
                    </a:moveTo>
                    <a:cubicBezTo>
                      <a:pt x="517659" y="0"/>
                      <a:pt x="666964" y="149305"/>
                      <a:pt x="666964" y="333482"/>
                    </a:cubicBezTo>
                    <a:cubicBezTo>
                      <a:pt x="666964" y="517659"/>
                      <a:pt x="517659" y="666964"/>
                      <a:pt x="333482" y="666964"/>
                    </a:cubicBezTo>
                    <a:cubicBezTo>
                      <a:pt x="149305" y="666964"/>
                      <a:pt x="0" y="517659"/>
                      <a:pt x="0" y="333482"/>
                    </a:cubicBezTo>
                    <a:cubicBezTo>
                      <a:pt x="0" y="149305"/>
                      <a:pt x="149305" y="0"/>
                      <a:pt x="333482" y="0"/>
                    </a:cubicBezTo>
                    <a:close/>
                  </a:path>
                </a:pathLst>
              </a:custGeom>
              <a:solidFill>
                <a:srgbClr val="01AC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2208494" y="3672470"/>
              <a:ext cx="450237" cy="454740"/>
              <a:chOff x="3404393" y="1190304"/>
              <a:chExt cx="1066092" cy="1066091"/>
            </a:xfrm>
            <a:solidFill>
              <a:srgbClr val="E87071"/>
            </a:solidFill>
          </p:grpSpPr>
          <p:sp>
            <p:nvSpPr>
              <p:cNvPr id="209" name="矩形 208"/>
              <p:cNvSpPr/>
              <p:nvPr/>
            </p:nvSpPr>
            <p:spPr>
              <a:xfrm>
                <a:off x="3870396" y="119030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10" name="矩形 209"/>
              <p:cNvSpPr/>
              <p:nvPr/>
            </p:nvSpPr>
            <p:spPr>
              <a:xfrm rot="1800000">
                <a:off x="4118046" y="1256661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11" name="矩形 210"/>
              <p:cNvSpPr/>
              <p:nvPr/>
            </p:nvSpPr>
            <p:spPr>
              <a:xfrm rot="3600000">
                <a:off x="4299338" y="143795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12" name="矩形 211"/>
              <p:cNvSpPr/>
              <p:nvPr/>
            </p:nvSpPr>
            <p:spPr>
              <a:xfrm rot="5400000">
                <a:off x="4365696" y="168560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13" name="矩形 212"/>
              <p:cNvSpPr/>
              <p:nvPr/>
            </p:nvSpPr>
            <p:spPr>
              <a:xfrm rot="7200000">
                <a:off x="4299338" y="193325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14" name="矩形 213"/>
              <p:cNvSpPr/>
              <p:nvPr/>
            </p:nvSpPr>
            <p:spPr>
              <a:xfrm rot="9000000">
                <a:off x="4118046" y="2114546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15" name="矩形 214"/>
              <p:cNvSpPr/>
              <p:nvPr/>
            </p:nvSpPr>
            <p:spPr>
              <a:xfrm rot="10800000">
                <a:off x="3870396" y="2180903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16" name="矩形 215"/>
              <p:cNvSpPr/>
              <p:nvPr/>
            </p:nvSpPr>
            <p:spPr>
              <a:xfrm rot="12600000">
                <a:off x="3622746" y="2114546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17" name="矩形 216"/>
              <p:cNvSpPr/>
              <p:nvPr/>
            </p:nvSpPr>
            <p:spPr>
              <a:xfrm rot="14400000">
                <a:off x="3441453" y="193325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18" name="矩形 217"/>
              <p:cNvSpPr/>
              <p:nvPr/>
            </p:nvSpPr>
            <p:spPr>
              <a:xfrm rot="16200000">
                <a:off x="3375096" y="168560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19" name="矩形 218"/>
              <p:cNvSpPr/>
              <p:nvPr/>
            </p:nvSpPr>
            <p:spPr>
              <a:xfrm rot="18000000">
                <a:off x="3441453" y="143795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20" name="矩形 219"/>
              <p:cNvSpPr/>
              <p:nvPr/>
            </p:nvSpPr>
            <p:spPr>
              <a:xfrm rot="19800000">
                <a:off x="3622746" y="1256661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21" name="任意多边形 220"/>
              <p:cNvSpPr/>
              <p:nvPr/>
            </p:nvSpPr>
            <p:spPr>
              <a:xfrm>
                <a:off x="3472633" y="1255790"/>
                <a:ext cx="933012" cy="933012"/>
              </a:xfrm>
              <a:custGeom>
                <a:avLst/>
                <a:gdLst>
                  <a:gd name="connsiteX0" fmla="*/ 462612 w 933012"/>
                  <a:gd name="connsiteY0" fmla="*/ 225519 h 933012"/>
                  <a:gd name="connsiteX1" fmla="*/ 226172 w 933012"/>
                  <a:gd name="connsiteY1" fmla="*/ 461959 h 933012"/>
                  <a:gd name="connsiteX2" fmla="*/ 462612 w 933012"/>
                  <a:gd name="connsiteY2" fmla="*/ 698399 h 933012"/>
                  <a:gd name="connsiteX3" fmla="*/ 699052 w 933012"/>
                  <a:gd name="connsiteY3" fmla="*/ 461959 h 933012"/>
                  <a:gd name="connsiteX4" fmla="*/ 462612 w 933012"/>
                  <a:gd name="connsiteY4" fmla="*/ 225519 h 933012"/>
                  <a:gd name="connsiteX5" fmla="*/ 466506 w 933012"/>
                  <a:gd name="connsiteY5" fmla="*/ 0 h 933012"/>
                  <a:gd name="connsiteX6" fmla="*/ 933012 w 933012"/>
                  <a:gd name="connsiteY6" fmla="*/ 466506 h 933012"/>
                  <a:gd name="connsiteX7" fmla="*/ 466506 w 933012"/>
                  <a:gd name="connsiteY7" fmla="*/ 933012 h 933012"/>
                  <a:gd name="connsiteX8" fmla="*/ 0 w 933012"/>
                  <a:gd name="connsiteY8" fmla="*/ 466506 h 933012"/>
                  <a:gd name="connsiteX9" fmla="*/ 466506 w 933012"/>
                  <a:gd name="connsiteY9" fmla="*/ 0 h 933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33012" h="933012">
                    <a:moveTo>
                      <a:pt x="462612" y="225519"/>
                    </a:moveTo>
                    <a:cubicBezTo>
                      <a:pt x="332030" y="225519"/>
                      <a:pt x="226172" y="331377"/>
                      <a:pt x="226172" y="461959"/>
                    </a:cubicBezTo>
                    <a:cubicBezTo>
                      <a:pt x="226172" y="592541"/>
                      <a:pt x="332030" y="698399"/>
                      <a:pt x="462612" y="698399"/>
                    </a:cubicBezTo>
                    <a:cubicBezTo>
                      <a:pt x="593194" y="698399"/>
                      <a:pt x="699052" y="592541"/>
                      <a:pt x="699052" y="461959"/>
                    </a:cubicBezTo>
                    <a:cubicBezTo>
                      <a:pt x="699052" y="331377"/>
                      <a:pt x="593194" y="225519"/>
                      <a:pt x="462612" y="225519"/>
                    </a:cubicBezTo>
                    <a:close/>
                    <a:moveTo>
                      <a:pt x="466506" y="0"/>
                    </a:moveTo>
                    <a:cubicBezTo>
                      <a:pt x="724150" y="0"/>
                      <a:pt x="933012" y="208862"/>
                      <a:pt x="933012" y="466506"/>
                    </a:cubicBezTo>
                    <a:cubicBezTo>
                      <a:pt x="933012" y="724150"/>
                      <a:pt x="724150" y="933012"/>
                      <a:pt x="466506" y="933012"/>
                    </a:cubicBezTo>
                    <a:cubicBezTo>
                      <a:pt x="208862" y="933012"/>
                      <a:pt x="0" y="724150"/>
                      <a:pt x="0" y="466506"/>
                    </a:cubicBezTo>
                    <a:cubicBezTo>
                      <a:pt x="0" y="208862"/>
                      <a:pt x="208862" y="0"/>
                      <a:pt x="46650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3533814" y="3731059"/>
              <a:ext cx="279561" cy="282358"/>
              <a:chOff x="3404393" y="1190304"/>
              <a:chExt cx="1066092" cy="1066091"/>
            </a:xfrm>
            <a:solidFill>
              <a:srgbClr val="FFB850"/>
            </a:solidFill>
          </p:grpSpPr>
          <p:sp>
            <p:nvSpPr>
              <p:cNvPr id="196" name="矩形 195"/>
              <p:cNvSpPr/>
              <p:nvPr/>
            </p:nvSpPr>
            <p:spPr>
              <a:xfrm>
                <a:off x="3870396" y="119030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97" name="矩形 196"/>
              <p:cNvSpPr/>
              <p:nvPr/>
            </p:nvSpPr>
            <p:spPr>
              <a:xfrm rot="1800000">
                <a:off x="4118046" y="1256661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98" name="矩形 197"/>
              <p:cNvSpPr/>
              <p:nvPr/>
            </p:nvSpPr>
            <p:spPr>
              <a:xfrm rot="3600000">
                <a:off x="4299338" y="143795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99" name="矩形 198"/>
              <p:cNvSpPr/>
              <p:nvPr/>
            </p:nvSpPr>
            <p:spPr>
              <a:xfrm rot="5400000">
                <a:off x="4365696" y="168560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00" name="矩形 199"/>
              <p:cNvSpPr/>
              <p:nvPr/>
            </p:nvSpPr>
            <p:spPr>
              <a:xfrm rot="7200000">
                <a:off x="4299338" y="193325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01" name="矩形 200"/>
              <p:cNvSpPr/>
              <p:nvPr/>
            </p:nvSpPr>
            <p:spPr>
              <a:xfrm rot="9000000">
                <a:off x="4118046" y="2114546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02" name="矩形 201"/>
              <p:cNvSpPr/>
              <p:nvPr/>
            </p:nvSpPr>
            <p:spPr>
              <a:xfrm rot="10800000">
                <a:off x="3870396" y="2180903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03" name="矩形 202"/>
              <p:cNvSpPr/>
              <p:nvPr/>
            </p:nvSpPr>
            <p:spPr>
              <a:xfrm rot="12600000">
                <a:off x="3622746" y="2114546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04" name="矩形 203"/>
              <p:cNvSpPr/>
              <p:nvPr/>
            </p:nvSpPr>
            <p:spPr>
              <a:xfrm rot="14400000">
                <a:off x="3441453" y="193325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05" name="矩形 204"/>
              <p:cNvSpPr/>
              <p:nvPr/>
            </p:nvSpPr>
            <p:spPr>
              <a:xfrm rot="16200000">
                <a:off x="3375096" y="168560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06" name="矩形 205"/>
              <p:cNvSpPr/>
              <p:nvPr/>
            </p:nvSpPr>
            <p:spPr>
              <a:xfrm rot="18000000">
                <a:off x="3441453" y="143795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07" name="矩形 206"/>
              <p:cNvSpPr/>
              <p:nvPr/>
            </p:nvSpPr>
            <p:spPr>
              <a:xfrm rot="19800000">
                <a:off x="3622746" y="1256661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08" name="任意多边形 207"/>
              <p:cNvSpPr/>
              <p:nvPr/>
            </p:nvSpPr>
            <p:spPr>
              <a:xfrm>
                <a:off x="3472632" y="1255789"/>
                <a:ext cx="933012" cy="933013"/>
              </a:xfrm>
              <a:custGeom>
                <a:avLst/>
                <a:gdLst>
                  <a:gd name="connsiteX0" fmla="*/ 462612 w 933012"/>
                  <a:gd name="connsiteY0" fmla="*/ 225519 h 933012"/>
                  <a:gd name="connsiteX1" fmla="*/ 226172 w 933012"/>
                  <a:gd name="connsiteY1" fmla="*/ 461959 h 933012"/>
                  <a:gd name="connsiteX2" fmla="*/ 462612 w 933012"/>
                  <a:gd name="connsiteY2" fmla="*/ 698399 h 933012"/>
                  <a:gd name="connsiteX3" fmla="*/ 699052 w 933012"/>
                  <a:gd name="connsiteY3" fmla="*/ 461959 h 933012"/>
                  <a:gd name="connsiteX4" fmla="*/ 462612 w 933012"/>
                  <a:gd name="connsiteY4" fmla="*/ 225519 h 933012"/>
                  <a:gd name="connsiteX5" fmla="*/ 466506 w 933012"/>
                  <a:gd name="connsiteY5" fmla="*/ 0 h 933012"/>
                  <a:gd name="connsiteX6" fmla="*/ 933012 w 933012"/>
                  <a:gd name="connsiteY6" fmla="*/ 466506 h 933012"/>
                  <a:gd name="connsiteX7" fmla="*/ 466506 w 933012"/>
                  <a:gd name="connsiteY7" fmla="*/ 933012 h 933012"/>
                  <a:gd name="connsiteX8" fmla="*/ 0 w 933012"/>
                  <a:gd name="connsiteY8" fmla="*/ 466506 h 933012"/>
                  <a:gd name="connsiteX9" fmla="*/ 466506 w 933012"/>
                  <a:gd name="connsiteY9" fmla="*/ 0 h 933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33012" h="933012">
                    <a:moveTo>
                      <a:pt x="462612" y="225519"/>
                    </a:moveTo>
                    <a:cubicBezTo>
                      <a:pt x="332030" y="225519"/>
                      <a:pt x="226172" y="331377"/>
                      <a:pt x="226172" y="461959"/>
                    </a:cubicBezTo>
                    <a:cubicBezTo>
                      <a:pt x="226172" y="592541"/>
                      <a:pt x="332030" y="698399"/>
                      <a:pt x="462612" y="698399"/>
                    </a:cubicBezTo>
                    <a:cubicBezTo>
                      <a:pt x="593194" y="698399"/>
                      <a:pt x="699052" y="592541"/>
                      <a:pt x="699052" y="461959"/>
                    </a:cubicBezTo>
                    <a:cubicBezTo>
                      <a:pt x="699052" y="331377"/>
                      <a:pt x="593194" y="225519"/>
                      <a:pt x="462612" y="225519"/>
                    </a:cubicBezTo>
                    <a:close/>
                    <a:moveTo>
                      <a:pt x="466506" y="0"/>
                    </a:moveTo>
                    <a:cubicBezTo>
                      <a:pt x="724150" y="0"/>
                      <a:pt x="933012" y="208862"/>
                      <a:pt x="933012" y="466506"/>
                    </a:cubicBezTo>
                    <a:cubicBezTo>
                      <a:pt x="933012" y="724150"/>
                      <a:pt x="724150" y="933012"/>
                      <a:pt x="466506" y="933012"/>
                    </a:cubicBezTo>
                    <a:cubicBezTo>
                      <a:pt x="208862" y="933012"/>
                      <a:pt x="0" y="724150"/>
                      <a:pt x="0" y="466506"/>
                    </a:cubicBezTo>
                    <a:cubicBezTo>
                      <a:pt x="0" y="208862"/>
                      <a:pt x="208862" y="0"/>
                      <a:pt x="46650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3086438" y="3228396"/>
              <a:ext cx="308809" cy="308809"/>
              <a:chOff x="3404393" y="1190304"/>
              <a:chExt cx="1066092" cy="1066091"/>
            </a:xfrm>
          </p:grpSpPr>
          <p:sp>
            <p:nvSpPr>
              <p:cNvPr id="181" name="矩形 180"/>
              <p:cNvSpPr/>
              <p:nvPr/>
            </p:nvSpPr>
            <p:spPr>
              <a:xfrm>
                <a:off x="3870396" y="1190304"/>
                <a:ext cx="134085" cy="75492"/>
              </a:xfrm>
              <a:prstGeom prst="rect">
                <a:avLst/>
              </a:prstGeom>
              <a:solidFill>
                <a:srgbClr val="FFB8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82" name="矩形 181"/>
              <p:cNvSpPr/>
              <p:nvPr/>
            </p:nvSpPr>
            <p:spPr>
              <a:xfrm rot="1800000">
                <a:off x="4118046" y="1256661"/>
                <a:ext cx="134085" cy="75492"/>
              </a:xfrm>
              <a:prstGeom prst="rect">
                <a:avLst/>
              </a:prstGeom>
              <a:solidFill>
                <a:srgbClr val="FFB8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83" name="矩形 182"/>
              <p:cNvSpPr/>
              <p:nvPr/>
            </p:nvSpPr>
            <p:spPr>
              <a:xfrm rot="3600000">
                <a:off x="4299338" y="1437954"/>
                <a:ext cx="134085" cy="75492"/>
              </a:xfrm>
              <a:prstGeom prst="rect">
                <a:avLst/>
              </a:prstGeom>
              <a:solidFill>
                <a:srgbClr val="FFB8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84" name="矩形 183"/>
              <p:cNvSpPr/>
              <p:nvPr/>
            </p:nvSpPr>
            <p:spPr>
              <a:xfrm rot="5400000">
                <a:off x="4365696" y="1685604"/>
                <a:ext cx="134085" cy="75492"/>
              </a:xfrm>
              <a:prstGeom prst="rect">
                <a:avLst/>
              </a:prstGeom>
              <a:solidFill>
                <a:srgbClr val="FFB8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85" name="矩形 184"/>
              <p:cNvSpPr/>
              <p:nvPr/>
            </p:nvSpPr>
            <p:spPr>
              <a:xfrm rot="7200000">
                <a:off x="4299338" y="1933254"/>
                <a:ext cx="134085" cy="75492"/>
              </a:xfrm>
              <a:prstGeom prst="rect">
                <a:avLst/>
              </a:prstGeom>
              <a:solidFill>
                <a:srgbClr val="FFB8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86" name="矩形 185"/>
              <p:cNvSpPr/>
              <p:nvPr/>
            </p:nvSpPr>
            <p:spPr>
              <a:xfrm rot="9000000">
                <a:off x="4118046" y="2114546"/>
                <a:ext cx="134085" cy="75492"/>
              </a:xfrm>
              <a:prstGeom prst="rect">
                <a:avLst/>
              </a:prstGeom>
              <a:solidFill>
                <a:srgbClr val="FFB8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87" name="矩形 186"/>
              <p:cNvSpPr/>
              <p:nvPr/>
            </p:nvSpPr>
            <p:spPr>
              <a:xfrm rot="10800000">
                <a:off x="3870396" y="2180903"/>
                <a:ext cx="134085" cy="75492"/>
              </a:xfrm>
              <a:prstGeom prst="rect">
                <a:avLst/>
              </a:prstGeom>
              <a:solidFill>
                <a:srgbClr val="FFB8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88" name="矩形 187"/>
              <p:cNvSpPr/>
              <p:nvPr/>
            </p:nvSpPr>
            <p:spPr>
              <a:xfrm rot="12600000">
                <a:off x="3622746" y="2114546"/>
                <a:ext cx="134085" cy="75492"/>
              </a:xfrm>
              <a:prstGeom prst="rect">
                <a:avLst/>
              </a:prstGeom>
              <a:solidFill>
                <a:srgbClr val="FFB8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89" name="矩形 188"/>
              <p:cNvSpPr/>
              <p:nvPr/>
            </p:nvSpPr>
            <p:spPr>
              <a:xfrm rot="14400000">
                <a:off x="3441453" y="1933254"/>
                <a:ext cx="134085" cy="75492"/>
              </a:xfrm>
              <a:prstGeom prst="rect">
                <a:avLst/>
              </a:prstGeom>
              <a:solidFill>
                <a:srgbClr val="FFB8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90" name="矩形 189"/>
              <p:cNvSpPr/>
              <p:nvPr/>
            </p:nvSpPr>
            <p:spPr>
              <a:xfrm rot="16200000">
                <a:off x="3375096" y="1685604"/>
                <a:ext cx="134085" cy="75492"/>
              </a:xfrm>
              <a:prstGeom prst="rect">
                <a:avLst/>
              </a:prstGeom>
              <a:solidFill>
                <a:srgbClr val="FFB8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91" name="矩形 190"/>
              <p:cNvSpPr/>
              <p:nvPr/>
            </p:nvSpPr>
            <p:spPr>
              <a:xfrm rot="18000000">
                <a:off x="3441453" y="1437954"/>
                <a:ext cx="134085" cy="75492"/>
              </a:xfrm>
              <a:prstGeom prst="rect">
                <a:avLst/>
              </a:prstGeom>
              <a:solidFill>
                <a:srgbClr val="FFB8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92" name="矩形 191"/>
              <p:cNvSpPr/>
              <p:nvPr/>
            </p:nvSpPr>
            <p:spPr>
              <a:xfrm rot="19800000">
                <a:off x="3622746" y="1256661"/>
                <a:ext cx="134085" cy="75492"/>
              </a:xfrm>
              <a:prstGeom prst="rect">
                <a:avLst/>
              </a:prstGeom>
              <a:solidFill>
                <a:srgbClr val="FFB8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93" name="任意多边形 192"/>
              <p:cNvSpPr/>
              <p:nvPr/>
            </p:nvSpPr>
            <p:spPr>
              <a:xfrm>
                <a:off x="3472633" y="1255790"/>
                <a:ext cx="933012" cy="933012"/>
              </a:xfrm>
              <a:custGeom>
                <a:avLst/>
                <a:gdLst>
                  <a:gd name="connsiteX0" fmla="*/ 462612 w 933012"/>
                  <a:gd name="connsiteY0" fmla="*/ 225519 h 933012"/>
                  <a:gd name="connsiteX1" fmla="*/ 226172 w 933012"/>
                  <a:gd name="connsiteY1" fmla="*/ 461959 h 933012"/>
                  <a:gd name="connsiteX2" fmla="*/ 462612 w 933012"/>
                  <a:gd name="connsiteY2" fmla="*/ 698399 h 933012"/>
                  <a:gd name="connsiteX3" fmla="*/ 699052 w 933012"/>
                  <a:gd name="connsiteY3" fmla="*/ 461959 h 933012"/>
                  <a:gd name="connsiteX4" fmla="*/ 462612 w 933012"/>
                  <a:gd name="connsiteY4" fmla="*/ 225519 h 933012"/>
                  <a:gd name="connsiteX5" fmla="*/ 466506 w 933012"/>
                  <a:gd name="connsiteY5" fmla="*/ 0 h 933012"/>
                  <a:gd name="connsiteX6" fmla="*/ 933012 w 933012"/>
                  <a:gd name="connsiteY6" fmla="*/ 466506 h 933012"/>
                  <a:gd name="connsiteX7" fmla="*/ 466506 w 933012"/>
                  <a:gd name="connsiteY7" fmla="*/ 933012 h 933012"/>
                  <a:gd name="connsiteX8" fmla="*/ 0 w 933012"/>
                  <a:gd name="connsiteY8" fmla="*/ 466506 h 933012"/>
                  <a:gd name="connsiteX9" fmla="*/ 466506 w 933012"/>
                  <a:gd name="connsiteY9" fmla="*/ 0 h 933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33012" h="933012">
                    <a:moveTo>
                      <a:pt x="462612" y="225519"/>
                    </a:moveTo>
                    <a:cubicBezTo>
                      <a:pt x="332030" y="225519"/>
                      <a:pt x="226172" y="331377"/>
                      <a:pt x="226172" y="461959"/>
                    </a:cubicBezTo>
                    <a:cubicBezTo>
                      <a:pt x="226172" y="592541"/>
                      <a:pt x="332030" y="698399"/>
                      <a:pt x="462612" y="698399"/>
                    </a:cubicBezTo>
                    <a:cubicBezTo>
                      <a:pt x="593194" y="698399"/>
                      <a:pt x="699052" y="592541"/>
                      <a:pt x="699052" y="461959"/>
                    </a:cubicBezTo>
                    <a:cubicBezTo>
                      <a:pt x="699052" y="331377"/>
                      <a:pt x="593194" y="225519"/>
                      <a:pt x="462612" y="225519"/>
                    </a:cubicBezTo>
                    <a:close/>
                    <a:moveTo>
                      <a:pt x="466506" y="0"/>
                    </a:moveTo>
                    <a:cubicBezTo>
                      <a:pt x="724150" y="0"/>
                      <a:pt x="933012" y="208862"/>
                      <a:pt x="933012" y="466506"/>
                    </a:cubicBezTo>
                    <a:cubicBezTo>
                      <a:pt x="933012" y="724150"/>
                      <a:pt x="724150" y="933012"/>
                      <a:pt x="466506" y="933012"/>
                    </a:cubicBezTo>
                    <a:cubicBezTo>
                      <a:pt x="208862" y="933012"/>
                      <a:pt x="0" y="724150"/>
                      <a:pt x="0" y="466506"/>
                    </a:cubicBezTo>
                    <a:cubicBezTo>
                      <a:pt x="0" y="208862"/>
                      <a:pt x="208862" y="0"/>
                      <a:pt x="466506" y="0"/>
                    </a:cubicBezTo>
                    <a:close/>
                  </a:path>
                </a:pathLst>
              </a:custGeom>
              <a:solidFill>
                <a:srgbClr val="FFB8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194" name="任意多边形 193"/>
              <p:cNvSpPr/>
              <p:nvPr/>
            </p:nvSpPr>
            <p:spPr>
              <a:xfrm>
                <a:off x="3549702" y="1338513"/>
                <a:ext cx="771086" cy="771086"/>
              </a:xfrm>
              <a:custGeom>
                <a:avLst/>
                <a:gdLst>
                  <a:gd name="connsiteX0" fmla="*/ 389436 w 771086"/>
                  <a:gd name="connsiteY0" fmla="*/ 147342 h 771086"/>
                  <a:gd name="connsiteX1" fmla="*/ 152996 w 771086"/>
                  <a:gd name="connsiteY1" fmla="*/ 383782 h 771086"/>
                  <a:gd name="connsiteX2" fmla="*/ 389436 w 771086"/>
                  <a:gd name="connsiteY2" fmla="*/ 620222 h 771086"/>
                  <a:gd name="connsiteX3" fmla="*/ 625876 w 771086"/>
                  <a:gd name="connsiteY3" fmla="*/ 383782 h 771086"/>
                  <a:gd name="connsiteX4" fmla="*/ 389436 w 771086"/>
                  <a:gd name="connsiteY4" fmla="*/ 147342 h 771086"/>
                  <a:gd name="connsiteX5" fmla="*/ 385543 w 771086"/>
                  <a:gd name="connsiteY5" fmla="*/ 0 h 771086"/>
                  <a:gd name="connsiteX6" fmla="*/ 771086 w 771086"/>
                  <a:gd name="connsiteY6" fmla="*/ 385543 h 771086"/>
                  <a:gd name="connsiteX7" fmla="*/ 385543 w 771086"/>
                  <a:gd name="connsiteY7" fmla="*/ 771086 h 771086"/>
                  <a:gd name="connsiteX8" fmla="*/ 0 w 771086"/>
                  <a:gd name="connsiteY8" fmla="*/ 385543 h 771086"/>
                  <a:gd name="connsiteX9" fmla="*/ 385543 w 771086"/>
                  <a:gd name="connsiteY9" fmla="*/ 0 h 771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1086" h="771086">
                    <a:moveTo>
                      <a:pt x="389436" y="147342"/>
                    </a:moveTo>
                    <a:cubicBezTo>
                      <a:pt x="258854" y="147342"/>
                      <a:pt x="152996" y="253200"/>
                      <a:pt x="152996" y="383782"/>
                    </a:cubicBezTo>
                    <a:cubicBezTo>
                      <a:pt x="152996" y="514364"/>
                      <a:pt x="258854" y="620222"/>
                      <a:pt x="389436" y="620222"/>
                    </a:cubicBezTo>
                    <a:cubicBezTo>
                      <a:pt x="520018" y="620222"/>
                      <a:pt x="625876" y="514364"/>
                      <a:pt x="625876" y="383782"/>
                    </a:cubicBezTo>
                    <a:cubicBezTo>
                      <a:pt x="625876" y="253200"/>
                      <a:pt x="520018" y="147342"/>
                      <a:pt x="389436" y="147342"/>
                    </a:cubicBezTo>
                    <a:close/>
                    <a:moveTo>
                      <a:pt x="385543" y="0"/>
                    </a:moveTo>
                    <a:cubicBezTo>
                      <a:pt x="598473" y="0"/>
                      <a:pt x="771086" y="172613"/>
                      <a:pt x="771086" y="385543"/>
                    </a:cubicBezTo>
                    <a:cubicBezTo>
                      <a:pt x="771086" y="598473"/>
                      <a:pt x="598473" y="771086"/>
                      <a:pt x="385543" y="771086"/>
                    </a:cubicBezTo>
                    <a:cubicBezTo>
                      <a:pt x="172613" y="771086"/>
                      <a:pt x="0" y="598473"/>
                      <a:pt x="0" y="385543"/>
                    </a:cubicBezTo>
                    <a:cubicBezTo>
                      <a:pt x="0" y="172613"/>
                      <a:pt x="172613" y="0"/>
                      <a:pt x="38554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195" name="任意多边形 194"/>
              <p:cNvSpPr/>
              <p:nvPr/>
            </p:nvSpPr>
            <p:spPr>
              <a:xfrm>
                <a:off x="3601763" y="1388814"/>
                <a:ext cx="666964" cy="666964"/>
              </a:xfrm>
              <a:custGeom>
                <a:avLst/>
                <a:gdLst>
                  <a:gd name="connsiteX0" fmla="*/ 331172 w 666964"/>
                  <a:gd name="connsiteY0" fmla="*/ 120540 h 666964"/>
                  <a:gd name="connsiteX1" fmla="*/ 124230 w 666964"/>
                  <a:gd name="connsiteY1" fmla="*/ 327482 h 666964"/>
                  <a:gd name="connsiteX2" fmla="*/ 331172 w 666964"/>
                  <a:gd name="connsiteY2" fmla="*/ 534424 h 666964"/>
                  <a:gd name="connsiteX3" fmla="*/ 538114 w 666964"/>
                  <a:gd name="connsiteY3" fmla="*/ 327482 h 666964"/>
                  <a:gd name="connsiteX4" fmla="*/ 331172 w 666964"/>
                  <a:gd name="connsiteY4" fmla="*/ 120540 h 666964"/>
                  <a:gd name="connsiteX5" fmla="*/ 333482 w 666964"/>
                  <a:gd name="connsiteY5" fmla="*/ 0 h 666964"/>
                  <a:gd name="connsiteX6" fmla="*/ 666964 w 666964"/>
                  <a:gd name="connsiteY6" fmla="*/ 333482 h 666964"/>
                  <a:gd name="connsiteX7" fmla="*/ 333482 w 666964"/>
                  <a:gd name="connsiteY7" fmla="*/ 666964 h 666964"/>
                  <a:gd name="connsiteX8" fmla="*/ 0 w 666964"/>
                  <a:gd name="connsiteY8" fmla="*/ 333482 h 666964"/>
                  <a:gd name="connsiteX9" fmla="*/ 333482 w 666964"/>
                  <a:gd name="connsiteY9" fmla="*/ 0 h 666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964" h="666964">
                    <a:moveTo>
                      <a:pt x="331172" y="120540"/>
                    </a:moveTo>
                    <a:cubicBezTo>
                      <a:pt x="216881" y="120540"/>
                      <a:pt x="124230" y="213191"/>
                      <a:pt x="124230" y="327482"/>
                    </a:cubicBezTo>
                    <a:cubicBezTo>
                      <a:pt x="124230" y="441773"/>
                      <a:pt x="216881" y="534424"/>
                      <a:pt x="331172" y="534424"/>
                    </a:cubicBezTo>
                    <a:cubicBezTo>
                      <a:pt x="445463" y="534424"/>
                      <a:pt x="538114" y="441773"/>
                      <a:pt x="538114" y="327482"/>
                    </a:cubicBezTo>
                    <a:cubicBezTo>
                      <a:pt x="538114" y="213191"/>
                      <a:pt x="445463" y="120540"/>
                      <a:pt x="331172" y="120540"/>
                    </a:cubicBezTo>
                    <a:close/>
                    <a:moveTo>
                      <a:pt x="333482" y="0"/>
                    </a:moveTo>
                    <a:cubicBezTo>
                      <a:pt x="517659" y="0"/>
                      <a:pt x="666964" y="149305"/>
                      <a:pt x="666964" y="333482"/>
                    </a:cubicBezTo>
                    <a:cubicBezTo>
                      <a:pt x="666964" y="517659"/>
                      <a:pt x="517659" y="666964"/>
                      <a:pt x="333482" y="666964"/>
                    </a:cubicBezTo>
                    <a:cubicBezTo>
                      <a:pt x="149305" y="666964"/>
                      <a:pt x="0" y="517659"/>
                      <a:pt x="0" y="333482"/>
                    </a:cubicBezTo>
                    <a:cubicBezTo>
                      <a:pt x="0" y="149305"/>
                      <a:pt x="149305" y="0"/>
                      <a:pt x="333482" y="0"/>
                    </a:cubicBezTo>
                    <a:close/>
                  </a:path>
                </a:pathLst>
              </a:custGeom>
              <a:solidFill>
                <a:srgbClr val="FFB8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2961186" y="2038289"/>
              <a:ext cx="354036" cy="350532"/>
              <a:chOff x="3404393" y="1190304"/>
              <a:chExt cx="1066092" cy="1066091"/>
            </a:xfrm>
            <a:solidFill>
              <a:srgbClr val="FFB850"/>
            </a:solidFill>
          </p:grpSpPr>
          <p:sp>
            <p:nvSpPr>
              <p:cNvPr id="168" name="矩形 167"/>
              <p:cNvSpPr/>
              <p:nvPr/>
            </p:nvSpPr>
            <p:spPr>
              <a:xfrm>
                <a:off x="3870396" y="119030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69" name="矩形 168"/>
              <p:cNvSpPr/>
              <p:nvPr/>
            </p:nvSpPr>
            <p:spPr>
              <a:xfrm rot="1800000">
                <a:off x="4118046" y="1256661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70" name="矩形 169"/>
              <p:cNvSpPr/>
              <p:nvPr/>
            </p:nvSpPr>
            <p:spPr>
              <a:xfrm rot="3600000">
                <a:off x="4299338" y="143795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 rot="5400000">
                <a:off x="4365696" y="168560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72" name="矩形 171"/>
              <p:cNvSpPr/>
              <p:nvPr/>
            </p:nvSpPr>
            <p:spPr>
              <a:xfrm rot="7200000">
                <a:off x="4299338" y="193325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73" name="矩形 172"/>
              <p:cNvSpPr/>
              <p:nvPr/>
            </p:nvSpPr>
            <p:spPr>
              <a:xfrm rot="9000000">
                <a:off x="4118046" y="2114546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74" name="矩形 173"/>
              <p:cNvSpPr/>
              <p:nvPr/>
            </p:nvSpPr>
            <p:spPr>
              <a:xfrm rot="10800000">
                <a:off x="3870396" y="2180903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75" name="矩形 174"/>
              <p:cNvSpPr/>
              <p:nvPr/>
            </p:nvSpPr>
            <p:spPr>
              <a:xfrm rot="12600000">
                <a:off x="3622746" y="2114546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76" name="矩形 175"/>
              <p:cNvSpPr/>
              <p:nvPr/>
            </p:nvSpPr>
            <p:spPr>
              <a:xfrm rot="14400000">
                <a:off x="3441453" y="193325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77" name="矩形 176"/>
              <p:cNvSpPr/>
              <p:nvPr/>
            </p:nvSpPr>
            <p:spPr>
              <a:xfrm rot="16200000">
                <a:off x="3375096" y="168560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78" name="矩形 177"/>
              <p:cNvSpPr/>
              <p:nvPr/>
            </p:nvSpPr>
            <p:spPr>
              <a:xfrm rot="18000000">
                <a:off x="3441453" y="143795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79" name="矩形 178"/>
              <p:cNvSpPr/>
              <p:nvPr/>
            </p:nvSpPr>
            <p:spPr>
              <a:xfrm rot="19800000">
                <a:off x="3622746" y="1256661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80" name="任意多边形 179"/>
              <p:cNvSpPr/>
              <p:nvPr/>
            </p:nvSpPr>
            <p:spPr>
              <a:xfrm>
                <a:off x="3472633" y="1255790"/>
                <a:ext cx="933012" cy="933012"/>
              </a:xfrm>
              <a:custGeom>
                <a:avLst/>
                <a:gdLst>
                  <a:gd name="connsiteX0" fmla="*/ 462612 w 933012"/>
                  <a:gd name="connsiteY0" fmla="*/ 225519 h 933012"/>
                  <a:gd name="connsiteX1" fmla="*/ 226172 w 933012"/>
                  <a:gd name="connsiteY1" fmla="*/ 461959 h 933012"/>
                  <a:gd name="connsiteX2" fmla="*/ 462612 w 933012"/>
                  <a:gd name="connsiteY2" fmla="*/ 698399 h 933012"/>
                  <a:gd name="connsiteX3" fmla="*/ 699052 w 933012"/>
                  <a:gd name="connsiteY3" fmla="*/ 461959 h 933012"/>
                  <a:gd name="connsiteX4" fmla="*/ 462612 w 933012"/>
                  <a:gd name="connsiteY4" fmla="*/ 225519 h 933012"/>
                  <a:gd name="connsiteX5" fmla="*/ 466506 w 933012"/>
                  <a:gd name="connsiteY5" fmla="*/ 0 h 933012"/>
                  <a:gd name="connsiteX6" fmla="*/ 933012 w 933012"/>
                  <a:gd name="connsiteY6" fmla="*/ 466506 h 933012"/>
                  <a:gd name="connsiteX7" fmla="*/ 466506 w 933012"/>
                  <a:gd name="connsiteY7" fmla="*/ 933012 h 933012"/>
                  <a:gd name="connsiteX8" fmla="*/ 0 w 933012"/>
                  <a:gd name="connsiteY8" fmla="*/ 466506 h 933012"/>
                  <a:gd name="connsiteX9" fmla="*/ 466506 w 933012"/>
                  <a:gd name="connsiteY9" fmla="*/ 0 h 933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33012" h="933012">
                    <a:moveTo>
                      <a:pt x="462612" y="225519"/>
                    </a:moveTo>
                    <a:cubicBezTo>
                      <a:pt x="332030" y="225519"/>
                      <a:pt x="226172" y="331377"/>
                      <a:pt x="226172" y="461959"/>
                    </a:cubicBezTo>
                    <a:cubicBezTo>
                      <a:pt x="226172" y="592541"/>
                      <a:pt x="332030" y="698399"/>
                      <a:pt x="462612" y="698399"/>
                    </a:cubicBezTo>
                    <a:cubicBezTo>
                      <a:pt x="593194" y="698399"/>
                      <a:pt x="699052" y="592541"/>
                      <a:pt x="699052" y="461959"/>
                    </a:cubicBezTo>
                    <a:cubicBezTo>
                      <a:pt x="699052" y="331377"/>
                      <a:pt x="593194" y="225519"/>
                      <a:pt x="462612" y="225519"/>
                    </a:cubicBezTo>
                    <a:close/>
                    <a:moveTo>
                      <a:pt x="466506" y="0"/>
                    </a:moveTo>
                    <a:cubicBezTo>
                      <a:pt x="724150" y="0"/>
                      <a:pt x="933012" y="208862"/>
                      <a:pt x="933012" y="466506"/>
                    </a:cubicBezTo>
                    <a:cubicBezTo>
                      <a:pt x="933012" y="724150"/>
                      <a:pt x="724150" y="933012"/>
                      <a:pt x="466506" y="933012"/>
                    </a:cubicBezTo>
                    <a:cubicBezTo>
                      <a:pt x="208862" y="933012"/>
                      <a:pt x="0" y="724150"/>
                      <a:pt x="0" y="466506"/>
                    </a:cubicBezTo>
                    <a:cubicBezTo>
                      <a:pt x="0" y="208862"/>
                      <a:pt x="208862" y="0"/>
                      <a:pt x="46650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3204117" y="2536210"/>
              <a:ext cx="207959" cy="205899"/>
              <a:chOff x="3404393" y="1190304"/>
              <a:chExt cx="1066092" cy="1066091"/>
            </a:xfrm>
            <a:solidFill>
              <a:srgbClr val="9055A8"/>
            </a:solidFill>
          </p:grpSpPr>
          <p:sp>
            <p:nvSpPr>
              <p:cNvPr id="155" name="矩形 154"/>
              <p:cNvSpPr/>
              <p:nvPr/>
            </p:nvSpPr>
            <p:spPr>
              <a:xfrm>
                <a:off x="3870396" y="119030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56" name="矩形 155"/>
              <p:cNvSpPr/>
              <p:nvPr/>
            </p:nvSpPr>
            <p:spPr>
              <a:xfrm rot="1800000">
                <a:off x="4118046" y="1256661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57" name="矩形 156"/>
              <p:cNvSpPr/>
              <p:nvPr/>
            </p:nvSpPr>
            <p:spPr>
              <a:xfrm rot="3600000">
                <a:off x="4299338" y="143795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矩形 157"/>
              <p:cNvSpPr/>
              <p:nvPr/>
            </p:nvSpPr>
            <p:spPr>
              <a:xfrm rot="5400000">
                <a:off x="4365696" y="168560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59" name="矩形 158"/>
              <p:cNvSpPr/>
              <p:nvPr/>
            </p:nvSpPr>
            <p:spPr>
              <a:xfrm rot="7200000">
                <a:off x="4299338" y="193325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60" name="矩形 159"/>
              <p:cNvSpPr/>
              <p:nvPr/>
            </p:nvSpPr>
            <p:spPr>
              <a:xfrm rot="9000000">
                <a:off x="4118046" y="2114546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矩形 160"/>
              <p:cNvSpPr/>
              <p:nvPr/>
            </p:nvSpPr>
            <p:spPr>
              <a:xfrm rot="10800000">
                <a:off x="3870396" y="2180903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62" name="矩形 161"/>
              <p:cNvSpPr/>
              <p:nvPr/>
            </p:nvSpPr>
            <p:spPr>
              <a:xfrm rot="12600000">
                <a:off x="3622746" y="2114546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63" name="矩形 162"/>
              <p:cNvSpPr/>
              <p:nvPr/>
            </p:nvSpPr>
            <p:spPr>
              <a:xfrm rot="14400000">
                <a:off x="3441453" y="193325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矩形 163"/>
              <p:cNvSpPr/>
              <p:nvPr/>
            </p:nvSpPr>
            <p:spPr>
              <a:xfrm rot="16200000">
                <a:off x="3375096" y="168560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65" name="矩形 164"/>
              <p:cNvSpPr/>
              <p:nvPr/>
            </p:nvSpPr>
            <p:spPr>
              <a:xfrm rot="18000000">
                <a:off x="3441453" y="143795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 rot="19800000">
                <a:off x="3622746" y="1256661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67" name="任意多边形 166"/>
              <p:cNvSpPr/>
              <p:nvPr/>
            </p:nvSpPr>
            <p:spPr>
              <a:xfrm>
                <a:off x="3472633" y="1255790"/>
                <a:ext cx="933012" cy="933012"/>
              </a:xfrm>
              <a:custGeom>
                <a:avLst/>
                <a:gdLst>
                  <a:gd name="connsiteX0" fmla="*/ 462612 w 933012"/>
                  <a:gd name="connsiteY0" fmla="*/ 225519 h 933012"/>
                  <a:gd name="connsiteX1" fmla="*/ 226172 w 933012"/>
                  <a:gd name="connsiteY1" fmla="*/ 461959 h 933012"/>
                  <a:gd name="connsiteX2" fmla="*/ 462612 w 933012"/>
                  <a:gd name="connsiteY2" fmla="*/ 698399 h 933012"/>
                  <a:gd name="connsiteX3" fmla="*/ 699052 w 933012"/>
                  <a:gd name="connsiteY3" fmla="*/ 461959 h 933012"/>
                  <a:gd name="connsiteX4" fmla="*/ 462612 w 933012"/>
                  <a:gd name="connsiteY4" fmla="*/ 225519 h 933012"/>
                  <a:gd name="connsiteX5" fmla="*/ 466506 w 933012"/>
                  <a:gd name="connsiteY5" fmla="*/ 0 h 933012"/>
                  <a:gd name="connsiteX6" fmla="*/ 933012 w 933012"/>
                  <a:gd name="connsiteY6" fmla="*/ 466506 h 933012"/>
                  <a:gd name="connsiteX7" fmla="*/ 466506 w 933012"/>
                  <a:gd name="connsiteY7" fmla="*/ 933012 h 933012"/>
                  <a:gd name="connsiteX8" fmla="*/ 0 w 933012"/>
                  <a:gd name="connsiteY8" fmla="*/ 466506 h 933012"/>
                  <a:gd name="connsiteX9" fmla="*/ 466506 w 933012"/>
                  <a:gd name="connsiteY9" fmla="*/ 0 h 933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33012" h="933012">
                    <a:moveTo>
                      <a:pt x="462612" y="225519"/>
                    </a:moveTo>
                    <a:cubicBezTo>
                      <a:pt x="332030" y="225519"/>
                      <a:pt x="226172" y="331377"/>
                      <a:pt x="226172" y="461959"/>
                    </a:cubicBezTo>
                    <a:cubicBezTo>
                      <a:pt x="226172" y="592541"/>
                      <a:pt x="332030" y="698399"/>
                      <a:pt x="462612" y="698399"/>
                    </a:cubicBezTo>
                    <a:cubicBezTo>
                      <a:pt x="593194" y="698399"/>
                      <a:pt x="699052" y="592541"/>
                      <a:pt x="699052" y="461959"/>
                    </a:cubicBezTo>
                    <a:cubicBezTo>
                      <a:pt x="699052" y="331377"/>
                      <a:pt x="593194" y="225519"/>
                      <a:pt x="462612" y="225519"/>
                    </a:cubicBezTo>
                    <a:close/>
                    <a:moveTo>
                      <a:pt x="466506" y="0"/>
                    </a:moveTo>
                    <a:cubicBezTo>
                      <a:pt x="724150" y="0"/>
                      <a:pt x="933012" y="208862"/>
                      <a:pt x="933012" y="466506"/>
                    </a:cubicBezTo>
                    <a:cubicBezTo>
                      <a:pt x="933012" y="724150"/>
                      <a:pt x="724150" y="933012"/>
                      <a:pt x="466506" y="933012"/>
                    </a:cubicBezTo>
                    <a:cubicBezTo>
                      <a:pt x="208862" y="933012"/>
                      <a:pt x="0" y="724150"/>
                      <a:pt x="0" y="466506"/>
                    </a:cubicBezTo>
                    <a:cubicBezTo>
                      <a:pt x="0" y="208862"/>
                      <a:pt x="208862" y="0"/>
                      <a:pt x="46650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>
              <a:off x="3774308" y="2068724"/>
              <a:ext cx="276793" cy="274052"/>
              <a:chOff x="3404393" y="1190304"/>
              <a:chExt cx="1066092" cy="1066091"/>
            </a:xfrm>
            <a:solidFill>
              <a:srgbClr val="FFB850"/>
            </a:solidFill>
          </p:grpSpPr>
          <p:sp>
            <p:nvSpPr>
              <p:cNvPr id="142" name="矩形 141"/>
              <p:cNvSpPr/>
              <p:nvPr/>
            </p:nvSpPr>
            <p:spPr>
              <a:xfrm>
                <a:off x="3870396" y="119030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矩形 142"/>
              <p:cNvSpPr/>
              <p:nvPr/>
            </p:nvSpPr>
            <p:spPr>
              <a:xfrm rot="1800000">
                <a:off x="4118046" y="1256661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44" name="矩形 143"/>
              <p:cNvSpPr/>
              <p:nvPr/>
            </p:nvSpPr>
            <p:spPr>
              <a:xfrm rot="3600000">
                <a:off x="4299338" y="143795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45" name="矩形 144"/>
              <p:cNvSpPr/>
              <p:nvPr/>
            </p:nvSpPr>
            <p:spPr>
              <a:xfrm rot="5400000">
                <a:off x="4365696" y="168560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矩形 145"/>
              <p:cNvSpPr/>
              <p:nvPr/>
            </p:nvSpPr>
            <p:spPr>
              <a:xfrm rot="7200000">
                <a:off x="4299338" y="193325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47" name="矩形 146"/>
              <p:cNvSpPr/>
              <p:nvPr/>
            </p:nvSpPr>
            <p:spPr>
              <a:xfrm rot="9000000">
                <a:off x="4118046" y="2114546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48" name="矩形 147"/>
              <p:cNvSpPr/>
              <p:nvPr/>
            </p:nvSpPr>
            <p:spPr>
              <a:xfrm rot="10800000">
                <a:off x="3870396" y="2180903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矩形 148"/>
              <p:cNvSpPr/>
              <p:nvPr/>
            </p:nvSpPr>
            <p:spPr>
              <a:xfrm rot="12600000">
                <a:off x="3622746" y="2114546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50" name="矩形 149"/>
              <p:cNvSpPr/>
              <p:nvPr/>
            </p:nvSpPr>
            <p:spPr>
              <a:xfrm rot="14400000">
                <a:off x="3441453" y="193325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51" name="矩形 150"/>
              <p:cNvSpPr/>
              <p:nvPr/>
            </p:nvSpPr>
            <p:spPr>
              <a:xfrm rot="16200000">
                <a:off x="3375096" y="168560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矩形 151"/>
              <p:cNvSpPr/>
              <p:nvPr/>
            </p:nvSpPr>
            <p:spPr>
              <a:xfrm rot="18000000">
                <a:off x="3441453" y="143795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53" name="矩形 152"/>
              <p:cNvSpPr/>
              <p:nvPr/>
            </p:nvSpPr>
            <p:spPr>
              <a:xfrm rot="19800000">
                <a:off x="3622746" y="1256661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54" name="任意多边形 153"/>
              <p:cNvSpPr/>
              <p:nvPr/>
            </p:nvSpPr>
            <p:spPr>
              <a:xfrm>
                <a:off x="3472633" y="1255790"/>
                <a:ext cx="933012" cy="933012"/>
              </a:xfrm>
              <a:custGeom>
                <a:avLst/>
                <a:gdLst>
                  <a:gd name="connsiteX0" fmla="*/ 462612 w 933012"/>
                  <a:gd name="connsiteY0" fmla="*/ 225519 h 933012"/>
                  <a:gd name="connsiteX1" fmla="*/ 226172 w 933012"/>
                  <a:gd name="connsiteY1" fmla="*/ 461959 h 933012"/>
                  <a:gd name="connsiteX2" fmla="*/ 462612 w 933012"/>
                  <a:gd name="connsiteY2" fmla="*/ 698399 h 933012"/>
                  <a:gd name="connsiteX3" fmla="*/ 699052 w 933012"/>
                  <a:gd name="connsiteY3" fmla="*/ 461959 h 933012"/>
                  <a:gd name="connsiteX4" fmla="*/ 462612 w 933012"/>
                  <a:gd name="connsiteY4" fmla="*/ 225519 h 933012"/>
                  <a:gd name="connsiteX5" fmla="*/ 466506 w 933012"/>
                  <a:gd name="connsiteY5" fmla="*/ 0 h 933012"/>
                  <a:gd name="connsiteX6" fmla="*/ 933012 w 933012"/>
                  <a:gd name="connsiteY6" fmla="*/ 466506 h 933012"/>
                  <a:gd name="connsiteX7" fmla="*/ 466506 w 933012"/>
                  <a:gd name="connsiteY7" fmla="*/ 933012 h 933012"/>
                  <a:gd name="connsiteX8" fmla="*/ 0 w 933012"/>
                  <a:gd name="connsiteY8" fmla="*/ 466506 h 933012"/>
                  <a:gd name="connsiteX9" fmla="*/ 466506 w 933012"/>
                  <a:gd name="connsiteY9" fmla="*/ 0 h 933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33012" h="933012">
                    <a:moveTo>
                      <a:pt x="462612" y="225519"/>
                    </a:moveTo>
                    <a:cubicBezTo>
                      <a:pt x="332030" y="225519"/>
                      <a:pt x="226172" y="331377"/>
                      <a:pt x="226172" y="461959"/>
                    </a:cubicBezTo>
                    <a:cubicBezTo>
                      <a:pt x="226172" y="592541"/>
                      <a:pt x="332030" y="698399"/>
                      <a:pt x="462612" y="698399"/>
                    </a:cubicBezTo>
                    <a:cubicBezTo>
                      <a:pt x="593194" y="698399"/>
                      <a:pt x="699052" y="592541"/>
                      <a:pt x="699052" y="461959"/>
                    </a:cubicBezTo>
                    <a:cubicBezTo>
                      <a:pt x="699052" y="331377"/>
                      <a:pt x="593194" y="225519"/>
                      <a:pt x="462612" y="225519"/>
                    </a:cubicBezTo>
                    <a:close/>
                    <a:moveTo>
                      <a:pt x="466506" y="0"/>
                    </a:moveTo>
                    <a:cubicBezTo>
                      <a:pt x="724150" y="0"/>
                      <a:pt x="933012" y="208862"/>
                      <a:pt x="933012" y="466506"/>
                    </a:cubicBezTo>
                    <a:cubicBezTo>
                      <a:pt x="933012" y="724150"/>
                      <a:pt x="724150" y="933012"/>
                      <a:pt x="466506" y="933012"/>
                    </a:cubicBezTo>
                    <a:cubicBezTo>
                      <a:pt x="208862" y="933012"/>
                      <a:pt x="0" y="724150"/>
                      <a:pt x="0" y="466506"/>
                    </a:cubicBezTo>
                    <a:cubicBezTo>
                      <a:pt x="0" y="208862"/>
                      <a:pt x="208862" y="0"/>
                      <a:pt x="46650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82" name="组合 81"/>
            <p:cNvGrpSpPr/>
            <p:nvPr/>
          </p:nvGrpSpPr>
          <p:grpSpPr>
            <a:xfrm>
              <a:off x="1925477" y="3573642"/>
              <a:ext cx="251630" cy="249138"/>
              <a:chOff x="3404393" y="1190304"/>
              <a:chExt cx="1066092" cy="1066091"/>
            </a:xfrm>
            <a:solidFill>
              <a:srgbClr val="9055A8"/>
            </a:solidFill>
          </p:grpSpPr>
          <p:sp>
            <p:nvSpPr>
              <p:cNvPr id="129" name="矩形 128"/>
              <p:cNvSpPr/>
              <p:nvPr/>
            </p:nvSpPr>
            <p:spPr>
              <a:xfrm>
                <a:off x="3870396" y="119030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矩形 129"/>
              <p:cNvSpPr/>
              <p:nvPr/>
            </p:nvSpPr>
            <p:spPr>
              <a:xfrm rot="1800000">
                <a:off x="4118046" y="1256661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矩形 130"/>
              <p:cNvSpPr/>
              <p:nvPr/>
            </p:nvSpPr>
            <p:spPr>
              <a:xfrm rot="3600000">
                <a:off x="4299338" y="143795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32" name="矩形 131"/>
              <p:cNvSpPr/>
              <p:nvPr/>
            </p:nvSpPr>
            <p:spPr>
              <a:xfrm rot="5400000">
                <a:off x="4365696" y="168560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33" name="矩形 132"/>
              <p:cNvSpPr/>
              <p:nvPr/>
            </p:nvSpPr>
            <p:spPr>
              <a:xfrm rot="7200000">
                <a:off x="4299338" y="193325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矩形 133"/>
              <p:cNvSpPr/>
              <p:nvPr/>
            </p:nvSpPr>
            <p:spPr>
              <a:xfrm rot="9000000">
                <a:off x="4118046" y="2114546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35" name="矩形 134"/>
              <p:cNvSpPr/>
              <p:nvPr/>
            </p:nvSpPr>
            <p:spPr>
              <a:xfrm rot="10800000">
                <a:off x="3870396" y="2180903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36" name="矩形 135"/>
              <p:cNvSpPr/>
              <p:nvPr/>
            </p:nvSpPr>
            <p:spPr>
              <a:xfrm rot="12600000">
                <a:off x="3622746" y="2114546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矩形 136"/>
              <p:cNvSpPr/>
              <p:nvPr/>
            </p:nvSpPr>
            <p:spPr>
              <a:xfrm rot="14400000">
                <a:off x="3441453" y="193325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38" name="矩形 137"/>
              <p:cNvSpPr/>
              <p:nvPr/>
            </p:nvSpPr>
            <p:spPr>
              <a:xfrm rot="16200000">
                <a:off x="3375096" y="168560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39" name="矩形 138"/>
              <p:cNvSpPr/>
              <p:nvPr/>
            </p:nvSpPr>
            <p:spPr>
              <a:xfrm rot="18000000">
                <a:off x="3441453" y="143795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矩形 139"/>
              <p:cNvSpPr/>
              <p:nvPr/>
            </p:nvSpPr>
            <p:spPr>
              <a:xfrm rot="19800000">
                <a:off x="3622746" y="1256661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41" name="任意多边形 140"/>
              <p:cNvSpPr/>
              <p:nvPr/>
            </p:nvSpPr>
            <p:spPr>
              <a:xfrm>
                <a:off x="3472633" y="1255790"/>
                <a:ext cx="933012" cy="933012"/>
              </a:xfrm>
              <a:custGeom>
                <a:avLst/>
                <a:gdLst>
                  <a:gd name="connsiteX0" fmla="*/ 462612 w 933012"/>
                  <a:gd name="connsiteY0" fmla="*/ 225519 h 933012"/>
                  <a:gd name="connsiteX1" fmla="*/ 226172 w 933012"/>
                  <a:gd name="connsiteY1" fmla="*/ 461959 h 933012"/>
                  <a:gd name="connsiteX2" fmla="*/ 462612 w 933012"/>
                  <a:gd name="connsiteY2" fmla="*/ 698399 h 933012"/>
                  <a:gd name="connsiteX3" fmla="*/ 699052 w 933012"/>
                  <a:gd name="connsiteY3" fmla="*/ 461959 h 933012"/>
                  <a:gd name="connsiteX4" fmla="*/ 462612 w 933012"/>
                  <a:gd name="connsiteY4" fmla="*/ 225519 h 933012"/>
                  <a:gd name="connsiteX5" fmla="*/ 466506 w 933012"/>
                  <a:gd name="connsiteY5" fmla="*/ 0 h 933012"/>
                  <a:gd name="connsiteX6" fmla="*/ 933012 w 933012"/>
                  <a:gd name="connsiteY6" fmla="*/ 466506 h 933012"/>
                  <a:gd name="connsiteX7" fmla="*/ 466506 w 933012"/>
                  <a:gd name="connsiteY7" fmla="*/ 933012 h 933012"/>
                  <a:gd name="connsiteX8" fmla="*/ 0 w 933012"/>
                  <a:gd name="connsiteY8" fmla="*/ 466506 h 933012"/>
                  <a:gd name="connsiteX9" fmla="*/ 466506 w 933012"/>
                  <a:gd name="connsiteY9" fmla="*/ 0 h 933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33012" h="933012">
                    <a:moveTo>
                      <a:pt x="462612" y="225519"/>
                    </a:moveTo>
                    <a:cubicBezTo>
                      <a:pt x="332030" y="225519"/>
                      <a:pt x="226172" y="331377"/>
                      <a:pt x="226172" y="461959"/>
                    </a:cubicBezTo>
                    <a:cubicBezTo>
                      <a:pt x="226172" y="592541"/>
                      <a:pt x="332030" y="698399"/>
                      <a:pt x="462612" y="698399"/>
                    </a:cubicBezTo>
                    <a:cubicBezTo>
                      <a:pt x="593194" y="698399"/>
                      <a:pt x="699052" y="592541"/>
                      <a:pt x="699052" y="461959"/>
                    </a:cubicBezTo>
                    <a:cubicBezTo>
                      <a:pt x="699052" y="331377"/>
                      <a:pt x="593194" y="225519"/>
                      <a:pt x="462612" y="225519"/>
                    </a:cubicBezTo>
                    <a:close/>
                    <a:moveTo>
                      <a:pt x="466506" y="0"/>
                    </a:moveTo>
                    <a:cubicBezTo>
                      <a:pt x="724150" y="0"/>
                      <a:pt x="933012" y="208862"/>
                      <a:pt x="933012" y="466506"/>
                    </a:cubicBezTo>
                    <a:cubicBezTo>
                      <a:pt x="933012" y="724150"/>
                      <a:pt x="724150" y="933012"/>
                      <a:pt x="466506" y="933012"/>
                    </a:cubicBezTo>
                    <a:cubicBezTo>
                      <a:pt x="208862" y="933012"/>
                      <a:pt x="0" y="724150"/>
                      <a:pt x="0" y="466506"/>
                    </a:cubicBezTo>
                    <a:cubicBezTo>
                      <a:pt x="0" y="208862"/>
                      <a:pt x="208862" y="0"/>
                      <a:pt x="46650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3156187" y="1664050"/>
              <a:ext cx="443219" cy="430186"/>
              <a:chOff x="3404393" y="1190304"/>
              <a:chExt cx="1066092" cy="1066091"/>
            </a:xfrm>
            <a:solidFill>
              <a:srgbClr val="9055A8"/>
            </a:solidFill>
          </p:grpSpPr>
          <p:sp>
            <p:nvSpPr>
              <p:cNvPr id="116" name="矩形 115"/>
              <p:cNvSpPr/>
              <p:nvPr/>
            </p:nvSpPr>
            <p:spPr>
              <a:xfrm>
                <a:off x="3870396" y="119030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17" name="矩形 116"/>
              <p:cNvSpPr/>
              <p:nvPr/>
            </p:nvSpPr>
            <p:spPr>
              <a:xfrm rot="1800000">
                <a:off x="4118046" y="1256661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18" name="矩形 117"/>
              <p:cNvSpPr/>
              <p:nvPr/>
            </p:nvSpPr>
            <p:spPr>
              <a:xfrm rot="3600000">
                <a:off x="4299338" y="143795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矩形 118"/>
              <p:cNvSpPr/>
              <p:nvPr/>
            </p:nvSpPr>
            <p:spPr>
              <a:xfrm rot="5400000">
                <a:off x="4365696" y="168560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20" name="矩形 119"/>
              <p:cNvSpPr/>
              <p:nvPr/>
            </p:nvSpPr>
            <p:spPr>
              <a:xfrm rot="7200000">
                <a:off x="4299338" y="193325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21" name="矩形 120"/>
              <p:cNvSpPr/>
              <p:nvPr/>
            </p:nvSpPr>
            <p:spPr>
              <a:xfrm rot="9000000">
                <a:off x="4118046" y="2114546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矩形 121"/>
              <p:cNvSpPr/>
              <p:nvPr/>
            </p:nvSpPr>
            <p:spPr>
              <a:xfrm rot="10800000">
                <a:off x="3870396" y="2180903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23" name="矩形 122"/>
              <p:cNvSpPr/>
              <p:nvPr/>
            </p:nvSpPr>
            <p:spPr>
              <a:xfrm rot="12600000">
                <a:off x="3622746" y="2114546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24" name="矩形 123"/>
              <p:cNvSpPr/>
              <p:nvPr/>
            </p:nvSpPr>
            <p:spPr>
              <a:xfrm rot="14400000">
                <a:off x="3441453" y="193325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矩形 124"/>
              <p:cNvSpPr/>
              <p:nvPr/>
            </p:nvSpPr>
            <p:spPr>
              <a:xfrm rot="16200000">
                <a:off x="3375096" y="168560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矩形 125"/>
              <p:cNvSpPr/>
              <p:nvPr/>
            </p:nvSpPr>
            <p:spPr>
              <a:xfrm rot="18000000">
                <a:off x="3441453" y="143795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27" name="矩形 126"/>
              <p:cNvSpPr/>
              <p:nvPr/>
            </p:nvSpPr>
            <p:spPr>
              <a:xfrm rot="19800000">
                <a:off x="3622746" y="1256661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任意多边形 127"/>
              <p:cNvSpPr/>
              <p:nvPr/>
            </p:nvSpPr>
            <p:spPr>
              <a:xfrm>
                <a:off x="3472633" y="1255790"/>
                <a:ext cx="933012" cy="933012"/>
              </a:xfrm>
              <a:custGeom>
                <a:avLst/>
                <a:gdLst>
                  <a:gd name="connsiteX0" fmla="*/ 462612 w 933012"/>
                  <a:gd name="connsiteY0" fmla="*/ 225519 h 933012"/>
                  <a:gd name="connsiteX1" fmla="*/ 226172 w 933012"/>
                  <a:gd name="connsiteY1" fmla="*/ 461959 h 933012"/>
                  <a:gd name="connsiteX2" fmla="*/ 462612 w 933012"/>
                  <a:gd name="connsiteY2" fmla="*/ 698399 h 933012"/>
                  <a:gd name="connsiteX3" fmla="*/ 699052 w 933012"/>
                  <a:gd name="connsiteY3" fmla="*/ 461959 h 933012"/>
                  <a:gd name="connsiteX4" fmla="*/ 462612 w 933012"/>
                  <a:gd name="connsiteY4" fmla="*/ 225519 h 933012"/>
                  <a:gd name="connsiteX5" fmla="*/ 466506 w 933012"/>
                  <a:gd name="connsiteY5" fmla="*/ 0 h 933012"/>
                  <a:gd name="connsiteX6" fmla="*/ 933012 w 933012"/>
                  <a:gd name="connsiteY6" fmla="*/ 466506 h 933012"/>
                  <a:gd name="connsiteX7" fmla="*/ 466506 w 933012"/>
                  <a:gd name="connsiteY7" fmla="*/ 933012 h 933012"/>
                  <a:gd name="connsiteX8" fmla="*/ 0 w 933012"/>
                  <a:gd name="connsiteY8" fmla="*/ 466506 h 933012"/>
                  <a:gd name="connsiteX9" fmla="*/ 466506 w 933012"/>
                  <a:gd name="connsiteY9" fmla="*/ 0 h 933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33012" h="933012">
                    <a:moveTo>
                      <a:pt x="462612" y="225519"/>
                    </a:moveTo>
                    <a:cubicBezTo>
                      <a:pt x="332030" y="225519"/>
                      <a:pt x="226172" y="331377"/>
                      <a:pt x="226172" y="461959"/>
                    </a:cubicBezTo>
                    <a:cubicBezTo>
                      <a:pt x="226172" y="592541"/>
                      <a:pt x="332030" y="698399"/>
                      <a:pt x="462612" y="698399"/>
                    </a:cubicBezTo>
                    <a:cubicBezTo>
                      <a:pt x="593194" y="698399"/>
                      <a:pt x="699052" y="592541"/>
                      <a:pt x="699052" y="461959"/>
                    </a:cubicBezTo>
                    <a:cubicBezTo>
                      <a:pt x="699052" y="331377"/>
                      <a:pt x="593194" y="225519"/>
                      <a:pt x="462612" y="225519"/>
                    </a:cubicBezTo>
                    <a:close/>
                    <a:moveTo>
                      <a:pt x="466506" y="0"/>
                    </a:moveTo>
                    <a:cubicBezTo>
                      <a:pt x="724150" y="0"/>
                      <a:pt x="933012" y="208862"/>
                      <a:pt x="933012" y="466506"/>
                    </a:cubicBezTo>
                    <a:cubicBezTo>
                      <a:pt x="933012" y="724150"/>
                      <a:pt x="724150" y="933012"/>
                      <a:pt x="466506" y="933012"/>
                    </a:cubicBezTo>
                    <a:cubicBezTo>
                      <a:pt x="208862" y="933012"/>
                      <a:pt x="0" y="724150"/>
                      <a:pt x="0" y="466506"/>
                    </a:cubicBezTo>
                    <a:cubicBezTo>
                      <a:pt x="0" y="208862"/>
                      <a:pt x="208862" y="0"/>
                      <a:pt x="46650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3750521" y="2329759"/>
              <a:ext cx="547075" cy="547075"/>
              <a:chOff x="3404393" y="1190304"/>
              <a:chExt cx="1066092" cy="1066091"/>
            </a:xfrm>
          </p:grpSpPr>
          <p:sp>
            <p:nvSpPr>
              <p:cNvPr id="101" name="矩形 100"/>
              <p:cNvSpPr/>
              <p:nvPr/>
            </p:nvSpPr>
            <p:spPr>
              <a:xfrm>
                <a:off x="3870396" y="1190304"/>
                <a:ext cx="134085" cy="75492"/>
              </a:xfrm>
              <a:prstGeom prst="rect">
                <a:avLst/>
              </a:prstGeom>
              <a:solidFill>
                <a:srgbClr val="E87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1800000">
                <a:off x="4118046" y="1256661"/>
                <a:ext cx="134085" cy="75492"/>
              </a:xfrm>
              <a:prstGeom prst="rect">
                <a:avLst/>
              </a:prstGeom>
              <a:solidFill>
                <a:srgbClr val="E87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3600000">
                <a:off x="4299338" y="1437954"/>
                <a:ext cx="134085" cy="75492"/>
              </a:xfrm>
              <a:prstGeom prst="rect">
                <a:avLst/>
              </a:prstGeom>
              <a:solidFill>
                <a:srgbClr val="E87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5400000">
                <a:off x="4365696" y="1685604"/>
                <a:ext cx="134085" cy="75492"/>
              </a:xfrm>
              <a:prstGeom prst="rect">
                <a:avLst/>
              </a:prstGeom>
              <a:solidFill>
                <a:srgbClr val="E87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7200000">
                <a:off x="4299338" y="1933254"/>
                <a:ext cx="134085" cy="75492"/>
              </a:xfrm>
              <a:prstGeom prst="rect">
                <a:avLst/>
              </a:prstGeom>
              <a:solidFill>
                <a:srgbClr val="E87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9000000">
                <a:off x="4118046" y="2114546"/>
                <a:ext cx="134085" cy="75492"/>
              </a:xfrm>
              <a:prstGeom prst="rect">
                <a:avLst/>
              </a:prstGeom>
              <a:solidFill>
                <a:srgbClr val="E87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10800000">
                <a:off x="3870396" y="2180903"/>
                <a:ext cx="134085" cy="75492"/>
              </a:xfrm>
              <a:prstGeom prst="rect">
                <a:avLst/>
              </a:prstGeom>
              <a:solidFill>
                <a:srgbClr val="E87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12600000">
                <a:off x="3622746" y="2114546"/>
                <a:ext cx="134085" cy="75492"/>
              </a:xfrm>
              <a:prstGeom prst="rect">
                <a:avLst/>
              </a:prstGeom>
              <a:solidFill>
                <a:srgbClr val="E87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14400000">
                <a:off x="3441453" y="1933254"/>
                <a:ext cx="134085" cy="75492"/>
              </a:xfrm>
              <a:prstGeom prst="rect">
                <a:avLst/>
              </a:prstGeom>
              <a:solidFill>
                <a:srgbClr val="E87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矩形 109"/>
              <p:cNvSpPr/>
              <p:nvPr/>
            </p:nvSpPr>
            <p:spPr>
              <a:xfrm rot="16200000">
                <a:off x="3375096" y="1685604"/>
                <a:ext cx="134085" cy="75492"/>
              </a:xfrm>
              <a:prstGeom prst="rect">
                <a:avLst/>
              </a:prstGeom>
              <a:solidFill>
                <a:srgbClr val="E87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11" name="矩形 110"/>
              <p:cNvSpPr/>
              <p:nvPr/>
            </p:nvSpPr>
            <p:spPr>
              <a:xfrm rot="18000000">
                <a:off x="3441453" y="1437954"/>
                <a:ext cx="134085" cy="75492"/>
              </a:xfrm>
              <a:prstGeom prst="rect">
                <a:avLst/>
              </a:prstGeom>
              <a:solidFill>
                <a:srgbClr val="E87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12" name="矩形 111"/>
              <p:cNvSpPr/>
              <p:nvPr/>
            </p:nvSpPr>
            <p:spPr>
              <a:xfrm rot="19800000">
                <a:off x="3622746" y="1256661"/>
                <a:ext cx="134085" cy="75492"/>
              </a:xfrm>
              <a:prstGeom prst="rect">
                <a:avLst/>
              </a:prstGeom>
              <a:solidFill>
                <a:srgbClr val="E87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13" name="任意多边形 112"/>
              <p:cNvSpPr/>
              <p:nvPr/>
            </p:nvSpPr>
            <p:spPr>
              <a:xfrm>
                <a:off x="3472633" y="1255790"/>
                <a:ext cx="933012" cy="933012"/>
              </a:xfrm>
              <a:custGeom>
                <a:avLst/>
                <a:gdLst>
                  <a:gd name="connsiteX0" fmla="*/ 462612 w 933012"/>
                  <a:gd name="connsiteY0" fmla="*/ 225519 h 933012"/>
                  <a:gd name="connsiteX1" fmla="*/ 226172 w 933012"/>
                  <a:gd name="connsiteY1" fmla="*/ 461959 h 933012"/>
                  <a:gd name="connsiteX2" fmla="*/ 462612 w 933012"/>
                  <a:gd name="connsiteY2" fmla="*/ 698399 h 933012"/>
                  <a:gd name="connsiteX3" fmla="*/ 699052 w 933012"/>
                  <a:gd name="connsiteY3" fmla="*/ 461959 h 933012"/>
                  <a:gd name="connsiteX4" fmla="*/ 462612 w 933012"/>
                  <a:gd name="connsiteY4" fmla="*/ 225519 h 933012"/>
                  <a:gd name="connsiteX5" fmla="*/ 466506 w 933012"/>
                  <a:gd name="connsiteY5" fmla="*/ 0 h 933012"/>
                  <a:gd name="connsiteX6" fmla="*/ 933012 w 933012"/>
                  <a:gd name="connsiteY6" fmla="*/ 466506 h 933012"/>
                  <a:gd name="connsiteX7" fmla="*/ 466506 w 933012"/>
                  <a:gd name="connsiteY7" fmla="*/ 933012 h 933012"/>
                  <a:gd name="connsiteX8" fmla="*/ 0 w 933012"/>
                  <a:gd name="connsiteY8" fmla="*/ 466506 h 933012"/>
                  <a:gd name="connsiteX9" fmla="*/ 466506 w 933012"/>
                  <a:gd name="connsiteY9" fmla="*/ 0 h 933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33012" h="933012">
                    <a:moveTo>
                      <a:pt x="462612" y="225519"/>
                    </a:moveTo>
                    <a:cubicBezTo>
                      <a:pt x="332030" y="225519"/>
                      <a:pt x="226172" y="331377"/>
                      <a:pt x="226172" y="461959"/>
                    </a:cubicBezTo>
                    <a:cubicBezTo>
                      <a:pt x="226172" y="592541"/>
                      <a:pt x="332030" y="698399"/>
                      <a:pt x="462612" y="698399"/>
                    </a:cubicBezTo>
                    <a:cubicBezTo>
                      <a:pt x="593194" y="698399"/>
                      <a:pt x="699052" y="592541"/>
                      <a:pt x="699052" y="461959"/>
                    </a:cubicBezTo>
                    <a:cubicBezTo>
                      <a:pt x="699052" y="331377"/>
                      <a:pt x="593194" y="225519"/>
                      <a:pt x="462612" y="225519"/>
                    </a:cubicBezTo>
                    <a:close/>
                    <a:moveTo>
                      <a:pt x="466506" y="0"/>
                    </a:moveTo>
                    <a:cubicBezTo>
                      <a:pt x="724150" y="0"/>
                      <a:pt x="933012" y="208862"/>
                      <a:pt x="933012" y="466506"/>
                    </a:cubicBezTo>
                    <a:cubicBezTo>
                      <a:pt x="933012" y="724150"/>
                      <a:pt x="724150" y="933012"/>
                      <a:pt x="466506" y="933012"/>
                    </a:cubicBezTo>
                    <a:cubicBezTo>
                      <a:pt x="208862" y="933012"/>
                      <a:pt x="0" y="724150"/>
                      <a:pt x="0" y="466506"/>
                    </a:cubicBezTo>
                    <a:cubicBezTo>
                      <a:pt x="0" y="208862"/>
                      <a:pt x="208862" y="0"/>
                      <a:pt x="466506" y="0"/>
                    </a:cubicBezTo>
                    <a:close/>
                  </a:path>
                </a:pathLst>
              </a:custGeom>
              <a:solidFill>
                <a:srgbClr val="E87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114" name="任意多边形 113"/>
              <p:cNvSpPr/>
              <p:nvPr/>
            </p:nvSpPr>
            <p:spPr>
              <a:xfrm>
                <a:off x="3549702" y="1338513"/>
                <a:ext cx="771086" cy="771086"/>
              </a:xfrm>
              <a:custGeom>
                <a:avLst/>
                <a:gdLst>
                  <a:gd name="connsiteX0" fmla="*/ 389436 w 771086"/>
                  <a:gd name="connsiteY0" fmla="*/ 147342 h 771086"/>
                  <a:gd name="connsiteX1" fmla="*/ 152996 w 771086"/>
                  <a:gd name="connsiteY1" fmla="*/ 383782 h 771086"/>
                  <a:gd name="connsiteX2" fmla="*/ 389436 w 771086"/>
                  <a:gd name="connsiteY2" fmla="*/ 620222 h 771086"/>
                  <a:gd name="connsiteX3" fmla="*/ 625876 w 771086"/>
                  <a:gd name="connsiteY3" fmla="*/ 383782 h 771086"/>
                  <a:gd name="connsiteX4" fmla="*/ 389436 w 771086"/>
                  <a:gd name="connsiteY4" fmla="*/ 147342 h 771086"/>
                  <a:gd name="connsiteX5" fmla="*/ 385543 w 771086"/>
                  <a:gd name="connsiteY5" fmla="*/ 0 h 771086"/>
                  <a:gd name="connsiteX6" fmla="*/ 771086 w 771086"/>
                  <a:gd name="connsiteY6" fmla="*/ 385543 h 771086"/>
                  <a:gd name="connsiteX7" fmla="*/ 385543 w 771086"/>
                  <a:gd name="connsiteY7" fmla="*/ 771086 h 771086"/>
                  <a:gd name="connsiteX8" fmla="*/ 0 w 771086"/>
                  <a:gd name="connsiteY8" fmla="*/ 385543 h 771086"/>
                  <a:gd name="connsiteX9" fmla="*/ 385543 w 771086"/>
                  <a:gd name="connsiteY9" fmla="*/ 0 h 771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1086" h="771086">
                    <a:moveTo>
                      <a:pt x="389436" y="147342"/>
                    </a:moveTo>
                    <a:cubicBezTo>
                      <a:pt x="258854" y="147342"/>
                      <a:pt x="152996" y="253200"/>
                      <a:pt x="152996" y="383782"/>
                    </a:cubicBezTo>
                    <a:cubicBezTo>
                      <a:pt x="152996" y="514364"/>
                      <a:pt x="258854" y="620222"/>
                      <a:pt x="389436" y="620222"/>
                    </a:cubicBezTo>
                    <a:cubicBezTo>
                      <a:pt x="520018" y="620222"/>
                      <a:pt x="625876" y="514364"/>
                      <a:pt x="625876" y="383782"/>
                    </a:cubicBezTo>
                    <a:cubicBezTo>
                      <a:pt x="625876" y="253200"/>
                      <a:pt x="520018" y="147342"/>
                      <a:pt x="389436" y="147342"/>
                    </a:cubicBezTo>
                    <a:close/>
                    <a:moveTo>
                      <a:pt x="385543" y="0"/>
                    </a:moveTo>
                    <a:cubicBezTo>
                      <a:pt x="598473" y="0"/>
                      <a:pt x="771086" y="172613"/>
                      <a:pt x="771086" y="385543"/>
                    </a:cubicBezTo>
                    <a:cubicBezTo>
                      <a:pt x="771086" y="598473"/>
                      <a:pt x="598473" y="771086"/>
                      <a:pt x="385543" y="771086"/>
                    </a:cubicBezTo>
                    <a:cubicBezTo>
                      <a:pt x="172613" y="771086"/>
                      <a:pt x="0" y="598473"/>
                      <a:pt x="0" y="385543"/>
                    </a:cubicBezTo>
                    <a:cubicBezTo>
                      <a:pt x="0" y="172613"/>
                      <a:pt x="172613" y="0"/>
                      <a:pt x="38554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115" name="任意多边形 114"/>
              <p:cNvSpPr/>
              <p:nvPr/>
            </p:nvSpPr>
            <p:spPr>
              <a:xfrm>
                <a:off x="3601763" y="1388815"/>
                <a:ext cx="666964" cy="666963"/>
              </a:xfrm>
              <a:custGeom>
                <a:avLst/>
                <a:gdLst>
                  <a:gd name="connsiteX0" fmla="*/ 331172 w 666964"/>
                  <a:gd name="connsiteY0" fmla="*/ 120540 h 666964"/>
                  <a:gd name="connsiteX1" fmla="*/ 124230 w 666964"/>
                  <a:gd name="connsiteY1" fmla="*/ 327482 h 666964"/>
                  <a:gd name="connsiteX2" fmla="*/ 331172 w 666964"/>
                  <a:gd name="connsiteY2" fmla="*/ 534424 h 666964"/>
                  <a:gd name="connsiteX3" fmla="*/ 538114 w 666964"/>
                  <a:gd name="connsiteY3" fmla="*/ 327482 h 666964"/>
                  <a:gd name="connsiteX4" fmla="*/ 331172 w 666964"/>
                  <a:gd name="connsiteY4" fmla="*/ 120540 h 666964"/>
                  <a:gd name="connsiteX5" fmla="*/ 333482 w 666964"/>
                  <a:gd name="connsiteY5" fmla="*/ 0 h 666964"/>
                  <a:gd name="connsiteX6" fmla="*/ 666964 w 666964"/>
                  <a:gd name="connsiteY6" fmla="*/ 333482 h 666964"/>
                  <a:gd name="connsiteX7" fmla="*/ 333482 w 666964"/>
                  <a:gd name="connsiteY7" fmla="*/ 666964 h 666964"/>
                  <a:gd name="connsiteX8" fmla="*/ 0 w 666964"/>
                  <a:gd name="connsiteY8" fmla="*/ 333482 h 666964"/>
                  <a:gd name="connsiteX9" fmla="*/ 333482 w 666964"/>
                  <a:gd name="connsiteY9" fmla="*/ 0 h 666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964" h="666964">
                    <a:moveTo>
                      <a:pt x="331172" y="120540"/>
                    </a:moveTo>
                    <a:cubicBezTo>
                      <a:pt x="216881" y="120540"/>
                      <a:pt x="124230" y="213191"/>
                      <a:pt x="124230" y="327482"/>
                    </a:cubicBezTo>
                    <a:cubicBezTo>
                      <a:pt x="124230" y="441773"/>
                      <a:pt x="216881" y="534424"/>
                      <a:pt x="331172" y="534424"/>
                    </a:cubicBezTo>
                    <a:cubicBezTo>
                      <a:pt x="445463" y="534424"/>
                      <a:pt x="538114" y="441773"/>
                      <a:pt x="538114" y="327482"/>
                    </a:cubicBezTo>
                    <a:cubicBezTo>
                      <a:pt x="538114" y="213191"/>
                      <a:pt x="445463" y="120540"/>
                      <a:pt x="331172" y="120540"/>
                    </a:cubicBezTo>
                    <a:close/>
                    <a:moveTo>
                      <a:pt x="333482" y="0"/>
                    </a:moveTo>
                    <a:cubicBezTo>
                      <a:pt x="517659" y="0"/>
                      <a:pt x="666964" y="149305"/>
                      <a:pt x="666964" y="333482"/>
                    </a:cubicBezTo>
                    <a:cubicBezTo>
                      <a:pt x="666964" y="517659"/>
                      <a:pt x="517659" y="666964"/>
                      <a:pt x="333482" y="666964"/>
                    </a:cubicBezTo>
                    <a:cubicBezTo>
                      <a:pt x="149305" y="666964"/>
                      <a:pt x="0" y="517659"/>
                      <a:pt x="0" y="333482"/>
                    </a:cubicBezTo>
                    <a:cubicBezTo>
                      <a:pt x="0" y="149305"/>
                      <a:pt x="149305" y="0"/>
                      <a:pt x="333482" y="0"/>
                    </a:cubicBezTo>
                    <a:close/>
                  </a:path>
                </a:pathLst>
              </a:custGeom>
              <a:solidFill>
                <a:srgbClr val="E87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sp>
          <p:nvSpPr>
            <p:cNvPr id="85" name="任意多边形 84"/>
            <p:cNvSpPr/>
            <p:nvPr/>
          </p:nvSpPr>
          <p:spPr>
            <a:xfrm>
              <a:off x="2415490" y="2752648"/>
              <a:ext cx="1270608" cy="264533"/>
            </a:xfrm>
            <a:custGeom>
              <a:avLst/>
              <a:gdLst>
                <a:gd name="connsiteX0" fmla="*/ 1184472 w 1537436"/>
                <a:gd name="connsiteY0" fmla="*/ 0 h 320085"/>
                <a:gd name="connsiteX1" fmla="*/ 1537436 w 1537436"/>
                <a:gd name="connsiteY1" fmla="*/ 0 h 320085"/>
                <a:gd name="connsiteX2" fmla="*/ 1537436 w 1537436"/>
                <a:gd name="connsiteY2" fmla="*/ 9999 h 320085"/>
                <a:gd name="connsiteX3" fmla="*/ 1360678 w 1537436"/>
                <a:gd name="connsiteY3" fmla="*/ 161713 h 320085"/>
                <a:gd name="connsiteX4" fmla="*/ 1537436 w 1537436"/>
                <a:gd name="connsiteY4" fmla="*/ 313427 h 320085"/>
                <a:gd name="connsiteX5" fmla="*/ 1537436 w 1537436"/>
                <a:gd name="connsiteY5" fmla="*/ 320085 h 320085"/>
                <a:gd name="connsiteX6" fmla="*/ 1184472 w 1537436"/>
                <a:gd name="connsiteY6" fmla="*/ 320085 h 320085"/>
                <a:gd name="connsiteX7" fmla="*/ 982517 w 1537436"/>
                <a:gd name="connsiteY7" fmla="*/ 186471 h 320085"/>
                <a:gd name="connsiteX8" fmla="*/ 310500 w 1537436"/>
                <a:gd name="connsiteY8" fmla="*/ 186471 h 320085"/>
                <a:gd name="connsiteX9" fmla="*/ 363008 w 1537436"/>
                <a:gd name="connsiteY9" fmla="*/ 258248 h 320085"/>
                <a:gd name="connsiteX10" fmla="*/ 363008 w 1537436"/>
                <a:gd name="connsiteY10" fmla="*/ 267292 h 320085"/>
                <a:gd name="connsiteX11" fmla="*/ 0 w 1537436"/>
                <a:gd name="connsiteY11" fmla="*/ 161199 h 320085"/>
                <a:gd name="connsiteX12" fmla="*/ 363008 w 1537436"/>
                <a:gd name="connsiteY12" fmla="*/ 55106 h 320085"/>
                <a:gd name="connsiteX13" fmla="*/ 363008 w 1537436"/>
                <a:gd name="connsiteY13" fmla="*/ 64150 h 320085"/>
                <a:gd name="connsiteX14" fmla="*/ 312191 w 1537436"/>
                <a:gd name="connsiteY14" fmla="*/ 133615 h 320085"/>
                <a:gd name="connsiteX15" fmla="*/ 982517 w 1537436"/>
                <a:gd name="connsiteY15" fmla="*/ 133615 h 320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37436" h="320085">
                  <a:moveTo>
                    <a:pt x="1184472" y="0"/>
                  </a:moveTo>
                  <a:lnTo>
                    <a:pt x="1537436" y="0"/>
                  </a:lnTo>
                  <a:lnTo>
                    <a:pt x="1537436" y="9999"/>
                  </a:lnTo>
                  <a:lnTo>
                    <a:pt x="1360678" y="161713"/>
                  </a:lnTo>
                  <a:lnTo>
                    <a:pt x="1537436" y="313427"/>
                  </a:lnTo>
                  <a:lnTo>
                    <a:pt x="1537436" y="320085"/>
                  </a:lnTo>
                  <a:lnTo>
                    <a:pt x="1184472" y="320085"/>
                  </a:lnTo>
                  <a:lnTo>
                    <a:pt x="982517" y="186471"/>
                  </a:lnTo>
                  <a:lnTo>
                    <a:pt x="310500" y="186471"/>
                  </a:lnTo>
                  <a:lnTo>
                    <a:pt x="363008" y="258248"/>
                  </a:lnTo>
                  <a:lnTo>
                    <a:pt x="363008" y="267292"/>
                  </a:lnTo>
                  <a:lnTo>
                    <a:pt x="0" y="161199"/>
                  </a:lnTo>
                  <a:lnTo>
                    <a:pt x="363008" y="55106"/>
                  </a:lnTo>
                  <a:lnTo>
                    <a:pt x="363008" y="64150"/>
                  </a:lnTo>
                  <a:lnTo>
                    <a:pt x="312191" y="133615"/>
                  </a:lnTo>
                  <a:lnTo>
                    <a:pt x="982517" y="133615"/>
                  </a:lnTo>
                  <a:close/>
                </a:path>
              </a:pathLst>
            </a:custGeom>
            <a:solidFill>
              <a:srgbClr val="E2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grpSp>
          <p:nvGrpSpPr>
            <p:cNvPr id="86" name="组合 85"/>
            <p:cNvGrpSpPr/>
            <p:nvPr/>
          </p:nvGrpSpPr>
          <p:grpSpPr>
            <a:xfrm>
              <a:off x="2571000" y="1597574"/>
              <a:ext cx="518344" cy="513214"/>
              <a:chOff x="3404393" y="1190304"/>
              <a:chExt cx="1066092" cy="1066091"/>
            </a:xfrm>
            <a:solidFill>
              <a:srgbClr val="01ACBE"/>
            </a:solidFill>
          </p:grpSpPr>
          <p:sp>
            <p:nvSpPr>
              <p:cNvPr id="88" name="矩形 87"/>
              <p:cNvSpPr/>
              <p:nvPr/>
            </p:nvSpPr>
            <p:spPr>
              <a:xfrm>
                <a:off x="3870396" y="119030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 rot="1800000">
                <a:off x="4118046" y="1256661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矩形 89"/>
              <p:cNvSpPr/>
              <p:nvPr/>
            </p:nvSpPr>
            <p:spPr>
              <a:xfrm rot="3600000">
                <a:off x="4299338" y="143795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 rot="5400000">
                <a:off x="4365696" y="168560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矩形 91"/>
              <p:cNvSpPr/>
              <p:nvPr/>
            </p:nvSpPr>
            <p:spPr>
              <a:xfrm rot="7200000">
                <a:off x="4299338" y="193325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93" name="矩形 92"/>
              <p:cNvSpPr/>
              <p:nvPr/>
            </p:nvSpPr>
            <p:spPr>
              <a:xfrm rot="9000000">
                <a:off x="4118046" y="2114546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94" name="矩形 93"/>
              <p:cNvSpPr/>
              <p:nvPr/>
            </p:nvSpPr>
            <p:spPr>
              <a:xfrm rot="10800000">
                <a:off x="3870396" y="2180903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矩形 94"/>
              <p:cNvSpPr/>
              <p:nvPr/>
            </p:nvSpPr>
            <p:spPr>
              <a:xfrm rot="12600000">
                <a:off x="3622746" y="2114546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矩形 95"/>
              <p:cNvSpPr/>
              <p:nvPr/>
            </p:nvSpPr>
            <p:spPr>
              <a:xfrm rot="14400000">
                <a:off x="3441453" y="193325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97" name="矩形 96"/>
              <p:cNvSpPr/>
              <p:nvPr/>
            </p:nvSpPr>
            <p:spPr>
              <a:xfrm rot="16200000">
                <a:off x="3375096" y="168560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18000000">
                <a:off x="3441453" y="1437954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19800000">
                <a:off x="3622746" y="1256661"/>
                <a:ext cx="134085" cy="75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任意多边形 99"/>
              <p:cNvSpPr/>
              <p:nvPr/>
            </p:nvSpPr>
            <p:spPr>
              <a:xfrm>
                <a:off x="3472633" y="1255790"/>
                <a:ext cx="933012" cy="933012"/>
              </a:xfrm>
              <a:custGeom>
                <a:avLst/>
                <a:gdLst>
                  <a:gd name="connsiteX0" fmla="*/ 462612 w 933012"/>
                  <a:gd name="connsiteY0" fmla="*/ 225519 h 933012"/>
                  <a:gd name="connsiteX1" fmla="*/ 226172 w 933012"/>
                  <a:gd name="connsiteY1" fmla="*/ 461959 h 933012"/>
                  <a:gd name="connsiteX2" fmla="*/ 462612 w 933012"/>
                  <a:gd name="connsiteY2" fmla="*/ 698399 h 933012"/>
                  <a:gd name="connsiteX3" fmla="*/ 699052 w 933012"/>
                  <a:gd name="connsiteY3" fmla="*/ 461959 h 933012"/>
                  <a:gd name="connsiteX4" fmla="*/ 462612 w 933012"/>
                  <a:gd name="connsiteY4" fmla="*/ 225519 h 933012"/>
                  <a:gd name="connsiteX5" fmla="*/ 466506 w 933012"/>
                  <a:gd name="connsiteY5" fmla="*/ 0 h 933012"/>
                  <a:gd name="connsiteX6" fmla="*/ 933012 w 933012"/>
                  <a:gd name="connsiteY6" fmla="*/ 466506 h 933012"/>
                  <a:gd name="connsiteX7" fmla="*/ 466506 w 933012"/>
                  <a:gd name="connsiteY7" fmla="*/ 933012 h 933012"/>
                  <a:gd name="connsiteX8" fmla="*/ 0 w 933012"/>
                  <a:gd name="connsiteY8" fmla="*/ 466506 h 933012"/>
                  <a:gd name="connsiteX9" fmla="*/ 466506 w 933012"/>
                  <a:gd name="connsiteY9" fmla="*/ 0 h 933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33012" h="933012">
                    <a:moveTo>
                      <a:pt x="462612" y="225519"/>
                    </a:moveTo>
                    <a:cubicBezTo>
                      <a:pt x="332030" y="225519"/>
                      <a:pt x="226172" y="331377"/>
                      <a:pt x="226172" y="461959"/>
                    </a:cubicBezTo>
                    <a:cubicBezTo>
                      <a:pt x="226172" y="592541"/>
                      <a:pt x="332030" y="698399"/>
                      <a:pt x="462612" y="698399"/>
                    </a:cubicBezTo>
                    <a:cubicBezTo>
                      <a:pt x="593194" y="698399"/>
                      <a:pt x="699052" y="592541"/>
                      <a:pt x="699052" y="461959"/>
                    </a:cubicBezTo>
                    <a:cubicBezTo>
                      <a:pt x="699052" y="331377"/>
                      <a:pt x="593194" y="225519"/>
                      <a:pt x="462612" y="225519"/>
                    </a:cubicBezTo>
                    <a:close/>
                    <a:moveTo>
                      <a:pt x="466506" y="0"/>
                    </a:moveTo>
                    <a:cubicBezTo>
                      <a:pt x="724150" y="0"/>
                      <a:pt x="933012" y="208862"/>
                      <a:pt x="933012" y="466506"/>
                    </a:cubicBezTo>
                    <a:cubicBezTo>
                      <a:pt x="933012" y="724150"/>
                      <a:pt x="724150" y="933012"/>
                      <a:pt x="466506" y="933012"/>
                    </a:cubicBezTo>
                    <a:cubicBezTo>
                      <a:pt x="208862" y="933012"/>
                      <a:pt x="0" y="724150"/>
                      <a:pt x="0" y="466506"/>
                    </a:cubicBezTo>
                    <a:cubicBezTo>
                      <a:pt x="0" y="208862"/>
                      <a:pt x="208862" y="0"/>
                      <a:pt x="46650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sp>
          <p:nvSpPr>
            <p:cNvPr id="87" name="椭圆 86"/>
            <p:cNvSpPr/>
            <p:nvPr/>
          </p:nvSpPr>
          <p:spPr>
            <a:xfrm>
              <a:off x="1406490" y="5700147"/>
              <a:ext cx="3166662" cy="48671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30000"/>
                  </a:schemeClr>
                </a:gs>
                <a:gs pos="100000">
                  <a:srgbClr val="F3F3F3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</p:grpSp>
      <p:sp>
        <p:nvSpPr>
          <p:cNvPr id="2" name="TextBox 342"/>
          <p:cNvSpPr txBox="1"/>
          <p:nvPr/>
        </p:nvSpPr>
        <p:spPr>
          <a:xfrm>
            <a:off x="4152265" y="727075"/>
            <a:ext cx="327914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defRPr/>
            </a:pPr>
            <a:r>
              <a:rPr lang="zh-CN" altLang="en-US" sz="18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数据来源：</a:t>
            </a: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开元API，URL</a:t>
            </a:r>
            <a:endParaRPr lang="zh-CN" altLang="en-US" sz="1600" kern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600">
        <p14:vortex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8"/>
          <p:cNvSpPr txBox="1"/>
          <p:nvPr/>
        </p:nvSpPr>
        <p:spPr>
          <a:xfrm>
            <a:off x="961706" y="276227"/>
            <a:ext cx="1894115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8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项目内容</a:t>
            </a:r>
            <a:endParaRPr lang="en-US" altLang="zh-CN" sz="1800" b="1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9525" y="276226"/>
            <a:ext cx="556551" cy="39424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6" name="矩形 5"/>
          <p:cNvSpPr/>
          <p:nvPr/>
        </p:nvSpPr>
        <p:spPr>
          <a:xfrm>
            <a:off x="603526" y="276227"/>
            <a:ext cx="75476" cy="39424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7" name="矩形 6"/>
          <p:cNvSpPr/>
          <p:nvPr/>
        </p:nvSpPr>
        <p:spPr>
          <a:xfrm>
            <a:off x="732430" y="276227"/>
            <a:ext cx="75476" cy="39424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8" name="矩形 7"/>
          <p:cNvSpPr/>
          <p:nvPr/>
        </p:nvSpPr>
        <p:spPr>
          <a:xfrm>
            <a:off x="871381" y="276227"/>
            <a:ext cx="75476" cy="39424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grpSp>
        <p:nvGrpSpPr>
          <p:cNvPr id="9" name="组合 8"/>
          <p:cNvGrpSpPr/>
          <p:nvPr/>
        </p:nvGrpSpPr>
        <p:grpSpPr>
          <a:xfrm rot="10800000">
            <a:off x="1266838" y="849980"/>
            <a:ext cx="1655242" cy="1007091"/>
            <a:chOff x="3106439" y="1380321"/>
            <a:chExt cx="2206989" cy="1342788"/>
          </a:xfrm>
        </p:grpSpPr>
        <p:sp>
          <p:nvSpPr>
            <p:cNvPr id="10" name="同侧圆角矩形 9"/>
            <p:cNvSpPr/>
            <p:nvPr/>
          </p:nvSpPr>
          <p:spPr>
            <a:xfrm rot="16200000">
              <a:off x="3538539" y="948220"/>
              <a:ext cx="1342788" cy="2206989"/>
            </a:xfrm>
            <a:prstGeom prst="round2SameRect">
              <a:avLst>
                <a:gd name="adj1" fmla="val 50000"/>
                <a:gd name="adj2" fmla="val 8985"/>
              </a:avLst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1905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11" name="同侧圆角矩形 10"/>
            <p:cNvSpPr/>
            <p:nvPr/>
          </p:nvSpPr>
          <p:spPr>
            <a:xfrm rot="16200000">
              <a:off x="3616287" y="1017758"/>
              <a:ext cx="1187295" cy="2030659"/>
            </a:xfrm>
            <a:prstGeom prst="round2SameRect">
              <a:avLst>
                <a:gd name="adj1" fmla="val 50000"/>
                <a:gd name="adj2" fmla="val 8208"/>
              </a:avLst>
            </a:prstGeom>
            <a:solidFill>
              <a:srgbClr val="FFA725"/>
            </a:solidFill>
            <a:ln w="22225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</a:ln>
            <a:effectLst>
              <a:innerShdw blurRad="114300" dist="50800" dir="18900000">
                <a:prstClr val="black">
                  <a:alpha val="3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</p:grpSp>
      <p:grpSp>
        <p:nvGrpSpPr>
          <p:cNvPr id="12" name="组合 11"/>
          <p:cNvGrpSpPr/>
          <p:nvPr/>
        </p:nvGrpSpPr>
        <p:grpSpPr>
          <a:xfrm rot="3540000">
            <a:off x="339555" y="859111"/>
            <a:ext cx="1005563" cy="885342"/>
            <a:chOff x="4826146" y="1399826"/>
            <a:chExt cx="1340751" cy="1180456"/>
          </a:xfrm>
        </p:grpSpPr>
        <p:sp>
          <p:nvSpPr>
            <p:cNvPr id="13" name="任意多边形 12"/>
            <p:cNvSpPr/>
            <p:nvPr/>
          </p:nvSpPr>
          <p:spPr>
            <a:xfrm rot="-1800000">
              <a:off x="4826146" y="1399826"/>
              <a:ext cx="1340750" cy="1180456"/>
            </a:xfrm>
            <a:custGeom>
              <a:avLst/>
              <a:gdLst>
                <a:gd name="connsiteX0" fmla="*/ 722604 w 1340750"/>
                <a:gd name="connsiteY0" fmla="*/ 14468 h 1180456"/>
                <a:gd name="connsiteX1" fmla="*/ 742113 w 1340750"/>
                <a:gd name="connsiteY1" fmla="*/ 36586 h 1180456"/>
                <a:gd name="connsiteX2" fmla="*/ 1330788 w 1340750"/>
                <a:gd name="connsiteY2" fmla="*/ 1056200 h 1180456"/>
                <a:gd name="connsiteX3" fmla="*/ 1338208 w 1340750"/>
                <a:gd name="connsiteY3" fmla="*/ 1112560 h 1180456"/>
                <a:gd name="connsiteX4" fmla="*/ 1327677 w 1340750"/>
                <a:gd name="connsiteY4" fmla="*/ 1134141 h 1180456"/>
                <a:gd name="connsiteX5" fmla="*/ 1327484 w 1340750"/>
                <a:gd name="connsiteY5" fmla="*/ 1135094 h 1180456"/>
                <a:gd name="connsiteX6" fmla="*/ 1326496 w 1340750"/>
                <a:gd name="connsiteY6" fmla="*/ 1136559 h 1180456"/>
                <a:gd name="connsiteX7" fmla="*/ 1325721 w 1340750"/>
                <a:gd name="connsiteY7" fmla="*/ 1138148 h 1180456"/>
                <a:gd name="connsiteX8" fmla="*/ 1324991 w 1340750"/>
                <a:gd name="connsiteY8" fmla="*/ 1138792 h 1180456"/>
                <a:gd name="connsiteX9" fmla="*/ 1311567 w 1340750"/>
                <a:gd name="connsiteY9" fmla="*/ 1158702 h 1180456"/>
                <a:gd name="connsiteX10" fmla="*/ 1259049 w 1340750"/>
                <a:gd name="connsiteY10" fmla="*/ 1180456 h 1180456"/>
                <a:gd name="connsiteX11" fmla="*/ 81701 w 1340750"/>
                <a:gd name="connsiteY11" fmla="*/ 1180455 h 1180456"/>
                <a:gd name="connsiteX12" fmla="*/ 29183 w 1340750"/>
                <a:gd name="connsiteY12" fmla="*/ 1158702 h 1180456"/>
                <a:gd name="connsiteX13" fmla="*/ 15758 w 1340750"/>
                <a:gd name="connsiteY13" fmla="*/ 1138791 h 1180456"/>
                <a:gd name="connsiteX14" fmla="*/ 15029 w 1340750"/>
                <a:gd name="connsiteY14" fmla="*/ 1138147 h 1180456"/>
                <a:gd name="connsiteX15" fmla="*/ 14254 w 1340750"/>
                <a:gd name="connsiteY15" fmla="*/ 1136559 h 1180456"/>
                <a:gd name="connsiteX16" fmla="*/ 13266 w 1340750"/>
                <a:gd name="connsiteY16" fmla="*/ 1135094 h 1180456"/>
                <a:gd name="connsiteX17" fmla="*/ 13073 w 1340750"/>
                <a:gd name="connsiteY17" fmla="*/ 1134140 h 1180456"/>
                <a:gd name="connsiteX18" fmla="*/ 2542 w 1340750"/>
                <a:gd name="connsiteY18" fmla="*/ 1112558 h 1180456"/>
                <a:gd name="connsiteX19" fmla="*/ 9962 w 1340750"/>
                <a:gd name="connsiteY19" fmla="*/ 1056199 h 1180456"/>
                <a:gd name="connsiteX20" fmla="*/ 598635 w 1340750"/>
                <a:gd name="connsiteY20" fmla="*/ 36586 h 1180456"/>
                <a:gd name="connsiteX21" fmla="*/ 643733 w 1340750"/>
                <a:gd name="connsiteY21" fmla="*/ 1981 h 1180456"/>
                <a:gd name="connsiteX22" fmla="*/ 667689 w 1340750"/>
                <a:gd name="connsiteY22" fmla="*/ 311 h 1180456"/>
                <a:gd name="connsiteX23" fmla="*/ 668611 w 1340750"/>
                <a:gd name="connsiteY23" fmla="*/ 0 h 1180456"/>
                <a:gd name="connsiteX24" fmla="*/ 670373 w 1340750"/>
                <a:gd name="connsiteY24" fmla="*/ 123 h 1180456"/>
                <a:gd name="connsiteX25" fmla="*/ 672137 w 1340750"/>
                <a:gd name="connsiteY25" fmla="*/ 0 h 1180456"/>
                <a:gd name="connsiteX26" fmla="*/ 673059 w 1340750"/>
                <a:gd name="connsiteY26" fmla="*/ 311 h 1180456"/>
                <a:gd name="connsiteX27" fmla="*/ 697015 w 1340750"/>
                <a:gd name="connsiteY27" fmla="*/ 1981 h 1180456"/>
                <a:gd name="connsiteX28" fmla="*/ 722604 w 1340750"/>
                <a:gd name="connsiteY28" fmla="*/ 14468 h 118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340750" h="1180456">
                  <a:moveTo>
                    <a:pt x="722604" y="14468"/>
                  </a:moveTo>
                  <a:cubicBezTo>
                    <a:pt x="730301" y="20284"/>
                    <a:pt x="736986" y="27705"/>
                    <a:pt x="742113" y="36586"/>
                  </a:cubicBezTo>
                  <a:lnTo>
                    <a:pt x="1330788" y="1056200"/>
                  </a:lnTo>
                  <a:cubicBezTo>
                    <a:pt x="1341043" y="1073962"/>
                    <a:pt x="1343127" y="1094199"/>
                    <a:pt x="1338208" y="1112560"/>
                  </a:cubicBezTo>
                  <a:lnTo>
                    <a:pt x="1327677" y="1134141"/>
                  </a:lnTo>
                  <a:lnTo>
                    <a:pt x="1327484" y="1135094"/>
                  </a:lnTo>
                  <a:lnTo>
                    <a:pt x="1326496" y="1136559"/>
                  </a:lnTo>
                  <a:lnTo>
                    <a:pt x="1325721" y="1138148"/>
                  </a:lnTo>
                  <a:lnTo>
                    <a:pt x="1324991" y="1138792"/>
                  </a:lnTo>
                  <a:lnTo>
                    <a:pt x="1311567" y="1158702"/>
                  </a:lnTo>
                  <a:cubicBezTo>
                    <a:pt x="1298126" y="1172143"/>
                    <a:pt x="1279559" y="1180456"/>
                    <a:pt x="1259049" y="1180456"/>
                  </a:cubicBezTo>
                  <a:lnTo>
                    <a:pt x="81701" y="1180455"/>
                  </a:lnTo>
                  <a:cubicBezTo>
                    <a:pt x="61191" y="1180456"/>
                    <a:pt x="42624" y="1172142"/>
                    <a:pt x="29183" y="1158702"/>
                  </a:cubicBezTo>
                  <a:lnTo>
                    <a:pt x="15758" y="1138791"/>
                  </a:lnTo>
                  <a:lnTo>
                    <a:pt x="15029" y="1138147"/>
                  </a:lnTo>
                  <a:lnTo>
                    <a:pt x="14254" y="1136559"/>
                  </a:lnTo>
                  <a:lnTo>
                    <a:pt x="13266" y="1135094"/>
                  </a:lnTo>
                  <a:lnTo>
                    <a:pt x="13073" y="1134140"/>
                  </a:lnTo>
                  <a:lnTo>
                    <a:pt x="2542" y="1112558"/>
                  </a:lnTo>
                  <a:cubicBezTo>
                    <a:pt x="-2377" y="1094198"/>
                    <a:pt x="-293" y="1073962"/>
                    <a:pt x="9962" y="1056199"/>
                  </a:cubicBezTo>
                  <a:lnTo>
                    <a:pt x="598635" y="36586"/>
                  </a:lnTo>
                  <a:cubicBezTo>
                    <a:pt x="608889" y="18824"/>
                    <a:pt x="625373" y="6900"/>
                    <a:pt x="643733" y="1981"/>
                  </a:cubicBezTo>
                  <a:lnTo>
                    <a:pt x="667689" y="311"/>
                  </a:lnTo>
                  <a:lnTo>
                    <a:pt x="668611" y="0"/>
                  </a:lnTo>
                  <a:lnTo>
                    <a:pt x="670373" y="123"/>
                  </a:lnTo>
                  <a:lnTo>
                    <a:pt x="672137" y="0"/>
                  </a:lnTo>
                  <a:lnTo>
                    <a:pt x="673059" y="311"/>
                  </a:lnTo>
                  <a:lnTo>
                    <a:pt x="697015" y="1981"/>
                  </a:lnTo>
                  <a:cubicBezTo>
                    <a:pt x="706195" y="4441"/>
                    <a:pt x="714906" y="8652"/>
                    <a:pt x="722604" y="14468"/>
                  </a:cubicBezTo>
                  <a:close/>
                </a:path>
              </a:pathLst>
            </a:custGeom>
            <a:gradFill flip="none" rotWithShape="0">
              <a:gsLst>
                <a:gs pos="100000">
                  <a:schemeClr val="bg1">
                    <a:lumMod val="85000"/>
                  </a:schemeClr>
                </a:gs>
                <a:gs pos="0">
                  <a:srgbClr val="FBFBFB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905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14" name="任意多边形 13"/>
            <p:cNvSpPr/>
            <p:nvPr/>
          </p:nvSpPr>
          <p:spPr>
            <a:xfrm rot="-1800000">
              <a:off x="4826147" y="1399826"/>
              <a:ext cx="1340750" cy="1180456"/>
            </a:xfrm>
            <a:custGeom>
              <a:avLst/>
              <a:gdLst>
                <a:gd name="connsiteX0" fmla="*/ 722604 w 1340750"/>
                <a:gd name="connsiteY0" fmla="*/ 14468 h 1180456"/>
                <a:gd name="connsiteX1" fmla="*/ 742113 w 1340750"/>
                <a:gd name="connsiteY1" fmla="*/ 36586 h 1180456"/>
                <a:gd name="connsiteX2" fmla="*/ 1330788 w 1340750"/>
                <a:gd name="connsiteY2" fmla="*/ 1056200 h 1180456"/>
                <a:gd name="connsiteX3" fmla="*/ 1338208 w 1340750"/>
                <a:gd name="connsiteY3" fmla="*/ 1112560 h 1180456"/>
                <a:gd name="connsiteX4" fmla="*/ 1327677 w 1340750"/>
                <a:gd name="connsiteY4" fmla="*/ 1134141 h 1180456"/>
                <a:gd name="connsiteX5" fmla="*/ 1327484 w 1340750"/>
                <a:gd name="connsiteY5" fmla="*/ 1135094 h 1180456"/>
                <a:gd name="connsiteX6" fmla="*/ 1326496 w 1340750"/>
                <a:gd name="connsiteY6" fmla="*/ 1136559 h 1180456"/>
                <a:gd name="connsiteX7" fmla="*/ 1325721 w 1340750"/>
                <a:gd name="connsiteY7" fmla="*/ 1138148 h 1180456"/>
                <a:gd name="connsiteX8" fmla="*/ 1324991 w 1340750"/>
                <a:gd name="connsiteY8" fmla="*/ 1138792 h 1180456"/>
                <a:gd name="connsiteX9" fmla="*/ 1311567 w 1340750"/>
                <a:gd name="connsiteY9" fmla="*/ 1158702 h 1180456"/>
                <a:gd name="connsiteX10" fmla="*/ 1259049 w 1340750"/>
                <a:gd name="connsiteY10" fmla="*/ 1180456 h 1180456"/>
                <a:gd name="connsiteX11" fmla="*/ 81701 w 1340750"/>
                <a:gd name="connsiteY11" fmla="*/ 1180455 h 1180456"/>
                <a:gd name="connsiteX12" fmla="*/ 29183 w 1340750"/>
                <a:gd name="connsiteY12" fmla="*/ 1158702 h 1180456"/>
                <a:gd name="connsiteX13" fmla="*/ 15758 w 1340750"/>
                <a:gd name="connsiteY13" fmla="*/ 1138791 h 1180456"/>
                <a:gd name="connsiteX14" fmla="*/ 15029 w 1340750"/>
                <a:gd name="connsiteY14" fmla="*/ 1138147 h 1180456"/>
                <a:gd name="connsiteX15" fmla="*/ 14254 w 1340750"/>
                <a:gd name="connsiteY15" fmla="*/ 1136559 h 1180456"/>
                <a:gd name="connsiteX16" fmla="*/ 13266 w 1340750"/>
                <a:gd name="connsiteY16" fmla="*/ 1135094 h 1180456"/>
                <a:gd name="connsiteX17" fmla="*/ 13073 w 1340750"/>
                <a:gd name="connsiteY17" fmla="*/ 1134140 h 1180456"/>
                <a:gd name="connsiteX18" fmla="*/ 2542 w 1340750"/>
                <a:gd name="connsiteY18" fmla="*/ 1112558 h 1180456"/>
                <a:gd name="connsiteX19" fmla="*/ 9962 w 1340750"/>
                <a:gd name="connsiteY19" fmla="*/ 1056199 h 1180456"/>
                <a:gd name="connsiteX20" fmla="*/ 598635 w 1340750"/>
                <a:gd name="connsiteY20" fmla="*/ 36586 h 1180456"/>
                <a:gd name="connsiteX21" fmla="*/ 643733 w 1340750"/>
                <a:gd name="connsiteY21" fmla="*/ 1981 h 1180456"/>
                <a:gd name="connsiteX22" fmla="*/ 667689 w 1340750"/>
                <a:gd name="connsiteY22" fmla="*/ 311 h 1180456"/>
                <a:gd name="connsiteX23" fmla="*/ 668611 w 1340750"/>
                <a:gd name="connsiteY23" fmla="*/ 0 h 1180456"/>
                <a:gd name="connsiteX24" fmla="*/ 670373 w 1340750"/>
                <a:gd name="connsiteY24" fmla="*/ 123 h 1180456"/>
                <a:gd name="connsiteX25" fmla="*/ 672137 w 1340750"/>
                <a:gd name="connsiteY25" fmla="*/ 0 h 1180456"/>
                <a:gd name="connsiteX26" fmla="*/ 673059 w 1340750"/>
                <a:gd name="connsiteY26" fmla="*/ 311 h 1180456"/>
                <a:gd name="connsiteX27" fmla="*/ 697015 w 1340750"/>
                <a:gd name="connsiteY27" fmla="*/ 1981 h 1180456"/>
                <a:gd name="connsiteX28" fmla="*/ 722604 w 1340750"/>
                <a:gd name="connsiteY28" fmla="*/ 14468 h 118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340750" h="1180456">
                  <a:moveTo>
                    <a:pt x="722604" y="14468"/>
                  </a:moveTo>
                  <a:cubicBezTo>
                    <a:pt x="730301" y="20284"/>
                    <a:pt x="736986" y="27705"/>
                    <a:pt x="742113" y="36586"/>
                  </a:cubicBezTo>
                  <a:lnTo>
                    <a:pt x="1330788" y="1056200"/>
                  </a:lnTo>
                  <a:cubicBezTo>
                    <a:pt x="1341043" y="1073962"/>
                    <a:pt x="1343127" y="1094199"/>
                    <a:pt x="1338208" y="1112560"/>
                  </a:cubicBezTo>
                  <a:lnTo>
                    <a:pt x="1327677" y="1134141"/>
                  </a:lnTo>
                  <a:lnTo>
                    <a:pt x="1327484" y="1135094"/>
                  </a:lnTo>
                  <a:lnTo>
                    <a:pt x="1326496" y="1136559"/>
                  </a:lnTo>
                  <a:lnTo>
                    <a:pt x="1325721" y="1138148"/>
                  </a:lnTo>
                  <a:lnTo>
                    <a:pt x="1324991" y="1138792"/>
                  </a:lnTo>
                  <a:lnTo>
                    <a:pt x="1311567" y="1158702"/>
                  </a:lnTo>
                  <a:cubicBezTo>
                    <a:pt x="1298126" y="1172143"/>
                    <a:pt x="1279559" y="1180456"/>
                    <a:pt x="1259049" y="1180456"/>
                  </a:cubicBezTo>
                  <a:lnTo>
                    <a:pt x="81701" y="1180455"/>
                  </a:lnTo>
                  <a:cubicBezTo>
                    <a:pt x="61191" y="1180456"/>
                    <a:pt x="42624" y="1172142"/>
                    <a:pt x="29183" y="1158702"/>
                  </a:cubicBezTo>
                  <a:lnTo>
                    <a:pt x="15758" y="1138791"/>
                  </a:lnTo>
                  <a:lnTo>
                    <a:pt x="15029" y="1138147"/>
                  </a:lnTo>
                  <a:lnTo>
                    <a:pt x="14254" y="1136559"/>
                  </a:lnTo>
                  <a:lnTo>
                    <a:pt x="13266" y="1135094"/>
                  </a:lnTo>
                  <a:lnTo>
                    <a:pt x="13073" y="1134140"/>
                  </a:lnTo>
                  <a:lnTo>
                    <a:pt x="2542" y="1112558"/>
                  </a:lnTo>
                  <a:cubicBezTo>
                    <a:pt x="-2377" y="1094198"/>
                    <a:pt x="-293" y="1073962"/>
                    <a:pt x="9962" y="1056199"/>
                  </a:cubicBezTo>
                  <a:lnTo>
                    <a:pt x="598635" y="36586"/>
                  </a:lnTo>
                  <a:cubicBezTo>
                    <a:pt x="608889" y="18824"/>
                    <a:pt x="625373" y="6900"/>
                    <a:pt x="643733" y="1981"/>
                  </a:cubicBezTo>
                  <a:lnTo>
                    <a:pt x="667689" y="311"/>
                  </a:lnTo>
                  <a:lnTo>
                    <a:pt x="668611" y="0"/>
                  </a:lnTo>
                  <a:lnTo>
                    <a:pt x="670373" y="123"/>
                  </a:lnTo>
                  <a:lnTo>
                    <a:pt x="672137" y="0"/>
                  </a:lnTo>
                  <a:lnTo>
                    <a:pt x="673059" y="311"/>
                  </a:lnTo>
                  <a:lnTo>
                    <a:pt x="697015" y="1981"/>
                  </a:lnTo>
                  <a:cubicBezTo>
                    <a:pt x="706195" y="4441"/>
                    <a:pt x="714906" y="8652"/>
                    <a:pt x="722604" y="14468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170722" y="1045042"/>
            <a:ext cx="1589464" cy="737235"/>
            <a:chOff x="3342860" y="5203789"/>
            <a:chExt cx="2119286" cy="982980"/>
          </a:xfrm>
        </p:grpSpPr>
        <p:sp>
          <p:nvSpPr>
            <p:cNvPr id="20" name="文本框 19"/>
            <p:cNvSpPr txBox="1"/>
            <p:nvPr/>
          </p:nvSpPr>
          <p:spPr>
            <a:xfrm>
              <a:off x="3342860" y="5281093"/>
              <a:ext cx="1000117" cy="675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700" dirty="0">
                  <a:solidFill>
                    <a:schemeClr val="bg1"/>
                  </a:solidFill>
                  <a:latin typeface="Impact" panose="020B0806030902050204" pitchFamily="34" charset="0"/>
                </a:rPr>
                <a:t>1</a:t>
              </a:r>
              <a:endParaRPr lang="zh-CN" altLang="en-US" sz="27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942980" y="5203789"/>
              <a:ext cx="1519166" cy="982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设置欢迎提示语以及问题语句：</a:t>
              </a:r>
              <a:endParaRPr lang="zh-CN" altLang="en-US" sz="14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 rot="0">
            <a:off x="5312424" y="825532"/>
            <a:ext cx="1655242" cy="1007091"/>
            <a:chOff x="3106438" y="2986871"/>
            <a:chExt cx="2206989" cy="1342788"/>
          </a:xfrm>
        </p:grpSpPr>
        <p:sp>
          <p:nvSpPr>
            <p:cNvPr id="23" name="同侧圆角矩形 22"/>
            <p:cNvSpPr/>
            <p:nvPr/>
          </p:nvSpPr>
          <p:spPr>
            <a:xfrm rot="16200000">
              <a:off x="3538539" y="2554770"/>
              <a:ext cx="1342788" cy="2206989"/>
            </a:xfrm>
            <a:prstGeom prst="round2SameRect">
              <a:avLst>
                <a:gd name="adj1" fmla="val 50000"/>
                <a:gd name="adj2" fmla="val 8985"/>
              </a:avLst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1905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24" name="同侧圆角矩形 23"/>
            <p:cNvSpPr/>
            <p:nvPr/>
          </p:nvSpPr>
          <p:spPr>
            <a:xfrm rot="16200000">
              <a:off x="3616287" y="2642935"/>
              <a:ext cx="1187295" cy="2030659"/>
            </a:xfrm>
            <a:prstGeom prst="round2SameRect">
              <a:avLst>
                <a:gd name="adj1" fmla="val 50000"/>
                <a:gd name="adj2" fmla="val 8208"/>
              </a:avLst>
            </a:prstGeom>
            <a:solidFill>
              <a:srgbClr val="E87071"/>
            </a:solidFill>
            <a:ln w="22225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</a:ln>
            <a:effectLst>
              <a:innerShdw blurRad="114300" dist="50800" dir="18900000">
                <a:prstClr val="black">
                  <a:alpha val="3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</p:grpSp>
      <p:grpSp>
        <p:nvGrpSpPr>
          <p:cNvPr id="25" name="组合 24"/>
          <p:cNvGrpSpPr/>
          <p:nvPr/>
        </p:nvGrpSpPr>
        <p:grpSpPr>
          <a:xfrm rot="0">
            <a:off x="6906725" y="783864"/>
            <a:ext cx="1005563" cy="885342"/>
            <a:chOff x="4826146" y="1399826"/>
            <a:chExt cx="1340751" cy="1180456"/>
          </a:xfrm>
        </p:grpSpPr>
        <p:sp>
          <p:nvSpPr>
            <p:cNvPr id="26" name="任意多边形 25"/>
            <p:cNvSpPr/>
            <p:nvPr/>
          </p:nvSpPr>
          <p:spPr>
            <a:xfrm rot="-1800000">
              <a:off x="4826146" y="1399826"/>
              <a:ext cx="1340750" cy="1180456"/>
            </a:xfrm>
            <a:custGeom>
              <a:avLst/>
              <a:gdLst>
                <a:gd name="connsiteX0" fmla="*/ 722604 w 1340750"/>
                <a:gd name="connsiteY0" fmla="*/ 14468 h 1180456"/>
                <a:gd name="connsiteX1" fmla="*/ 742113 w 1340750"/>
                <a:gd name="connsiteY1" fmla="*/ 36586 h 1180456"/>
                <a:gd name="connsiteX2" fmla="*/ 1330788 w 1340750"/>
                <a:gd name="connsiteY2" fmla="*/ 1056200 h 1180456"/>
                <a:gd name="connsiteX3" fmla="*/ 1338208 w 1340750"/>
                <a:gd name="connsiteY3" fmla="*/ 1112560 h 1180456"/>
                <a:gd name="connsiteX4" fmla="*/ 1327677 w 1340750"/>
                <a:gd name="connsiteY4" fmla="*/ 1134141 h 1180456"/>
                <a:gd name="connsiteX5" fmla="*/ 1327484 w 1340750"/>
                <a:gd name="connsiteY5" fmla="*/ 1135094 h 1180456"/>
                <a:gd name="connsiteX6" fmla="*/ 1326496 w 1340750"/>
                <a:gd name="connsiteY6" fmla="*/ 1136559 h 1180456"/>
                <a:gd name="connsiteX7" fmla="*/ 1325721 w 1340750"/>
                <a:gd name="connsiteY7" fmla="*/ 1138148 h 1180456"/>
                <a:gd name="connsiteX8" fmla="*/ 1324991 w 1340750"/>
                <a:gd name="connsiteY8" fmla="*/ 1138792 h 1180456"/>
                <a:gd name="connsiteX9" fmla="*/ 1311567 w 1340750"/>
                <a:gd name="connsiteY9" fmla="*/ 1158702 h 1180456"/>
                <a:gd name="connsiteX10" fmla="*/ 1259049 w 1340750"/>
                <a:gd name="connsiteY10" fmla="*/ 1180456 h 1180456"/>
                <a:gd name="connsiteX11" fmla="*/ 81701 w 1340750"/>
                <a:gd name="connsiteY11" fmla="*/ 1180455 h 1180456"/>
                <a:gd name="connsiteX12" fmla="*/ 29183 w 1340750"/>
                <a:gd name="connsiteY12" fmla="*/ 1158702 h 1180456"/>
                <a:gd name="connsiteX13" fmla="*/ 15758 w 1340750"/>
                <a:gd name="connsiteY13" fmla="*/ 1138791 h 1180456"/>
                <a:gd name="connsiteX14" fmla="*/ 15029 w 1340750"/>
                <a:gd name="connsiteY14" fmla="*/ 1138147 h 1180456"/>
                <a:gd name="connsiteX15" fmla="*/ 14254 w 1340750"/>
                <a:gd name="connsiteY15" fmla="*/ 1136559 h 1180456"/>
                <a:gd name="connsiteX16" fmla="*/ 13266 w 1340750"/>
                <a:gd name="connsiteY16" fmla="*/ 1135094 h 1180456"/>
                <a:gd name="connsiteX17" fmla="*/ 13073 w 1340750"/>
                <a:gd name="connsiteY17" fmla="*/ 1134140 h 1180456"/>
                <a:gd name="connsiteX18" fmla="*/ 2542 w 1340750"/>
                <a:gd name="connsiteY18" fmla="*/ 1112558 h 1180456"/>
                <a:gd name="connsiteX19" fmla="*/ 9962 w 1340750"/>
                <a:gd name="connsiteY19" fmla="*/ 1056199 h 1180456"/>
                <a:gd name="connsiteX20" fmla="*/ 598635 w 1340750"/>
                <a:gd name="connsiteY20" fmla="*/ 36586 h 1180456"/>
                <a:gd name="connsiteX21" fmla="*/ 643733 w 1340750"/>
                <a:gd name="connsiteY21" fmla="*/ 1981 h 1180456"/>
                <a:gd name="connsiteX22" fmla="*/ 667689 w 1340750"/>
                <a:gd name="connsiteY22" fmla="*/ 311 h 1180456"/>
                <a:gd name="connsiteX23" fmla="*/ 668611 w 1340750"/>
                <a:gd name="connsiteY23" fmla="*/ 0 h 1180456"/>
                <a:gd name="connsiteX24" fmla="*/ 670373 w 1340750"/>
                <a:gd name="connsiteY24" fmla="*/ 123 h 1180456"/>
                <a:gd name="connsiteX25" fmla="*/ 672137 w 1340750"/>
                <a:gd name="connsiteY25" fmla="*/ 0 h 1180456"/>
                <a:gd name="connsiteX26" fmla="*/ 673059 w 1340750"/>
                <a:gd name="connsiteY26" fmla="*/ 311 h 1180456"/>
                <a:gd name="connsiteX27" fmla="*/ 697015 w 1340750"/>
                <a:gd name="connsiteY27" fmla="*/ 1981 h 1180456"/>
                <a:gd name="connsiteX28" fmla="*/ 722604 w 1340750"/>
                <a:gd name="connsiteY28" fmla="*/ 14468 h 118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340750" h="1180456">
                  <a:moveTo>
                    <a:pt x="722604" y="14468"/>
                  </a:moveTo>
                  <a:cubicBezTo>
                    <a:pt x="730301" y="20284"/>
                    <a:pt x="736986" y="27705"/>
                    <a:pt x="742113" y="36586"/>
                  </a:cubicBezTo>
                  <a:lnTo>
                    <a:pt x="1330788" y="1056200"/>
                  </a:lnTo>
                  <a:cubicBezTo>
                    <a:pt x="1341043" y="1073962"/>
                    <a:pt x="1343127" y="1094199"/>
                    <a:pt x="1338208" y="1112560"/>
                  </a:cubicBezTo>
                  <a:lnTo>
                    <a:pt x="1327677" y="1134141"/>
                  </a:lnTo>
                  <a:lnTo>
                    <a:pt x="1327484" y="1135094"/>
                  </a:lnTo>
                  <a:lnTo>
                    <a:pt x="1326496" y="1136559"/>
                  </a:lnTo>
                  <a:lnTo>
                    <a:pt x="1325721" y="1138148"/>
                  </a:lnTo>
                  <a:lnTo>
                    <a:pt x="1324991" y="1138792"/>
                  </a:lnTo>
                  <a:lnTo>
                    <a:pt x="1311567" y="1158702"/>
                  </a:lnTo>
                  <a:cubicBezTo>
                    <a:pt x="1298126" y="1172143"/>
                    <a:pt x="1279559" y="1180456"/>
                    <a:pt x="1259049" y="1180456"/>
                  </a:cubicBezTo>
                  <a:lnTo>
                    <a:pt x="81701" y="1180455"/>
                  </a:lnTo>
                  <a:cubicBezTo>
                    <a:pt x="61191" y="1180456"/>
                    <a:pt x="42624" y="1172142"/>
                    <a:pt x="29183" y="1158702"/>
                  </a:cubicBezTo>
                  <a:lnTo>
                    <a:pt x="15758" y="1138791"/>
                  </a:lnTo>
                  <a:lnTo>
                    <a:pt x="15029" y="1138147"/>
                  </a:lnTo>
                  <a:lnTo>
                    <a:pt x="14254" y="1136559"/>
                  </a:lnTo>
                  <a:lnTo>
                    <a:pt x="13266" y="1135094"/>
                  </a:lnTo>
                  <a:lnTo>
                    <a:pt x="13073" y="1134140"/>
                  </a:lnTo>
                  <a:lnTo>
                    <a:pt x="2542" y="1112558"/>
                  </a:lnTo>
                  <a:cubicBezTo>
                    <a:pt x="-2377" y="1094198"/>
                    <a:pt x="-293" y="1073962"/>
                    <a:pt x="9962" y="1056199"/>
                  </a:cubicBezTo>
                  <a:lnTo>
                    <a:pt x="598635" y="36586"/>
                  </a:lnTo>
                  <a:cubicBezTo>
                    <a:pt x="608889" y="18824"/>
                    <a:pt x="625373" y="6900"/>
                    <a:pt x="643733" y="1981"/>
                  </a:cubicBezTo>
                  <a:lnTo>
                    <a:pt x="667689" y="311"/>
                  </a:lnTo>
                  <a:lnTo>
                    <a:pt x="668611" y="0"/>
                  </a:lnTo>
                  <a:lnTo>
                    <a:pt x="670373" y="123"/>
                  </a:lnTo>
                  <a:lnTo>
                    <a:pt x="672137" y="0"/>
                  </a:lnTo>
                  <a:lnTo>
                    <a:pt x="673059" y="311"/>
                  </a:lnTo>
                  <a:lnTo>
                    <a:pt x="697015" y="1981"/>
                  </a:lnTo>
                  <a:cubicBezTo>
                    <a:pt x="706195" y="4441"/>
                    <a:pt x="714906" y="8652"/>
                    <a:pt x="722604" y="14468"/>
                  </a:cubicBezTo>
                  <a:close/>
                </a:path>
              </a:pathLst>
            </a:custGeom>
            <a:gradFill flip="none" rotWithShape="0">
              <a:gsLst>
                <a:gs pos="100000">
                  <a:schemeClr val="bg1">
                    <a:lumMod val="85000"/>
                  </a:schemeClr>
                </a:gs>
                <a:gs pos="0">
                  <a:srgbClr val="FBFBFB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905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27" name="任意多边形 26"/>
            <p:cNvSpPr/>
            <p:nvPr/>
          </p:nvSpPr>
          <p:spPr>
            <a:xfrm rot="-1800000">
              <a:off x="4826147" y="1399826"/>
              <a:ext cx="1340750" cy="1180456"/>
            </a:xfrm>
            <a:custGeom>
              <a:avLst/>
              <a:gdLst>
                <a:gd name="connsiteX0" fmla="*/ 722604 w 1340750"/>
                <a:gd name="connsiteY0" fmla="*/ 14468 h 1180456"/>
                <a:gd name="connsiteX1" fmla="*/ 742113 w 1340750"/>
                <a:gd name="connsiteY1" fmla="*/ 36586 h 1180456"/>
                <a:gd name="connsiteX2" fmla="*/ 1330788 w 1340750"/>
                <a:gd name="connsiteY2" fmla="*/ 1056200 h 1180456"/>
                <a:gd name="connsiteX3" fmla="*/ 1338208 w 1340750"/>
                <a:gd name="connsiteY3" fmla="*/ 1112560 h 1180456"/>
                <a:gd name="connsiteX4" fmla="*/ 1327677 w 1340750"/>
                <a:gd name="connsiteY4" fmla="*/ 1134141 h 1180456"/>
                <a:gd name="connsiteX5" fmla="*/ 1327484 w 1340750"/>
                <a:gd name="connsiteY5" fmla="*/ 1135094 h 1180456"/>
                <a:gd name="connsiteX6" fmla="*/ 1326496 w 1340750"/>
                <a:gd name="connsiteY6" fmla="*/ 1136559 h 1180456"/>
                <a:gd name="connsiteX7" fmla="*/ 1325721 w 1340750"/>
                <a:gd name="connsiteY7" fmla="*/ 1138148 h 1180456"/>
                <a:gd name="connsiteX8" fmla="*/ 1324991 w 1340750"/>
                <a:gd name="connsiteY8" fmla="*/ 1138792 h 1180456"/>
                <a:gd name="connsiteX9" fmla="*/ 1311567 w 1340750"/>
                <a:gd name="connsiteY9" fmla="*/ 1158702 h 1180456"/>
                <a:gd name="connsiteX10" fmla="*/ 1259049 w 1340750"/>
                <a:gd name="connsiteY10" fmla="*/ 1180456 h 1180456"/>
                <a:gd name="connsiteX11" fmla="*/ 81701 w 1340750"/>
                <a:gd name="connsiteY11" fmla="*/ 1180455 h 1180456"/>
                <a:gd name="connsiteX12" fmla="*/ 29183 w 1340750"/>
                <a:gd name="connsiteY12" fmla="*/ 1158702 h 1180456"/>
                <a:gd name="connsiteX13" fmla="*/ 15758 w 1340750"/>
                <a:gd name="connsiteY13" fmla="*/ 1138791 h 1180456"/>
                <a:gd name="connsiteX14" fmla="*/ 15029 w 1340750"/>
                <a:gd name="connsiteY14" fmla="*/ 1138147 h 1180456"/>
                <a:gd name="connsiteX15" fmla="*/ 14254 w 1340750"/>
                <a:gd name="connsiteY15" fmla="*/ 1136559 h 1180456"/>
                <a:gd name="connsiteX16" fmla="*/ 13266 w 1340750"/>
                <a:gd name="connsiteY16" fmla="*/ 1135094 h 1180456"/>
                <a:gd name="connsiteX17" fmla="*/ 13073 w 1340750"/>
                <a:gd name="connsiteY17" fmla="*/ 1134140 h 1180456"/>
                <a:gd name="connsiteX18" fmla="*/ 2542 w 1340750"/>
                <a:gd name="connsiteY18" fmla="*/ 1112558 h 1180456"/>
                <a:gd name="connsiteX19" fmla="*/ 9962 w 1340750"/>
                <a:gd name="connsiteY19" fmla="*/ 1056199 h 1180456"/>
                <a:gd name="connsiteX20" fmla="*/ 598635 w 1340750"/>
                <a:gd name="connsiteY20" fmla="*/ 36586 h 1180456"/>
                <a:gd name="connsiteX21" fmla="*/ 643733 w 1340750"/>
                <a:gd name="connsiteY21" fmla="*/ 1981 h 1180456"/>
                <a:gd name="connsiteX22" fmla="*/ 667689 w 1340750"/>
                <a:gd name="connsiteY22" fmla="*/ 311 h 1180456"/>
                <a:gd name="connsiteX23" fmla="*/ 668611 w 1340750"/>
                <a:gd name="connsiteY23" fmla="*/ 0 h 1180456"/>
                <a:gd name="connsiteX24" fmla="*/ 670373 w 1340750"/>
                <a:gd name="connsiteY24" fmla="*/ 123 h 1180456"/>
                <a:gd name="connsiteX25" fmla="*/ 672137 w 1340750"/>
                <a:gd name="connsiteY25" fmla="*/ 0 h 1180456"/>
                <a:gd name="connsiteX26" fmla="*/ 673059 w 1340750"/>
                <a:gd name="connsiteY26" fmla="*/ 311 h 1180456"/>
                <a:gd name="connsiteX27" fmla="*/ 697015 w 1340750"/>
                <a:gd name="connsiteY27" fmla="*/ 1981 h 1180456"/>
                <a:gd name="connsiteX28" fmla="*/ 722604 w 1340750"/>
                <a:gd name="connsiteY28" fmla="*/ 14468 h 118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340750" h="1180456">
                  <a:moveTo>
                    <a:pt x="722604" y="14468"/>
                  </a:moveTo>
                  <a:cubicBezTo>
                    <a:pt x="730301" y="20284"/>
                    <a:pt x="736986" y="27705"/>
                    <a:pt x="742113" y="36586"/>
                  </a:cubicBezTo>
                  <a:lnTo>
                    <a:pt x="1330788" y="1056200"/>
                  </a:lnTo>
                  <a:cubicBezTo>
                    <a:pt x="1341043" y="1073962"/>
                    <a:pt x="1343127" y="1094199"/>
                    <a:pt x="1338208" y="1112560"/>
                  </a:cubicBezTo>
                  <a:lnTo>
                    <a:pt x="1327677" y="1134141"/>
                  </a:lnTo>
                  <a:lnTo>
                    <a:pt x="1327484" y="1135094"/>
                  </a:lnTo>
                  <a:lnTo>
                    <a:pt x="1326496" y="1136559"/>
                  </a:lnTo>
                  <a:lnTo>
                    <a:pt x="1325721" y="1138148"/>
                  </a:lnTo>
                  <a:lnTo>
                    <a:pt x="1324991" y="1138792"/>
                  </a:lnTo>
                  <a:lnTo>
                    <a:pt x="1311567" y="1158702"/>
                  </a:lnTo>
                  <a:cubicBezTo>
                    <a:pt x="1298126" y="1172143"/>
                    <a:pt x="1279559" y="1180456"/>
                    <a:pt x="1259049" y="1180456"/>
                  </a:cubicBezTo>
                  <a:lnTo>
                    <a:pt x="81701" y="1180455"/>
                  </a:lnTo>
                  <a:cubicBezTo>
                    <a:pt x="61191" y="1180456"/>
                    <a:pt x="42624" y="1172142"/>
                    <a:pt x="29183" y="1158702"/>
                  </a:cubicBezTo>
                  <a:lnTo>
                    <a:pt x="15758" y="1138791"/>
                  </a:lnTo>
                  <a:lnTo>
                    <a:pt x="15029" y="1138147"/>
                  </a:lnTo>
                  <a:lnTo>
                    <a:pt x="14254" y="1136559"/>
                  </a:lnTo>
                  <a:lnTo>
                    <a:pt x="13266" y="1135094"/>
                  </a:lnTo>
                  <a:lnTo>
                    <a:pt x="13073" y="1134140"/>
                  </a:lnTo>
                  <a:lnTo>
                    <a:pt x="2542" y="1112558"/>
                  </a:lnTo>
                  <a:cubicBezTo>
                    <a:pt x="-2377" y="1094198"/>
                    <a:pt x="-293" y="1073962"/>
                    <a:pt x="9962" y="1056199"/>
                  </a:cubicBezTo>
                  <a:lnTo>
                    <a:pt x="598635" y="36586"/>
                  </a:lnTo>
                  <a:cubicBezTo>
                    <a:pt x="608889" y="18824"/>
                    <a:pt x="625373" y="6900"/>
                    <a:pt x="643733" y="1981"/>
                  </a:cubicBezTo>
                  <a:lnTo>
                    <a:pt x="667689" y="311"/>
                  </a:lnTo>
                  <a:lnTo>
                    <a:pt x="668611" y="0"/>
                  </a:lnTo>
                  <a:lnTo>
                    <a:pt x="670373" y="123"/>
                  </a:lnTo>
                  <a:lnTo>
                    <a:pt x="672137" y="0"/>
                  </a:lnTo>
                  <a:lnTo>
                    <a:pt x="673059" y="311"/>
                  </a:lnTo>
                  <a:lnTo>
                    <a:pt x="697015" y="1981"/>
                  </a:lnTo>
                  <a:cubicBezTo>
                    <a:pt x="706195" y="4441"/>
                    <a:pt x="714906" y="8652"/>
                    <a:pt x="722604" y="14468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423952" y="976145"/>
            <a:ext cx="1477705" cy="737235"/>
            <a:chOff x="3616333" y="5142829"/>
            <a:chExt cx="1970273" cy="982980"/>
          </a:xfrm>
        </p:grpSpPr>
        <p:sp>
          <p:nvSpPr>
            <p:cNvPr id="33" name="文本框 32"/>
            <p:cNvSpPr txBox="1"/>
            <p:nvPr/>
          </p:nvSpPr>
          <p:spPr>
            <a:xfrm>
              <a:off x="3616333" y="5209716"/>
              <a:ext cx="717973" cy="675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700" dirty="0">
                  <a:solidFill>
                    <a:schemeClr val="bg1"/>
                  </a:solidFill>
                  <a:latin typeface="Impact" panose="020B0806030902050204" pitchFamily="34" charset="0"/>
                </a:rPr>
                <a:t>2</a:t>
              </a:r>
              <a:endParaRPr lang="zh-CN" altLang="en-US" sz="27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067440" y="5142829"/>
              <a:ext cx="1519166" cy="982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设置菜单由问题语句产生情况分类：</a:t>
              </a:r>
              <a:endParaRPr lang="zh-CN" altLang="en-US" sz="14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636307" y="1216999"/>
            <a:ext cx="419100" cy="419100"/>
            <a:chOff x="5533863" y="1772314"/>
            <a:chExt cx="558800" cy="558800"/>
          </a:xfrm>
        </p:grpSpPr>
        <p:sp>
          <p:nvSpPr>
            <p:cNvPr id="75" name="椭圆 74"/>
            <p:cNvSpPr/>
            <p:nvPr/>
          </p:nvSpPr>
          <p:spPr>
            <a:xfrm>
              <a:off x="5533863" y="1772314"/>
              <a:ext cx="558800" cy="558800"/>
            </a:xfrm>
            <a:prstGeom prst="ellipse">
              <a:avLst/>
            </a:prstGeom>
            <a:solidFill>
              <a:srgbClr val="FFA725"/>
            </a:solidFill>
            <a:ln w="19050">
              <a:gradFill flip="none" rotWithShape="1">
                <a:gsLst>
                  <a:gs pos="0">
                    <a:srgbClr val="C9C9C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762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grpSp>
          <p:nvGrpSpPr>
            <p:cNvPr id="76" name="组合 75"/>
            <p:cNvGrpSpPr/>
            <p:nvPr/>
          </p:nvGrpSpPr>
          <p:grpSpPr>
            <a:xfrm>
              <a:off x="5642766" y="1844527"/>
              <a:ext cx="348943" cy="405128"/>
              <a:chOff x="3267075" y="2523213"/>
              <a:chExt cx="561976" cy="652463"/>
            </a:xfrm>
            <a:solidFill>
              <a:schemeClr val="bg1"/>
            </a:solidFill>
            <a:effectLst/>
          </p:grpSpPr>
          <p:sp>
            <p:nvSpPr>
              <p:cNvPr id="77" name="Freeform 153"/>
              <p:cNvSpPr/>
              <p:nvPr/>
            </p:nvSpPr>
            <p:spPr bwMode="auto">
              <a:xfrm>
                <a:off x="3671888" y="2596238"/>
                <a:ext cx="80963" cy="82550"/>
              </a:xfrm>
              <a:custGeom>
                <a:avLst/>
                <a:gdLst>
                  <a:gd name="T0" fmla="*/ 7 w 21"/>
                  <a:gd name="T1" fmla="*/ 22 h 22"/>
                  <a:gd name="T2" fmla="*/ 20 w 21"/>
                  <a:gd name="T3" fmla="*/ 9 h 22"/>
                  <a:gd name="T4" fmla="*/ 20 w 21"/>
                  <a:gd name="T5" fmla="*/ 2 h 22"/>
                  <a:gd name="T6" fmla="*/ 13 w 21"/>
                  <a:gd name="T7" fmla="*/ 2 h 22"/>
                  <a:gd name="T8" fmla="*/ 0 w 21"/>
                  <a:gd name="T9" fmla="*/ 14 h 22"/>
                  <a:gd name="T10" fmla="*/ 7 w 21"/>
                  <a:gd name="T11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22">
                    <a:moveTo>
                      <a:pt x="7" y="22"/>
                    </a:moveTo>
                    <a:cubicBezTo>
                      <a:pt x="20" y="9"/>
                      <a:pt x="20" y="9"/>
                      <a:pt x="20" y="9"/>
                    </a:cubicBezTo>
                    <a:cubicBezTo>
                      <a:pt x="21" y="7"/>
                      <a:pt x="21" y="4"/>
                      <a:pt x="20" y="2"/>
                    </a:cubicBezTo>
                    <a:cubicBezTo>
                      <a:pt x="18" y="0"/>
                      <a:pt x="15" y="0"/>
                      <a:pt x="13" y="2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17"/>
                      <a:pt x="5" y="19"/>
                      <a:pt x="7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154"/>
              <p:cNvSpPr/>
              <p:nvPr/>
            </p:nvSpPr>
            <p:spPr bwMode="auto">
              <a:xfrm>
                <a:off x="3530600" y="2523213"/>
                <a:ext cx="38100" cy="80963"/>
              </a:xfrm>
              <a:custGeom>
                <a:avLst/>
                <a:gdLst>
                  <a:gd name="T0" fmla="*/ 5 w 10"/>
                  <a:gd name="T1" fmla="*/ 21 h 21"/>
                  <a:gd name="T2" fmla="*/ 5 w 10"/>
                  <a:gd name="T3" fmla="*/ 21 h 21"/>
                  <a:gd name="T4" fmla="*/ 10 w 10"/>
                  <a:gd name="T5" fmla="*/ 21 h 21"/>
                  <a:gd name="T6" fmla="*/ 10 w 10"/>
                  <a:gd name="T7" fmla="*/ 5 h 21"/>
                  <a:gd name="T8" fmla="*/ 5 w 10"/>
                  <a:gd name="T9" fmla="*/ 0 h 21"/>
                  <a:gd name="T10" fmla="*/ 0 w 10"/>
                  <a:gd name="T11" fmla="*/ 5 h 21"/>
                  <a:gd name="T12" fmla="*/ 0 w 10"/>
                  <a:gd name="T13" fmla="*/ 21 h 21"/>
                  <a:gd name="T14" fmla="*/ 4 w 10"/>
                  <a:gd name="T15" fmla="*/ 21 h 21"/>
                  <a:gd name="T16" fmla="*/ 5 w 10"/>
                  <a:gd name="T17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21">
                    <a:moveTo>
                      <a:pt x="5" y="21"/>
                    </a:move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8" y="21"/>
                      <a:pt x="10" y="21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7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" y="21"/>
                      <a:pt x="3" y="21"/>
                      <a:pt x="4" y="21"/>
                    </a:cubicBezTo>
                    <a:lnTo>
                      <a:pt x="5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155"/>
              <p:cNvSpPr/>
              <p:nvPr/>
            </p:nvSpPr>
            <p:spPr bwMode="auto">
              <a:xfrm>
                <a:off x="3343275" y="2596238"/>
                <a:ext cx="80963" cy="82550"/>
              </a:xfrm>
              <a:custGeom>
                <a:avLst/>
                <a:gdLst>
                  <a:gd name="T0" fmla="*/ 14 w 21"/>
                  <a:gd name="T1" fmla="*/ 22 h 22"/>
                  <a:gd name="T2" fmla="*/ 21 w 21"/>
                  <a:gd name="T3" fmla="*/ 14 h 22"/>
                  <a:gd name="T4" fmla="*/ 9 w 21"/>
                  <a:gd name="T5" fmla="*/ 2 h 22"/>
                  <a:gd name="T6" fmla="*/ 2 w 21"/>
                  <a:gd name="T7" fmla="*/ 2 h 22"/>
                  <a:gd name="T8" fmla="*/ 2 w 21"/>
                  <a:gd name="T9" fmla="*/ 9 h 22"/>
                  <a:gd name="T10" fmla="*/ 14 w 21"/>
                  <a:gd name="T11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22">
                    <a:moveTo>
                      <a:pt x="14" y="22"/>
                    </a:moveTo>
                    <a:cubicBezTo>
                      <a:pt x="16" y="19"/>
                      <a:pt x="18" y="17"/>
                      <a:pt x="21" y="1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7" y="0"/>
                      <a:pt x="4" y="0"/>
                      <a:pt x="2" y="2"/>
                    </a:cubicBezTo>
                    <a:cubicBezTo>
                      <a:pt x="0" y="4"/>
                      <a:pt x="0" y="7"/>
                      <a:pt x="2" y="9"/>
                    </a:cubicBezTo>
                    <a:lnTo>
                      <a:pt x="14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156"/>
              <p:cNvSpPr/>
              <p:nvPr/>
            </p:nvSpPr>
            <p:spPr bwMode="auto">
              <a:xfrm>
                <a:off x="3267075" y="2781976"/>
                <a:ext cx="87313" cy="38100"/>
              </a:xfrm>
              <a:custGeom>
                <a:avLst/>
                <a:gdLst>
                  <a:gd name="T0" fmla="*/ 22 w 23"/>
                  <a:gd name="T1" fmla="*/ 7 h 10"/>
                  <a:gd name="T2" fmla="*/ 23 w 23"/>
                  <a:gd name="T3" fmla="*/ 0 h 10"/>
                  <a:gd name="T4" fmla="*/ 5 w 23"/>
                  <a:gd name="T5" fmla="*/ 0 h 10"/>
                  <a:gd name="T6" fmla="*/ 0 w 23"/>
                  <a:gd name="T7" fmla="*/ 5 h 10"/>
                  <a:gd name="T8" fmla="*/ 5 w 23"/>
                  <a:gd name="T9" fmla="*/ 10 h 10"/>
                  <a:gd name="T10" fmla="*/ 22 w 23"/>
                  <a:gd name="T11" fmla="*/ 10 h 10"/>
                  <a:gd name="T12" fmla="*/ 22 w 23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10">
                    <a:moveTo>
                      <a:pt x="22" y="7"/>
                    </a:moveTo>
                    <a:cubicBezTo>
                      <a:pt x="22" y="5"/>
                      <a:pt x="22" y="3"/>
                      <a:pt x="23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9"/>
                      <a:pt x="22" y="8"/>
                      <a:pt x="22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157"/>
              <p:cNvSpPr/>
              <p:nvPr/>
            </p:nvSpPr>
            <p:spPr bwMode="auto">
              <a:xfrm>
                <a:off x="3508375" y="3156626"/>
                <a:ext cx="79375" cy="19050"/>
              </a:xfrm>
              <a:custGeom>
                <a:avLst/>
                <a:gdLst>
                  <a:gd name="T0" fmla="*/ 13 w 21"/>
                  <a:gd name="T1" fmla="*/ 0 h 5"/>
                  <a:gd name="T2" fmla="*/ 8 w 21"/>
                  <a:gd name="T3" fmla="*/ 0 h 5"/>
                  <a:gd name="T4" fmla="*/ 0 w 21"/>
                  <a:gd name="T5" fmla="*/ 0 h 5"/>
                  <a:gd name="T6" fmla="*/ 0 w 21"/>
                  <a:gd name="T7" fmla="*/ 0 h 5"/>
                  <a:gd name="T8" fmla="*/ 8 w 21"/>
                  <a:gd name="T9" fmla="*/ 5 h 5"/>
                  <a:gd name="T10" fmla="*/ 8 w 21"/>
                  <a:gd name="T11" fmla="*/ 5 h 5"/>
                  <a:gd name="T12" fmla="*/ 13 w 21"/>
                  <a:gd name="T13" fmla="*/ 5 h 5"/>
                  <a:gd name="T14" fmla="*/ 14 w 21"/>
                  <a:gd name="T15" fmla="*/ 5 h 5"/>
                  <a:gd name="T16" fmla="*/ 21 w 21"/>
                  <a:gd name="T17" fmla="*/ 0 h 5"/>
                  <a:gd name="T18" fmla="*/ 21 w 21"/>
                  <a:gd name="T19" fmla="*/ 0 h 5"/>
                  <a:gd name="T20" fmla="*/ 13 w 21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5">
                    <a:moveTo>
                      <a:pt x="13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4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7" y="5"/>
                      <a:pt x="21" y="3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lnTo>
                      <a:pt x="1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158"/>
              <p:cNvSpPr/>
              <p:nvPr/>
            </p:nvSpPr>
            <p:spPr bwMode="auto">
              <a:xfrm>
                <a:off x="3481388" y="3112176"/>
                <a:ext cx="133350" cy="33338"/>
              </a:xfrm>
              <a:custGeom>
                <a:avLst/>
                <a:gdLst>
                  <a:gd name="T0" fmla="*/ 30 w 35"/>
                  <a:gd name="T1" fmla="*/ 0 h 9"/>
                  <a:gd name="T2" fmla="*/ 5 w 35"/>
                  <a:gd name="T3" fmla="*/ 0 h 9"/>
                  <a:gd name="T4" fmla="*/ 0 w 35"/>
                  <a:gd name="T5" fmla="*/ 4 h 9"/>
                  <a:gd name="T6" fmla="*/ 5 w 35"/>
                  <a:gd name="T7" fmla="*/ 9 h 9"/>
                  <a:gd name="T8" fmla="*/ 30 w 35"/>
                  <a:gd name="T9" fmla="*/ 9 h 9"/>
                  <a:gd name="T10" fmla="*/ 35 w 35"/>
                  <a:gd name="T11" fmla="*/ 4 h 9"/>
                  <a:gd name="T12" fmla="*/ 30 w 35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9">
                    <a:moveTo>
                      <a:pt x="30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4"/>
                    </a:cubicBezTo>
                    <a:cubicBezTo>
                      <a:pt x="0" y="7"/>
                      <a:pt x="3" y="9"/>
                      <a:pt x="5" y="9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33" y="9"/>
                      <a:pt x="35" y="7"/>
                      <a:pt x="35" y="4"/>
                    </a:cubicBezTo>
                    <a:cubicBezTo>
                      <a:pt x="35" y="2"/>
                      <a:pt x="33" y="0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 159"/>
              <p:cNvSpPr/>
              <p:nvPr/>
            </p:nvSpPr>
            <p:spPr bwMode="auto">
              <a:xfrm>
                <a:off x="3481388" y="3066138"/>
                <a:ext cx="133350" cy="34925"/>
              </a:xfrm>
              <a:custGeom>
                <a:avLst/>
                <a:gdLst>
                  <a:gd name="T0" fmla="*/ 30 w 35"/>
                  <a:gd name="T1" fmla="*/ 0 h 9"/>
                  <a:gd name="T2" fmla="*/ 5 w 35"/>
                  <a:gd name="T3" fmla="*/ 0 h 9"/>
                  <a:gd name="T4" fmla="*/ 0 w 35"/>
                  <a:gd name="T5" fmla="*/ 5 h 9"/>
                  <a:gd name="T6" fmla="*/ 5 w 35"/>
                  <a:gd name="T7" fmla="*/ 9 h 9"/>
                  <a:gd name="T8" fmla="*/ 30 w 35"/>
                  <a:gd name="T9" fmla="*/ 9 h 9"/>
                  <a:gd name="T10" fmla="*/ 35 w 35"/>
                  <a:gd name="T11" fmla="*/ 5 h 9"/>
                  <a:gd name="T12" fmla="*/ 30 w 35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9">
                    <a:moveTo>
                      <a:pt x="30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7"/>
                      <a:pt x="3" y="9"/>
                      <a:pt x="5" y="9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33" y="9"/>
                      <a:pt x="35" y="7"/>
                      <a:pt x="35" y="5"/>
                    </a:cubicBezTo>
                    <a:cubicBezTo>
                      <a:pt x="35" y="2"/>
                      <a:pt x="33" y="0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 160"/>
              <p:cNvSpPr>
                <a:spLocks noEditPoints="1"/>
              </p:cNvSpPr>
              <p:nvPr/>
            </p:nvSpPr>
            <p:spPr bwMode="auto">
              <a:xfrm>
                <a:off x="3378200" y="2637513"/>
                <a:ext cx="339725" cy="417513"/>
              </a:xfrm>
              <a:custGeom>
                <a:avLst/>
                <a:gdLst>
                  <a:gd name="T0" fmla="*/ 80 w 89"/>
                  <a:gd name="T1" fmla="*/ 18 h 110"/>
                  <a:gd name="T2" fmla="*/ 61 w 89"/>
                  <a:gd name="T3" fmla="*/ 3 h 110"/>
                  <a:gd name="T4" fmla="*/ 49 w 89"/>
                  <a:gd name="T5" fmla="*/ 1 h 110"/>
                  <a:gd name="T6" fmla="*/ 49 w 89"/>
                  <a:gd name="T7" fmla="*/ 1 h 110"/>
                  <a:gd name="T8" fmla="*/ 45 w 89"/>
                  <a:gd name="T9" fmla="*/ 0 h 110"/>
                  <a:gd name="T10" fmla="*/ 45 w 89"/>
                  <a:gd name="T11" fmla="*/ 0 h 110"/>
                  <a:gd name="T12" fmla="*/ 40 w 89"/>
                  <a:gd name="T13" fmla="*/ 1 h 110"/>
                  <a:gd name="T14" fmla="*/ 40 w 89"/>
                  <a:gd name="T15" fmla="*/ 1 h 110"/>
                  <a:gd name="T16" fmla="*/ 29 w 89"/>
                  <a:gd name="T17" fmla="*/ 3 h 110"/>
                  <a:gd name="T18" fmla="*/ 9 w 89"/>
                  <a:gd name="T19" fmla="*/ 18 h 110"/>
                  <a:gd name="T20" fmla="*/ 3 w 89"/>
                  <a:gd name="T21" fmla="*/ 63 h 110"/>
                  <a:gd name="T22" fmla="*/ 19 w 89"/>
                  <a:gd name="T23" fmla="*/ 85 h 110"/>
                  <a:gd name="T24" fmla="*/ 21 w 89"/>
                  <a:gd name="T25" fmla="*/ 99 h 110"/>
                  <a:gd name="T26" fmla="*/ 21 w 89"/>
                  <a:gd name="T27" fmla="*/ 99 h 110"/>
                  <a:gd name="T28" fmla="*/ 21 w 89"/>
                  <a:gd name="T29" fmla="*/ 99 h 110"/>
                  <a:gd name="T30" fmla="*/ 57 w 89"/>
                  <a:gd name="T31" fmla="*/ 110 h 110"/>
                  <a:gd name="T32" fmla="*/ 68 w 89"/>
                  <a:gd name="T33" fmla="*/ 99 h 110"/>
                  <a:gd name="T34" fmla="*/ 68 w 89"/>
                  <a:gd name="T35" fmla="*/ 99 h 110"/>
                  <a:gd name="T36" fmla="*/ 69 w 89"/>
                  <a:gd name="T37" fmla="*/ 88 h 110"/>
                  <a:gd name="T38" fmla="*/ 74 w 89"/>
                  <a:gd name="T39" fmla="*/ 81 h 110"/>
                  <a:gd name="T40" fmla="*/ 89 w 89"/>
                  <a:gd name="T41" fmla="*/ 45 h 110"/>
                  <a:gd name="T42" fmla="*/ 70 w 89"/>
                  <a:gd name="T43" fmla="*/ 74 h 110"/>
                  <a:gd name="T44" fmla="*/ 61 w 89"/>
                  <a:gd name="T45" fmla="*/ 87 h 110"/>
                  <a:gd name="T46" fmla="*/ 60 w 89"/>
                  <a:gd name="T47" fmla="*/ 99 h 110"/>
                  <a:gd name="T48" fmla="*/ 32 w 89"/>
                  <a:gd name="T49" fmla="*/ 102 h 110"/>
                  <a:gd name="T50" fmla="*/ 29 w 89"/>
                  <a:gd name="T51" fmla="*/ 99 h 110"/>
                  <a:gd name="T52" fmla="*/ 28 w 89"/>
                  <a:gd name="T53" fmla="*/ 87 h 110"/>
                  <a:gd name="T54" fmla="*/ 20 w 89"/>
                  <a:gd name="T55" fmla="*/ 75 h 110"/>
                  <a:gd name="T56" fmla="*/ 7 w 89"/>
                  <a:gd name="T57" fmla="*/ 45 h 110"/>
                  <a:gd name="T58" fmla="*/ 34 w 89"/>
                  <a:gd name="T59" fmla="*/ 9 h 110"/>
                  <a:gd name="T60" fmla="*/ 41 w 89"/>
                  <a:gd name="T61" fmla="*/ 8 h 110"/>
                  <a:gd name="T62" fmla="*/ 41 w 89"/>
                  <a:gd name="T63" fmla="*/ 8 h 110"/>
                  <a:gd name="T64" fmla="*/ 45 w 89"/>
                  <a:gd name="T65" fmla="*/ 8 h 110"/>
                  <a:gd name="T66" fmla="*/ 48 w 89"/>
                  <a:gd name="T67" fmla="*/ 8 h 110"/>
                  <a:gd name="T68" fmla="*/ 49 w 89"/>
                  <a:gd name="T69" fmla="*/ 8 h 110"/>
                  <a:gd name="T70" fmla="*/ 54 w 89"/>
                  <a:gd name="T71" fmla="*/ 9 h 110"/>
                  <a:gd name="T72" fmla="*/ 74 w 89"/>
                  <a:gd name="T73" fmla="*/ 23 h 110"/>
                  <a:gd name="T74" fmla="*/ 79 w 89"/>
                  <a:gd name="T75" fmla="*/ 61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9" h="110">
                    <a:moveTo>
                      <a:pt x="89" y="45"/>
                    </a:moveTo>
                    <a:cubicBezTo>
                      <a:pt x="89" y="35"/>
                      <a:pt x="86" y="26"/>
                      <a:pt x="80" y="18"/>
                    </a:cubicBezTo>
                    <a:cubicBezTo>
                      <a:pt x="75" y="12"/>
                      <a:pt x="69" y="6"/>
                      <a:pt x="61" y="3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5" y="1"/>
                      <a:pt x="52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8" y="0"/>
                      <a:pt x="46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3" y="0"/>
                      <a:pt x="42" y="0"/>
                      <a:pt x="40" y="1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7" y="1"/>
                      <a:pt x="34" y="1"/>
                      <a:pt x="32" y="2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1" y="6"/>
                      <a:pt x="14" y="12"/>
                      <a:pt x="9" y="18"/>
                    </a:cubicBezTo>
                    <a:cubicBezTo>
                      <a:pt x="3" y="26"/>
                      <a:pt x="0" y="35"/>
                      <a:pt x="0" y="45"/>
                    </a:cubicBezTo>
                    <a:cubicBezTo>
                      <a:pt x="0" y="52"/>
                      <a:pt x="1" y="58"/>
                      <a:pt x="3" y="63"/>
                    </a:cubicBezTo>
                    <a:cubicBezTo>
                      <a:pt x="6" y="71"/>
                      <a:pt x="10" y="76"/>
                      <a:pt x="14" y="80"/>
                    </a:cubicBezTo>
                    <a:cubicBezTo>
                      <a:pt x="16" y="82"/>
                      <a:pt x="17" y="83"/>
                      <a:pt x="19" y="85"/>
                    </a:cubicBezTo>
                    <a:cubicBezTo>
                      <a:pt x="20" y="86"/>
                      <a:pt x="20" y="87"/>
                      <a:pt x="20" y="88"/>
                    </a:cubicBezTo>
                    <a:cubicBezTo>
                      <a:pt x="21" y="92"/>
                      <a:pt x="21" y="97"/>
                      <a:pt x="21" y="99"/>
                    </a:cubicBezTo>
                    <a:cubicBezTo>
                      <a:pt x="21" y="99"/>
                      <a:pt x="21" y="99"/>
                      <a:pt x="21" y="99"/>
                    </a:cubicBezTo>
                    <a:cubicBezTo>
                      <a:pt x="21" y="99"/>
                      <a:pt x="21" y="99"/>
                      <a:pt x="21" y="99"/>
                    </a:cubicBezTo>
                    <a:cubicBezTo>
                      <a:pt x="21" y="99"/>
                      <a:pt x="21" y="99"/>
                      <a:pt x="21" y="99"/>
                    </a:cubicBezTo>
                    <a:cubicBezTo>
                      <a:pt x="21" y="99"/>
                      <a:pt x="21" y="99"/>
                      <a:pt x="21" y="99"/>
                    </a:cubicBezTo>
                    <a:cubicBezTo>
                      <a:pt x="21" y="105"/>
                      <a:pt x="26" y="110"/>
                      <a:pt x="32" y="110"/>
                    </a:cubicBezTo>
                    <a:cubicBezTo>
                      <a:pt x="57" y="110"/>
                      <a:pt x="57" y="110"/>
                      <a:pt x="57" y="110"/>
                    </a:cubicBezTo>
                    <a:cubicBezTo>
                      <a:pt x="63" y="110"/>
                      <a:pt x="68" y="105"/>
                      <a:pt x="68" y="99"/>
                    </a:cubicBezTo>
                    <a:cubicBezTo>
                      <a:pt x="68" y="99"/>
                      <a:pt x="68" y="99"/>
                      <a:pt x="68" y="99"/>
                    </a:cubicBezTo>
                    <a:cubicBezTo>
                      <a:pt x="68" y="99"/>
                      <a:pt x="68" y="99"/>
                      <a:pt x="68" y="99"/>
                    </a:cubicBezTo>
                    <a:cubicBezTo>
                      <a:pt x="68" y="99"/>
                      <a:pt x="68" y="99"/>
                      <a:pt x="68" y="99"/>
                    </a:cubicBezTo>
                    <a:cubicBezTo>
                      <a:pt x="68" y="99"/>
                      <a:pt x="68" y="99"/>
                      <a:pt x="68" y="99"/>
                    </a:cubicBezTo>
                    <a:cubicBezTo>
                      <a:pt x="68" y="97"/>
                      <a:pt x="68" y="92"/>
                      <a:pt x="69" y="88"/>
                    </a:cubicBezTo>
                    <a:cubicBezTo>
                      <a:pt x="69" y="87"/>
                      <a:pt x="69" y="87"/>
                      <a:pt x="70" y="86"/>
                    </a:cubicBezTo>
                    <a:cubicBezTo>
                      <a:pt x="71" y="84"/>
                      <a:pt x="72" y="83"/>
                      <a:pt x="74" y="81"/>
                    </a:cubicBezTo>
                    <a:cubicBezTo>
                      <a:pt x="77" y="77"/>
                      <a:pt x="81" y="73"/>
                      <a:pt x="84" y="68"/>
                    </a:cubicBezTo>
                    <a:cubicBezTo>
                      <a:pt x="87" y="62"/>
                      <a:pt x="89" y="55"/>
                      <a:pt x="89" y="45"/>
                    </a:cubicBezTo>
                    <a:close/>
                    <a:moveTo>
                      <a:pt x="79" y="61"/>
                    </a:moveTo>
                    <a:cubicBezTo>
                      <a:pt x="77" y="67"/>
                      <a:pt x="73" y="71"/>
                      <a:pt x="70" y="74"/>
                    </a:cubicBezTo>
                    <a:cubicBezTo>
                      <a:pt x="68" y="76"/>
                      <a:pt x="66" y="78"/>
                      <a:pt x="65" y="80"/>
                    </a:cubicBezTo>
                    <a:cubicBezTo>
                      <a:pt x="63" y="82"/>
                      <a:pt x="62" y="84"/>
                      <a:pt x="61" y="87"/>
                    </a:cubicBezTo>
                    <a:cubicBezTo>
                      <a:pt x="60" y="92"/>
                      <a:pt x="60" y="97"/>
                      <a:pt x="60" y="99"/>
                    </a:cubicBezTo>
                    <a:cubicBezTo>
                      <a:pt x="60" y="99"/>
                      <a:pt x="60" y="99"/>
                      <a:pt x="60" y="99"/>
                    </a:cubicBezTo>
                    <a:cubicBezTo>
                      <a:pt x="60" y="101"/>
                      <a:pt x="59" y="102"/>
                      <a:pt x="57" y="102"/>
                    </a:cubicBezTo>
                    <a:cubicBezTo>
                      <a:pt x="32" y="102"/>
                      <a:pt x="32" y="102"/>
                      <a:pt x="32" y="102"/>
                    </a:cubicBezTo>
                    <a:cubicBezTo>
                      <a:pt x="31" y="102"/>
                      <a:pt x="30" y="102"/>
                      <a:pt x="30" y="101"/>
                    </a:cubicBezTo>
                    <a:cubicBezTo>
                      <a:pt x="29" y="101"/>
                      <a:pt x="29" y="100"/>
                      <a:pt x="29" y="99"/>
                    </a:cubicBezTo>
                    <a:cubicBezTo>
                      <a:pt x="29" y="99"/>
                      <a:pt x="29" y="99"/>
                      <a:pt x="29" y="99"/>
                    </a:cubicBezTo>
                    <a:cubicBezTo>
                      <a:pt x="29" y="97"/>
                      <a:pt x="29" y="92"/>
                      <a:pt x="28" y="87"/>
                    </a:cubicBezTo>
                    <a:cubicBezTo>
                      <a:pt x="27" y="85"/>
                      <a:pt x="27" y="83"/>
                      <a:pt x="26" y="82"/>
                    </a:cubicBezTo>
                    <a:cubicBezTo>
                      <a:pt x="24" y="79"/>
                      <a:pt x="22" y="77"/>
                      <a:pt x="20" y="75"/>
                    </a:cubicBezTo>
                    <a:cubicBezTo>
                      <a:pt x="17" y="72"/>
                      <a:pt x="14" y="69"/>
                      <a:pt x="12" y="64"/>
                    </a:cubicBezTo>
                    <a:cubicBezTo>
                      <a:pt x="9" y="60"/>
                      <a:pt x="7" y="54"/>
                      <a:pt x="7" y="45"/>
                    </a:cubicBezTo>
                    <a:cubicBezTo>
                      <a:pt x="7" y="37"/>
                      <a:pt x="10" y="29"/>
                      <a:pt x="15" y="23"/>
                    </a:cubicBezTo>
                    <a:cubicBezTo>
                      <a:pt x="20" y="17"/>
                      <a:pt x="26" y="12"/>
                      <a:pt x="34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7" y="9"/>
                      <a:pt x="39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2" y="8"/>
                      <a:pt x="43" y="8"/>
                      <a:pt x="44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6" y="8"/>
                      <a:pt x="47" y="8"/>
                      <a:pt x="48" y="8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51" y="8"/>
                      <a:pt x="52" y="9"/>
                      <a:pt x="54" y="9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63" y="12"/>
                      <a:pt x="70" y="17"/>
                      <a:pt x="74" y="23"/>
                    </a:cubicBezTo>
                    <a:cubicBezTo>
                      <a:pt x="79" y="29"/>
                      <a:pt x="82" y="37"/>
                      <a:pt x="82" y="45"/>
                    </a:cubicBezTo>
                    <a:cubicBezTo>
                      <a:pt x="82" y="52"/>
                      <a:pt x="81" y="57"/>
                      <a:pt x="79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 161"/>
              <p:cNvSpPr/>
              <p:nvPr/>
            </p:nvSpPr>
            <p:spPr bwMode="auto">
              <a:xfrm>
                <a:off x="3687763" y="2932788"/>
                <a:ext cx="65088" cy="73025"/>
              </a:xfrm>
              <a:custGeom>
                <a:avLst/>
                <a:gdLst>
                  <a:gd name="T0" fmla="*/ 6 w 17"/>
                  <a:gd name="T1" fmla="*/ 0 h 19"/>
                  <a:gd name="T2" fmla="*/ 0 w 17"/>
                  <a:gd name="T3" fmla="*/ 8 h 19"/>
                  <a:gd name="T4" fmla="*/ 9 w 17"/>
                  <a:gd name="T5" fmla="*/ 17 h 19"/>
                  <a:gd name="T6" fmla="*/ 16 w 17"/>
                  <a:gd name="T7" fmla="*/ 17 h 19"/>
                  <a:gd name="T8" fmla="*/ 16 w 17"/>
                  <a:gd name="T9" fmla="*/ 10 h 19"/>
                  <a:gd name="T10" fmla="*/ 6 w 17"/>
                  <a:gd name="T1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9">
                    <a:moveTo>
                      <a:pt x="6" y="0"/>
                    </a:moveTo>
                    <a:cubicBezTo>
                      <a:pt x="4" y="3"/>
                      <a:pt x="2" y="6"/>
                      <a:pt x="0" y="8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1" y="19"/>
                      <a:pt x="14" y="19"/>
                      <a:pt x="16" y="17"/>
                    </a:cubicBezTo>
                    <a:cubicBezTo>
                      <a:pt x="17" y="15"/>
                      <a:pt x="17" y="12"/>
                      <a:pt x="16" y="10"/>
                    </a:cubicBez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 162"/>
              <p:cNvSpPr/>
              <p:nvPr/>
            </p:nvSpPr>
            <p:spPr bwMode="auto">
              <a:xfrm>
                <a:off x="3744913" y="2781976"/>
                <a:ext cx="84138" cy="38100"/>
              </a:xfrm>
              <a:custGeom>
                <a:avLst/>
                <a:gdLst>
                  <a:gd name="T0" fmla="*/ 17 w 22"/>
                  <a:gd name="T1" fmla="*/ 0 h 10"/>
                  <a:gd name="T2" fmla="*/ 0 w 22"/>
                  <a:gd name="T3" fmla="*/ 0 h 10"/>
                  <a:gd name="T4" fmla="*/ 0 w 22"/>
                  <a:gd name="T5" fmla="*/ 7 h 10"/>
                  <a:gd name="T6" fmla="*/ 0 w 22"/>
                  <a:gd name="T7" fmla="*/ 10 h 10"/>
                  <a:gd name="T8" fmla="*/ 17 w 22"/>
                  <a:gd name="T9" fmla="*/ 10 h 10"/>
                  <a:gd name="T10" fmla="*/ 22 w 22"/>
                  <a:gd name="T11" fmla="*/ 5 h 10"/>
                  <a:gd name="T12" fmla="*/ 17 w 22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0">
                    <a:moveTo>
                      <a:pt x="1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0" y="5"/>
                      <a:pt x="0" y="7"/>
                    </a:cubicBezTo>
                    <a:cubicBezTo>
                      <a:pt x="0" y="8"/>
                      <a:pt x="0" y="9"/>
                      <a:pt x="0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20" y="10"/>
                      <a:pt x="22" y="8"/>
                      <a:pt x="22" y="5"/>
                    </a:cubicBezTo>
                    <a:cubicBezTo>
                      <a:pt x="22" y="2"/>
                      <a:pt x="20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163"/>
              <p:cNvSpPr/>
              <p:nvPr/>
            </p:nvSpPr>
            <p:spPr bwMode="auto">
              <a:xfrm>
                <a:off x="3492500" y="2880401"/>
                <a:ext cx="111125" cy="117475"/>
              </a:xfrm>
              <a:custGeom>
                <a:avLst/>
                <a:gdLst>
                  <a:gd name="T0" fmla="*/ 24 w 29"/>
                  <a:gd name="T1" fmla="*/ 0 h 31"/>
                  <a:gd name="T2" fmla="*/ 24 w 29"/>
                  <a:gd name="T3" fmla="*/ 0 h 31"/>
                  <a:gd name="T4" fmla="*/ 22 w 29"/>
                  <a:gd name="T5" fmla="*/ 1 h 31"/>
                  <a:gd name="T6" fmla="*/ 20 w 29"/>
                  <a:gd name="T7" fmla="*/ 1 h 31"/>
                  <a:gd name="T8" fmla="*/ 20 w 29"/>
                  <a:gd name="T9" fmla="*/ 2 h 31"/>
                  <a:gd name="T10" fmla="*/ 19 w 29"/>
                  <a:gd name="T11" fmla="*/ 2 h 31"/>
                  <a:gd name="T12" fmla="*/ 15 w 29"/>
                  <a:gd name="T13" fmla="*/ 0 h 31"/>
                  <a:gd name="T14" fmla="*/ 14 w 29"/>
                  <a:gd name="T15" fmla="*/ 0 h 31"/>
                  <a:gd name="T16" fmla="*/ 10 w 29"/>
                  <a:gd name="T17" fmla="*/ 2 h 31"/>
                  <a:gd name="T18" fmla="*/ 10 w 29"/>
                  <a:gd name="T19" fmla="*/ 2 h 31"/>
                  <a:gd name="T20" fmla="*/ 9 w 29"/>
                  <a:gd name="T21" fmla="*/ 1 h 31"/>
                  <a:gd name="T22" fmla="*/ 7 w 29"/>
                  <a:gd name="T23" fmla="*/ 1 h 31"/>
                  <a:gd name="T24" fmla="*/ 5 w 29"/>
                  <a:gd name="T25" fmla="*/ 0 h 31"/>
                  <a:gd name="T26" fmla="*/ 2 w 29"/>
                  <a:gd name="T27" fmla="*/ 1 h 31"/>
                  <a:gd name="T28" fmla="*/ 0 w 29"/>
                  <a:gd name="T29" fmla="*/ 5 h 31"/>
                  <a:gd name="T30" fmla="*/ 6 w 29"/>
                  <a:gd name="T31" fmla="*/ 17 h 31"/>
                  <a:gd name="T32" fmla="*/ 12 w 29"/>
                  <a:gd name="T33" fmla="*/ 31 h 31"/>
                  <a:gd name="T34" fmla="*/ 4 w 29"/>
                  <a:gd name="T35" fmla="*/ 8 h 31"/>
                  <a:gd name="T36" fmla="*/ 3 w 29"/>
                  <a:gd name="T37" fmla="*/ 5 h 31"/>
                  <a:gd name="T38" fmla="*/ 5 w 29"/>
                  <a:gd name="T39" fmla="*/ 3 h 31"/>
                  <a:gd name="T40" fmla="*/ 7 w 29"/>
                  <a:gd name="T41" fmla="*/ 4 h 31"/>
                  <a:gd name="T42" fmla="*/ 9 w 29"/>
                  <a:gd name="T43" fmla="*/ 6 h 31"/>
                  <a:gd name="T44" fmla="*/ 12 w 29"/>
                  <a:gd name="T45" fmla="*/ 6 h 31"/>
                  <a:gd name="T46" fmla="*/ 12 w 29"/>
                  <a:gd name="T47" fmla="*/ 4 h 31"/>
                  <a:gd name="T48" fmla="*/ 12 w 29"/>
                  <a:gd name="T49" fmla="*/ 4 h 31"/>
                  <a:gd name="T50" fmla="*/ 14 w 29"/>
                  <a:gd name="T51" fmla="*/ 3 h 31"/>
                  <a:gd name="T52" fmla="*/ 15 w 29"/>
                  <a:gd name="T53" fmla="*/ 3 h 31"/>
                  <a:gd name="T54" fmla="*/ 17 w 29"/>
                  <a:gd name="T55" fmla="*/ 4 h 31"/>
                  <a:gd name="T56" fmla="*/ 17 w 29"/>
                  <a:gd name="T57" fmla="*/ 4 h 31"/>
                  <a:gd name="T58" fmla="*/ 18 w 29"/>
                  <a:gd name="T59" fmla="*/ 6 h 31"/>
                  <a:gd name="T60" fmla="*/ 20 w 29"/>
                  <a:gd name="T61" fmla="*/ 6 h 31"/>
                  <a:gd name="T62" fmla="*/ 22 w 29"/>
                  <a:gd name="T63" fmla="*/ 4 h 31"/>
                  <a:gd name="T64" fmla="*/ 24 w 29"/>
                  <a:gd name="T65" fmla="*/ 3 h 31"/>
                  <a:gd name="T66" fmla="*/ 26 w 29"/>
                  <a:gd name="T67" fmla="*/ 5 h 31"/>
                  <a:gd name="T68" fmla="*/ 25 w 29"/>
                  <a:gd name="T69" fmla="*/ 8 h 31"/>
                  <a:gd name="T70" fmla="*/ 17 w 29"/>
                  <a:gd name="T71" fmla="*/ 31 h 31"/>
                  <a:gd name="T72" fmla="*/ 24 w 29"/>
                  <a:gd name="T73" fmla="*/ 17 h 31"/>
                  <a:gd name="T74" fmla="*/ 29 w 29"/>
                  <a:gd name="T75" fmla="*/ 5 h 31"/>
                  <a:gd name="T76" fmla="*/ 27 w 29"/>
                  <a:gd name="T77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9" h="31">
                    <a:moveTo>
                      <a:pt x="27" y="1"/>
                    </a:moveTo>
                    <a:cubicBezTo>
                      <a:pt x="26" y="0"/>
                      <a:pt x="25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9" y="1"/>
                      <a:pt x="18" y="1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2" y="0"/>
                      <a:pt x="11" y="1"/>
                    </a:cubicBezTo>
                    <a:cubicBezTo>
                      <a:pt x="11" y="1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3" y="0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3"/>
                      <a:pt x="0" y="5"/>
                    </a:cubicBezTo>
                    <a:cubicBezTo>
                      <a:pt x="0" y="6"/>
                      <a:pt x="0" y="8"/>
                      <a:pt x="1" y="9"/>
                    </a:cubicBezTo>
                    <a:cubicBezTo>
                      <a:pt x="2" y="11"/>
                      <a:pt x="4" y="13"/>
                      <a:pt x="6" y="17"/>
                    </a:cubicBezTo>
                    <a:cubicBezTo>
                      <a:pt x="7" y="20"/>
                      <a:pt x="8" y="25"/>
                      <a:pt x="9" y="31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1" y="24"/>
                      <a:pt x="10" y="20"/>
                      <a:pt x="8" y="16"/>
                    </a:cubicBezTo>
                    <a:cubicBezTo>
                      <a:pt x="6" y="12"/>
                      <a:pt x="4" y="9"/>
                      <a:pt x="4" y="8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6"/>
                      <a:pt x="3" y="5"/>
                      <a:pt x="3" y="5"/>
                    </a:cubicBezTo>
                    <a:cubicBezTo>
                      <a:pt x="3" y="4"/>
                      <a:pt x="3" y="4"/>
                      <a:pt x="3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3"/>
                      <a:pt x="7" y="3"/>
                      <a:pt x="7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6"/>
                      <a:pt x="9" y="6"/>
                    </a:cubicBezTo>
                    <a:cubicBezTo>
                      <a:pt x="9" y="7"/>
                      <a:pt x="10" y="7"/>
                      <a:pt x="11" y="7"/>
                    </a:cubicBezTo>
                    <a:cubicBezTo>
                      <a:pt x="11" y="7"/>
                      <a:pt x="11" y="6"/>
                      <a:pt x="12" y="6"/>
                    </a:cubicBezTo>
                    <a:cubicBezTo>
                      <a:pt x="12" y="5"/>
                      <a:pt x="12" y="5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4" y="3"/>
                      <a:pt x="14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5"/>
                      <a:pt x="18" y="5"/>
                      <a:pt x="18" y="6"/>
                    </a:cubicBezTo>
                    <a:cubicBezTo>
                      <a:pt x="18" y="6"/>
                      <a:pt x="18" y="7"/>
                      <a:pt x="19" y="7"/>
                    </a:cubicBezTo>
                    <a:cubicBezTo>
                      <a:pt x="19" y="7"/>
                      <a:pt x="20" y="7"/>
                      <a:pt x="20" y="6"/>
                    </a:cubicBezTo>
                    <a:cubicBezTo>
                      <a:pt x="21" y="6"/>
                      <a:pt x="21" y="5"/>
                      <a:pt x="22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3" y="3"/>
                      <a:pt x="23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5" y="3"/>
                      <a:pt x="26" y="3"/>
                      <a:pt x="26" y="3"/>
                    </a:cubicBezTo>
                    <a:cubicBezTo>
                      <a:pt x="26" y="4"/>
                      <a:pt x="26" y="4"/>
                      <a:pt x="26" y="5"/>
                    </a:cubicBezTo>
                    <a:cubicBezTo>
                      <a:pt x="26" y="5"/>
                      <a:pt x="26" y="6"/>
                      <a:pt x="26" y="7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9"/>
                      <a:pt x="23" y="12"/>
                      <a:pt x="21" y="16"/>
                    </a:cubicBezTo>
                    <a:cubicBezTo>
                      <a:pt x="19" y="20"/>
                      <a:pt x="18" y="24"/>
                      <a:pt x="17" y="31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21" y="25"/>
                      <a:pt x="22" y="20"/>
                      <a:pt x="24" y="17"/>
                    </a:cubicBezTo>
                    <a:cubicBezTo>
                      <a:pt x="25" y="13"/>
                      <a:pt x="27" y="11"/>
                      <a:pt x="28" y="9"/>
                    </a:cubicBezTo>
                    <a:cubicBezTo>
                      <a:pt x="29" y="8"/>
                      <a:pt x="29" y="6"/>
                      <a:pt x="29" y="5"/>
                    </a:cubicBezTo>
                    <a:cubicBezTo>
                      <a:pt x="29" y="3"/>
                      <a:pt x="29" y="2"/>
                      <a:pt x="28" y="1"/>
                    </a:cubicBezTo>
                    <a:lnTo>
                      <a:pt x="27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164"/>
              <p:cNvSpPr/>
              <p:nvPr/>
            </p:nvSpPr>
            <p:spPr bwMode="auto">
              <a:xfrm>
                <a:off x="3343275" y="2932788"/>
                <a:ext cx="69850" cy="73025"/>
              </a:xfrm>
              <a:custGeom>
                <a:avLst/>
                <a:gdLst>
                  <a:gd name="T0" fmla="*/ 2 w 18"/>
                  <a:gd name="T1" fmla="*/ 10 h 19"/>
                  <a:gd name="T2" fmla="*/ 2 w 18"/>
                  <a:gd name="T3" fmla="*/ 17 h 19"/>
                  <a:gd name="T4" fmla="*/ 9 w 18"/>
                  <a:gd name="T5" fmla="*/ 17 h 19"/>
                  <a:gd name="T6" fmla="*/ 18 w 18"/>
                  <a:gd name="T7" fmla="*/ 8 h 19"/>
                  <a:gd name="T8" fmla="*/ 11 w 18"/>
                  <a:gd name="T9" fmla="*/ 0 h 19"/>
                  <a:gd name="T10" fmla="*/ 2 w 18"/>
                  <a:gd name="T11" fmla="*/ 1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9">
                    <a:moveTo>
                      <a:pt x="2" y="10"/>
                    </a:moveTo>
                    <a:cubicBezTo>
                      <a:pt x="0" y="12"/>
                      <a:pt x="0" y="15"/>
                      <a:pt x="2" y="17"/>
                    </a:cubicBezTo>
                    <a:cubicBezTo>
                      <a:pt x="4" y="19"/>
                      <a:pt x="7" y="19"/>
                      <a:pt x="9" y="17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6" y="6"/>
                      <a:pt x="13" y="3"/>
                      <a:pt x="11" y="0"/>
                    </a:cubicBezTo>
                    <a:lnTo>
                      <a:pt x="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98" name="组合 97"/>
          <p:cNvGrpSpPr/>
          <p:nvPr/>
        </p:nvGrpSpPr>
        <p:grpSpPr>
          <a:xfrm>
            <a:off x="7259357" y="1134767"/>
            <a:ext cx="419100" cy="419100"/>
            <a:chOff x="5533863" y="3378864"/>
            <a:chExt cx="558800" cy="558800"/>
          </a:xfrm>
        </p:grpSpPr>
        <p:sp>
          <p:nvSpPr>
            <p:cNvPr id="99" name="椭圆 98"/>
            <p:cNvSpPr/>
            <p:nvPr/>
          </p:nvSpPr>
          <p:spPr>
            <a:xfrm>
              <a:off x="5533863" y="3378864"/>
              <a:ext cx="558800" cy="558800"/>
            </a:xfrm>
            <a:prstGeom prst="ellipse">
              <a:avLst/>
            </a:prstGeom>
            <a:solidFill>
              <a:srgbClr val="E87071"/>
            </a:solidFill>
            <a:ln w="19050">
              <a:gradFill flip="none" rotWithShape="1">
                <a:gsLst>
                  <a:gs pos="0">
                    <a:srgbClr val="C9C9C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762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grpSp>
          <p:nvGrpSpPr>
            <p:cNvPr id="100" name="Group 181"/>
            <p:cNvGrpSpPr>
              <a:grpSpLocks noChangeAspect="1"/>
            </p:cNvGrpSpPr>
            <p:nvPr/>
          </p:nvGrpSpPr>
          <p:grpSpPr bwMode="auto">
            <a:xfrm>
              <a:off x="5643593" y="3482937"/>
              <a:ext cx="334816" cy="332372"/>
              <a:chOff x="2160" y="2262"/>
              <a:chExt cx="411" cy="408"/>
            </a:xfrm>
            <a:solidFill>
              <a:schemeClr val="bg1"/>
            </a:solidFill>
            <a:effectLst/>
          </p:grpSpPr>
          <p:sp>
            <p:nvSpPr>
              <p:cNvPr id="101" name="Freeform 189"/>
              <p:cNvSpPr/>
              <p:nvPr/>
            </p:nvSpPr>
            <p:spPr bwMode="auto">
              <a:xfrm>
                <a:off x="2280" y="2262"/>
                <a:ext cx="163" cy="163"/>
              </a:xfrm>
              <a:custGeom>
                <a:avLst/>
                <a:gdLst>
                  <a:gd name="T0" fmla="*/ 6 w 68"/>
                  <a:gd name="T1" fmla="*/ 44 h 68"/>
                  <a:gd name="T2" fmla="*/ 34 w 68"/>
                  <a:gd name="T3" fmla="*/ 68 h 68"/>
                  <a:gd name="T4" fmla="*/ 62 w 68"/>
                  <a:gd name="T5" fmla="*/ 44 h 68"/>
                  <a:gd name="T6" fmla="*/ 68 w 68"/>
                  <a:gd name="T7" fmla="*/ 33 h 68"/>
                  <a:gd name="T8" fmla="*/ 63 w 68"/>
                  <a:gd name="T9" fmla="*/ 28 h 68"/>
                  <a:gd name="T10" fmla="*/ 34 w 68"/>
                  <a:gd name="T11" fmla="*/ 0 h 68"/>
                  <a:gd name="T12" fmla="*/ 5 w 68"/>
                  <a:gd name="T13" fmla="*/ 28 h 68"/>
                  <a:gd name="T14" fmla="*/ 0 w 68"/>
                  <a:gd name="T15" fmla="*/ 33 h 68"/>
                  <a:gd name="T16" fmla="*/ 6 w 68"/>
                  <a:gd name="T17" fmla="*/ 4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68">
                    <a:moveTo>
                      <a:pt x="6" y="44"/>
                    </a:moveTo>
                    <a:cubicBezTo>
                      <a:pt x="9" y="57"/>
                      <a:pt x="16" y="68"/>
                      <a:pt x="34" y="68"/>
                    </a:cubicBezTo>
                    <a:cubicBezTo>
                      <a:pt x="53" y="68"/>
                      <a:pt x="60" y="57"/>
                      <a:pt x="62" y="44"/>
                    </a:cubicBezTo>
                    <a:cubicBezTo>
                      <a:pt x="66" y="42"/>
                      <a:pt x="68" y="37"/>
                      <a:pt x="68" y="33"/>
                    </a:cubicBezTo>
                    <a:cubicBezTo>
                      <a:pt x="67" y="31"/>
                      <a:pt x="66" y="29"/>
                      <a:pt x="63" y="28"/>
                    </a:cubicBezTo>
                    <a:cubicBezTo>
                      <a:pt x="63" y="13"/>
                      <a:pt x="51" y="0"/>
                      <a:pt x="34" y="0"/>
                    </a:cubicBezTo>
                    <a:cubicBezTo>
                      <a:pt x="17" y="0"/>
                      <a:pt x="6" y="13"/>
                      <a:pt x="5" y="28"/>
                    </a:cubicBezTo>
                    <a:cubicBezTo>
                      <a:pt x="2" y="29"/>
                      <a:pt x="0" y="30"/>
                      <a:pt x="0" y="33"/>
                    </a:cubicBezTo>
                    <a:cubicBezTo>
                      <a:pt x="0" y="37"/>
                      <a:pt x="2" y="43"/>
                      <a:pt x="6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190"/>
              <p:cNvSpPr/>
              <p:nvPr/>
            </p:nvSpPr>
            <p:spPr bwMode="auto">
              <a:xfrm>
                <a:off x="2258" y="2437"/>
                <a:ext cx="214" cy="62"/>
              </a:xfrm>
              <a:custGeom>
                <a:avLst/>
                <a:gdLst>
                  <a:gd name="T0" fmla="*/ 42 w 89"/>
                  <a:gd name="T1" fmla="*/ 26 h 26"/>
                  <a:gd name="T2" fmla="*/ 48 w 89"/>
                  <a:gd name="T3" fmla="*/ 26 h 26"/>
                  <a:gd name="T4" fmla="*/ 52 w 89"/>
                  <a:gd name="T5" fmla="*/ 26 h 26"/>
                  <a:gd name="T6" fmla="*/ 89 w 89"/>
                  <a:gd name="T7" fmla="*/ 9 h 26"/>
                  <a:gd name="T8" fmla="*/ 66 w 89"/>
                  <a:gd name="T9" fmla="*/ 0 h 26"/>
                  <a:gd name="T10" fmla="*/ 56 w 89"/>
                  <a:gd name="T11" fmla="*/ 0 h 26"/>
                  <a:gd name="T12" fmla="*/ 48 w 89"/>
                  <a:gd name="T13" fmla="*/ 0 h 26"/>
                  <a:gd name="T14" fmla="*/ 42 w 89"/>
                  <a:gd name="T15" fmla="*/ 0 h 26"/>
                  <a:gd name="T16" fmla="*/ 33 w 89"/>
                  <a:gd name="T17" fmla="*/ 0 h 26"/>
                  <a:gd name="T18" fmla="*/ 24 w 89"/>
                  <a:gd name="T19" fmla="*/ 0 h 26"/>
                  <a:gd name="T20" fmla="*/ 0 w 89"/>
                  <a:gd name="T21" fmla="*/ 9 h 26"/>
                  <a:gd name="T22" fmla="*/ 38 w 89"/>
                  <a:gd name="T23" fmla="*/ 26 h 26"/>
                  <a:gd name="T24" fmla="*/ 42 w 89"/>
                  <a:gd name="T25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9" h="26">
                    <a:moveTo>
                      <a:pt x="42" y="26"/>
                    </a:moveTo>
                    <a:cubicBezTo>
                      <a:pt x="48" y="26"/>
                      <a:pt x="48" y="26"/>
                      <a:pt x="48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89" y="9"/>
                      <a:pt x="89" y="9"/>
                      <a:pt x="89" y="9"/>
                    </a:cubicBezTo>
                    <a:cubicBezTo>
                      <a:pt x="88" y="8"/>
                      <a:pt x="76" y="2"/>
                      <a:pt x="66" y="0"/>
                    </a:cubicBezTo>
                    <a:cubicBezTo>
                      <a:pt x="65" y="0"/>
                      <a:pt x="58" y="0"/>
                      <a:pt x="56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2" y="0"/>
                      <a:pt x="25" y="0"/>
                      <a:pt x="24" y="0"/>
                    </a:cubicBezTo>
                    <a:cubicBezTo>
                      <a:pt x="14" y="2"/>
                      <a:pt x="1" y="8"/>
                      <a:pt x="0" y="9"/>
                    </a:cubicBezTo>
                    <a:cubicBezTo>
                      <a:pt x="38" y="26"/>
                      <a:pt x="38" y="26"/>
                      <a:pt x="38" y="26"/>
                    </a:cubicBezTo>
                    <a:lnTo>
                      <a:pt x="42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191"/>
              <p:cNvSpPr/>
              <p:nvPr/>
            </p:nvSpPr>
            <p:spPr bwMode="auto">
              <a:xfrm>
                <a:off x="2354" y="2513"/>
                <a:ext cx="22" cy="157"/>
              </a:xfrm>
              <a:custGeom>
                <a:avLst/>
                <a:gdLst>
                  <a:gd name="T0" fmla="*/ 3 w 22"/>
                  <a:gd name="T1" fmla="*/ 157 h 157"/>
                  <a:gd name="T2" fmla="*/ 20 w 22"/>
                  <a:gd name="T3" fmla="*/ 157 h 157"/>
                  <a:gd name="T4" fmla="*/ 22 w 22"/>
                  <a:gd name="T5" fmla="*/ 0 h 157"/>
                  <a:gd name="T6" fmla="*/ 0 w 22"/>
                  <a:gd name="T7" fmla="*/ 0 h 157"/>
                  <a:gd name="T8" fmla="*/ 3 w 22"/>
                  <a:gd name="T9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57">
                    <a:moveTo>
                      <a:pt x="3" y="157"/>
                    </a:moveTo>
                    <a:lnTo>
                      <a:pt x="20" y="157"/>
                    </a:lnTo>
                    <a:lnTo>
                      <a:pt x="22" y="0"/>
                    </a:lnTo>
                    <a:lnTo>
                      <a:pt x="0" y="0"/>
                    </a:lnTo>
                    <a:lnTo>
                      <a:pt x="3" y="1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192"/>
              <p:cNvSpPr/>
              <p:nvPr/>
            </p:nvSpPr>
            <p:spPr bwMode="auto">
              <a:xfrm>
                <a:off x="2210" y="2470"/>
                <a:ext cx="139" cy="200"/>
              </a:xfrm>
              <a:custGeom>
                <a:avLst/>
                <a:gdLst>
                  <a:gd name="T0" fmla="*/ 0 w 58"/>
                  <a:gd name="T1" fmla="*/ 0 h 84"/>
                  <a:gd name="T2" fmla="*/ 2 w 58"/>
                  <a:gd name="T3" fmla="*/ 20 h 84"/>
                  <a:gd name="T4" fmla="*/ 9 w 58"/>
                  <a:gd name="T5" fmla="*/ 23 h 84"/>
                  <a:gd name="T6" fmla="*/ 18 w 58"/>
                  <a:gd name="T7" fmla="*/ 32 h 84"/>
                  <a:gd name="T8" fmla="*/ 17 w 58"/>
                  <a:gd name="T9" fmla="*/ 44 h 84"/>
                  <a:gd name="T10" fmla="*/ 5 w 58"/>
                  <a:gd name="T11" fmla="*/ 53 h 84"/>
                  <a:gd name="T12" fmla="*/ 6 w 58"/>
                  <a:gd name="T13" fmla="*/ 66 h 84"/>
                  <a:gd name="T14" fmla="*/ 58 w 58"/>
                  <a:gd name="T15" fmla="*/ 84 h 84"/>
                  <a:gd name="T16" fmla="*/ 57 w 58"/>
                  <a:gd name="T17" fmla="*/ 18 h 84"/>
                  <a:gd name="T18" fmla="*/ 0 w 58"/>
                  <a:gd name="T1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84">
                    <a:moveTo>
                      <a:pt x="0" y="0"/>
                    </a:moveTo>
                    <a:cubicBezTo>
                      <a:pt x="2" y="20"/>
                      <a:pt x="2" y="20"/>
                      <a:pt x="2" y="20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13" y="25"/>
                      <a:pt x="16" y="28"/>
                      <a:pt x="18" y="32"/>
                    </a:cubicBezTo>
                    <a:cubicBezTo>
                      <a:pt x="19" y="36"/>
                      <a:pt x="19" y="40"/>
                      <a:pt x="17" y="44"/>
                    </a:cubicBezTo>
                    <a:cubicBezTo>
                      <a:pt x="15" y="49"/>
                      <a:pt x="10" y="52"/>
                      <a:pt x="5" y="53"/>
                    </a:cubicBezTo>
                    <a:cubicBezTo>
                      <a:pt x="6" y="66"/>
                      <a:pt x="6" y="66"/>
                      <a:pt x="6" y="66"/>
                    </a:cubicBezTo>
                    <a:cubicBezTo>
                      <a:pt x="58" y="84"/>
                      <a:pt x="58" y="84"/>
                      <a:pt x="58" y="84"/>
                    </a:cubicBezTo>
                    <a:cubicBezTo>
                      <a:pt x="57" y="18"/>
                      <a:pt x="57" y="18"/>
                      <a:pt x="57" y="18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193"/>
              <p:cNvSpPr/>
              <p:nvPr/>
            </p:nvSpPr>
            <p:spPr bwMode="auto">
              <a:xfrm>
                <a:off x="2160" y="2496"/>
                <a:ext cx="86" cy="93"/>
              </a:xfrm>
              <a:custGeom>
                <a:avLst/>
                <a:gdLst>
                  <a:gd name="T0" fmla="*/ 33 w 36"/>
                  <a:gd name="T1" fmla="*/ 31 h 39"/>
                  <a:gd name="T2" fmla="*/ 28 w 36"/>
                  <a:gd name="T3" fmla="*/ 17 h 39"/>
                  <a:gd name="T4" fmla="*/ 20 w 36"/>
                  <a:gd name="T5" fmla="*/ 14 h 39"/>
                  <a:gd name="T6" fmla="*/ 19 w 36"/>
                  <a:gd name="T7" fmla="*/ 0 h 39"/>
                  <a:gd name="T8" fmla="*/ 3 w 36"/>
                  <a:gd name="T9" fmla="*/ 18 h 39"/>
                  <a:gd name="T10" fmla="*/ 8 w 36"/>
                  <a:gd name="T11" fmla="*/ 32 h 39"/>
                  <a:gd name="T12" fmla="*/ 19 w 36"/>
                  <a:gd name="T13" fmla="*/ 36 h 39"/>
                  <a:gd name="T14" fmla="*/ 33 w 36"/>
                  <a:gd name="T15" fmla="*/ 3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" h="39">
                    <a:moveTo>
                      <a:pt x="33" y="31"/>
                    </a:moveTo>
                    <a:cubicBezTo>
                      <a:pt x="36" y="26"/>
                      <a:pt x="33" y="19"/>
                      <a:pt x="28" y="17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4" y="16"/>
                      <a:pt x="3" y="18"/>
                    </a:cubicBezTo>
                    <a:cubicBezTo>
                      <a:pt x="0" y="24"/>
                      <a:pt x="3" y="30"/>
                      <a:pt x="8" y="32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24" y="39"/>
                      <a:pt x="31" y="36"/>
                      <a:pt x="33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194"/>
              <p:cNvSpPr/>
              <p:nvPr/>
            </p:nvSpPr>
            <p:spPr bwMode="auto">
              <a:xfrm>
                <a:off x="2381" y="2470"/>
                <a:ext cx="139" cy="200"/>
              </a:xfrm>
              <a:custGeom>
                <a:avLst/>
                <a:gdLst>
                  <a:gd name="T0" fmla="*/ 41 w 58"/>
                  <a:gd name="T1" fmla="*/ 44 h 84"/>
                  <a:gd name="T2" fmla="*/ 41 w 58"/>
                  <a:gd name="T3" fmla="*/ 32 h 84"/>
                  <a:gd name="T4" fmla="*/ 50 w 58"/>
                  <a:gd name="T5" fmla="*/ 23 h 84"/>
                  <a:gd name="T6" fmla="*/ 57 w 58"/>
                  <a:gd name="T7" fmla="*/ 20 h 84"/>
                  <a:gd name="T8" fmla="*/ 58 w 58"/>
                  <a:gd name="T9" fmla="*/ 0 h 84"/>
                  <a:gd name="T10" fmla="*/ 2 w 58"/>
                  <a:gd name="T11" fmla="*/ 18 h 84"/>
                  <a:gd name="T12" fmla="*/ 0 w 58"/>
                  <a:gd name="T13" fmla="*/ 84 h 84"/>
                  <a:gd name="T14" fmla="*/ 53 w 58"/>
                  <a:gd name="T15" fmla="*/ 66 h 84"/>
                  <a:gd name="T16" fmla="*/ 54 w 58"/>
                  <a:gd name="T17" fmla="*/ 53 h 84"/>
                  <a:gd name="T18" fmla="*/ 41 w 58"/>
                  <a:gd name="T19" fmla="*/ 4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84">
                    <a:moveTo>
                      <a:pt x="41" y="44"/>
                    </a:moveTo>
                    <a:cubicBezTo>
                      <a:pt x="39" y="40"/>
                      <a:pt x="39" y="36"/>
                      <a:pt x="41" y="32"/>
                    </a:cubicBezTo>
                    <a:cubicBezTo>
                      <a:pt x="43" y="28"/>
                      <a:pt x="46" y="25"/>
                      <a:pt x="50" y="23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4" y="53"/>
                      <a:pt x="54" y="53"/>
                      <a:pt x="54" y="53"/>
                    </a:cubicBezTo>
                    <a:cubicBezTo>
                      <a:pt x="48" y="52"/>
                      <a:pt x="43" y="49"/>
                      <a:pt x="41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195"/>
              <p:cNvSpPr/>
              <p:nvPr/>
            </p:nvSpPr>
            <p:spPr bwMode="auto">
              <a:xfrm>
                <a:off x="2487" y="2496"/>
                <a:ext cx="84" cy="93"/>
              </a:xfrm>
              <a:custGeom>
                <a:avLst/>
                <a:gdLst>
                  <a:gd name="T0" fmla="*/ 33 w 35"/>
                  <a:gd name="T1" fmla="*/ 18 h 39"/>
                  <a:gd name="T2" fmla="*/ 17 w 35"/>
                  <a:gd name="T3" fmla="*/ 0 h 39"/>
                  <a:gd name="T4" fmla="*/ 16 w 35"/>
                  <a:gd name="T5" fmla="*/ 14 h 39"/>
                  <a:gd name="T6" fmla="*/ 8 w 35"/>
                  <a:gd name="T7" fmla="*/ 17 h 39"/>
                  <a:gd name="T8" fmla="*/ 2 w 35"/>
                  <a:gd name="T9" fmla="*/ 31 h 39"/>
                  <a:gd name="T10" fmla="*/ 17 w 35"/>
                  <a:gd name="T11" fmla="*/ 36 h 39"/>
                  <a:gd name="T12" fmla="*/ 27 w 35"/>
                  <a:gd name="T13" fmla="*/ 32 h 39"/>
                  <a:gd name="T14" fmla="*/ 33 w 35"/>
                  <a:gd name="T15" fmla="*/ 1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" h="39">
                    <a:moveTo>
                      <a:pt x="33" y="18"/>
                    </a:moveTo>
                    <a:cubicBezTo>
                      <a:pt x="32" y="16"/>
                      <a:pt x="17" y="0"/>
                      <a:pt x="17" y="0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2" y="19"/>
                      <a:pt x="0" y="26"/>
                      <a:pt x="2" y="31"/>
                    </a:cubicBezTo>
                    <a:cubicBezTo>
                      <a:pt x="5" y="36"/>
                      <a:pt x="11" y="39"/>
                      <a:pt x="17" y="36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33" y="30"/>
                      <a:pt x="35" y="24"/>
                      <a:pt x="33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360045" y="2650490"/>
            <a:ext cx="3467735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print("欢迎使用全球天气app")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print("\n是否查看当前城市天气？")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61485" y="2291715"/>
            <a:ext cx="4741545" cy="17684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menno=input("请输入菜单：")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（1）if menno=='是':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print("查看当前城市天气情况")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（2）elif menno=='否':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print("\n查看其他城市天气情况")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对menno分是与否的情况讨论即查询当前城市或其他城市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200">
        <p14:vortex dir="r"/>
      </p:transition>
    </mc:Choice>
    <mc:Fallback>
      <p:transition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40000" fill="hold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5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6" presetClass="emph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22" dur="5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9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" presetID="6" presetClass="emph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26" dur="5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95000" y="9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6" presetClass="emph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Scale>
                                          <p:cBhvr>
                                            <p:cTn id="34" dur="50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50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9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50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95000" y="9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42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53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55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58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4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5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6" presetClass="emph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22" dur="5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9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" presetID="6" presetClass="emph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26" dur="5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95000" y="9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6" presetClass="emph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Scale>
                                          <p:cBhvr>
                                            <p:cTn id="34" dur="50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50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9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50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95000" y="9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42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53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55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58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8"/>
          <p:cNvSpPr txBox="1"/>
          <p:nvPr/>
        </p:nvSpPr>
        <p:spPr>
          <a:xfrm>
            <a:off x="961706" y="276227"/>
            <a:ext cx="1894115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8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项目内容</a:t>
            </a:r>
            <a:endParaRPr lang="en-US" altLang="zh-CN" sz="1800" b="1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9525" y="276226"/>
            <a:ext cx="556551" cy="39424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6" name="矩形 5"/>
          <p:cNvSpPr/>
          <p:nvPr/>
        </p:nvSpPr>
        <p:spPr>
          <a:xfrm>
            <a:off x="603526" y="276227"/>
            <a:ext cx="75476" cy="39424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7" name="矩形 6"/>
          <p:cNvSpPr/>
          <p:nvPr/>
        </p:nvSpPr>
        <p:spPr>
          <a:xfrm>
            <a:off x="732430" y="276227"/>
            <a:ext cx="75476" cy="39424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8" name="矩形 7"/>
          <p:cNvSpPr/>
          <p:nvPr/>
        </p:nvSpPr>
        <p:spPr>
          <a:xfrm>
            <a:off x="871381" y="276227"/>
            <a:ext cx="75476" cy="39424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grpSp>
        <p:nvGrpSpPr>
          <p:cNvPr id="35" name="组合 34"/>
          <p:cNvGrpSpPr/>
          <p:nvPr/>
        </p:nvGrpSpPr>
        <p:grpSpPr>
          <a:xfrm rot="10800000">
            <a:off x="1278269" y="773780"/>
            <a:ext cx="1655242" cy="1007091"/>
            <a:chOff x="3106438" y="4593421"/>
            <a:chExt cx="2206989" cy="1342788"/>
          </a:xfrm>
        </p:grpSpPr>
        <p:sp>
          <p:nvSpPr>
            <p:cNvPr id="36" name="同侧圆角矩形 35"/>
            <p:cNvSpPr/>
            <p:nvPr/>
          </p:nvSpPr>
          <p:spPr>
            <a:xfrm rot="16200000">
              <a:off x="3538539" y="4161320"/>
              <a:ext cx="1342788" cy="2206989"/>
            </a:xfrm>
            <a:prstGeom prst="round2SameRect">
              <a:avLst>
                <a:gd name="adj1" fmla="val 50000"/>
                <a:gd name="adj2" fmla="val 8985"/>
              </a:avLst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1905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37" name="同侧圆角矩形 36"/>
            <p:cNvSpPr/>
            <p:nvPr/>
          </p:nvSpPr>
          <p:spPr>
            <a:xfrm rot="16200000">
              <a:off x="3616287" y="4249485"/>
              <a:ext cx="1187295" cy="2030659"/>
            </a:xfrm>
            <a:prstGeom prst="round2SameRect">
              <a:avLst>
                <a:gd name="adj1" fmla="val 50000"/>
                <a:gd name="adj2" fmla="val 8208"/>
              </a:avLst>
            </a:prstGeom>
            <a:solidFill>
              <a:srgbClr val="663A77"/>
            </a:solidFill>
            <a:ln w="22225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</a:ln>
            <a:effectLst>
              <a:innerShdw blurRad="114300" dist="50800" dir="18900000">
                <a:prstClr val="black">
                  <a:alpha val="3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</p:grpSp>
      <p:grpSp>
        <p:nvGrpSpPr>
          <p:cNvPr id="38" name="组合 37"/>
          <p:cNvGrpSpPr/>
          <p:nvPr/>
        </p:nvGrpSpPr>
        <p:grpSpPr>
          <a:xfrm rot="10800000">
            <a:off x="328760" y="919436"/>
            <a:ext cx="1005563" cy="885342"/>
            <a:chOff x="4826146" y="1399826"/>
            <a:chExt cx="1340751" cy="1180456"/>
          </a:xfrm>
        </p:grpSpPr>
        <p:sp>
          <p:nvSpPr>
            <p:cNvPr id="39" name="任意多边形 38"/>
            <p:cNvSpPr/>
            <p:nvPr/>
          </p:nvSpPr>
          <p:spPr>
            <a:xfrm rot="-1800000">
              <a:off x="4826146" y="1399826"/>
              <a:ext cx="1340750" cy="1180456"/>
            </a:xfrm>
            <a:custGeom>
              <a:avLst/>
              <a:gdLst>
                <a:gd name="connsiteX0" fmla="*/ 722604 w 1340750"/>
                <a:gd name="connsiteY0" fmla="*/ 14468 h 1180456"/>
                <a:gd name="connsiteX1" fmla="*/ 742113 w 1340750"/>
                <a:gd name="connsiteY1" fmla="*/ 36586 h 1180456"/>
                <a:gd name="connsiteX2" fmla="*/ 1330788 w 1340750"/>
                <a:gd name="connsiteY2" fmla="*/ 1056200 h 1180456"/>
                <a:gd name="connsiteX3" fmla="*/ 1338208 w 1340750"/>
                <a:gd name="connsiteY3" fmla="*/ 1112560 h 1180456"/>
                <a:gd name="connsiteX4" fmla="*/ 1327677 w 1340750"/>
                <a:gd name="connsiteY4" fmla="*/ 1134141 h 1180456"/>
                <a:gd name="connsiteX5" fmla="*/ 1327484 w 1340750"/>
                <a:gd name="connsiteY5" fmla="*/ 1135094 h 1180456"/>
                <a:gd name="connsiteX6" fmla="*/ 1326496 w 1340750"/>
                <a:gd name="connsiteY6" fmla="*/ 1136559 h 1180456"/>
                <a:gd name="connsiteX7" fmla="*/ 1325721 w 1340750"/>
                <a:gd name="connsiteY7" fmla="*/ 1138148 h 1180456"/>
                <a:gd name="connsiteX8" fmla="*/ 1324991 w 1340750"/>
                <a:gd name="connsiteY8" fmla="*/ 1138792 h 1180456"/>
                <a:gd name="connsiteX9" fmla="*/ 1311567 w 1340750"/>
                <a:gd name="connsiteY9" fmla="*/ 1158702 h 1180456"/>
                <a:gd name="connsiteX10" fmla="*/ 1259049 w 1340750"/>
                <a:gd name="connsiteY10" fmla="*/ 1180456 h 1180456"/>
                <a:gd name="connsiteX11" fmla="*/ 81701 w 1340750"/>
                <a:gd name="connsiteY11" fmla="*/ 1180455 h 1180456"/>
                <a:gd name="connsiteX12" fmla="*/ 29183 w 1340750"/>
                <a:gd name="connsiteY12" fmla="*/ 1158702 h 1180456"/>
                <a:gd name="connsiteX13" fmla="*/ 15758 w 1340750"/>
                <a:gd name="connsiteY13" fmla="*/ 1138791 h 1180456"/>
                <a:gd name="connsiteX14" fmla="*/ 15029 w 1340750"/>
                <a:gd name="connsiteY14" fmla="*/ 1138147 h 1180456"/>
                <a:gd name="connsiteX15" fmla="*/ 14254 w 1340750"/>
                <a:gd name="connsiteY15" fmla="*/ 1136559 h 1180456"/>
                <a:gd name="connsiteX16" fmla="*/ 13266 w 1340750"/>
                <a:gd name="connsiteY16" fmla="*/ 1135094 h 1180456"/>
                <a:gd name="connsiteX17" fmla="*/ 13073 w 1340750"/>
                <a:gd name="connsiteY17" fmla="*/ 1134140 h 1180456"/>
                <a:gd name="connsiteX18" fmla="*/ 2542 w 1340750"/>
                <a:gd name="connsiteY18" fmla="*/ 1112558 h 1180456"/>
                <a:gd name="connsiteX19" fmla="*/ 9962 w 1340750"/>
                <a:gd name="connsiteY19" fmla="*/ 1056199 h 1180456"/>
                <a:gd name="connsiteX20" fmla="*/ 598635 w 1340750"/>
                <a:gd name="connsiteY20" fmla="*/ 36586 h 1180456"/>
                <a:gd name="connsiteX21" fmla="*/ 643733 w 1340750"/>
                <a:gd name="connsiteY21" fmla="*/ 1981 h 1180456"/>
                <a:gd name="connsiteX22" fmla="*/ 667689 w 1340750"/>
                <a:gd name="connsiteY22" fmla="*/ 311 h 1180456"/>
                <a:gd name="connsiteX23" fmla="*/ 668611 w 1340750"/>
                <a:gd name="connsiteY23" fmla="*/ 0 h 1180456"/>
                <a:gd name="connsiteX24" fmla="*/ 670373 w 1340750"/>
                <a:gd name="connsiteY24" fmla="*/ 123 h 1180456"/>
                <a:gd name="connsiteX25" fmla="*/ 672137 w 1340750"/>
                <a:gd name="connsiteY25" fmla="*/ 0 h 1180456"/>
                <a:gd name="connsiteX26" fmla="*/ 673059 w 1340750"/>
                <a:gd name="connsiteY26" fmla="*/ 311 h 1180456"/>
                <a:gd name="connsiteX27" fmla="*/ 697015 w 1340750"/>
                <a:gd name="connsiteY27" fmla="*/ 1981 h 1180456"/>
                <a:gd name="connsiteX28" fmla="*/ 722604 w 1340750"/>
                <a:gd name="connsiteY28" fmla="*/ 14468 h 118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340750" h="1180456">
                  <a:moveTo>
                    <a:pt x="722604" y="14468"/>
                  </a:moveTo>
                  <a:cubicBezTo>
                    <a:pt x="730301" y="20284"/>
                    <a:pt x="736986" y="27705"/>
                    <a:pt x="742113" y="36586"/>
                  </a:cubicBezTo>
                  <a:lnTo>
                    <a:pt x="1330788" y="1056200"/>
                  </a:lnTo>
                  <a:cubicBezTo>
                    <a:pt x="1341043" y="1073962"/>
                    <a:pt x="1343127" y="1094199"/>
                    <a:pt x="1338208" y="1112560"/>
                  </a:cubicBezTo>
                  <a:lnTo>
                    <a:pt x="1327677" y="1134141"/>
                  </a:lnTo>
                  <a:lnTo>
                    <a:pt x="1327484" y="1135094"/>
                  </a:lnTo>
                  <a:lnTo>
                    <a:pt x="1326496" y="1136559"/>
                  </a:lnTo>
                  <a:lnTo>
                    <a:pt x="1325721" y="1138148"/>
                  </a:lnTo>
                  <a:lnTo>
                    <a:pt x="1324991" y="1138792"/>
                  </a:lnTo>
                  <a:lnTo>
                    <a:pt x="1311567" y="1158702"/>
                  </a:lnTo>
                  <a:cubicBezTo>
                    <a:pt x="1298126" y="1172143"/>
                    <a:pt x="1279559" y="1180456"/>
                    <a:pt x="1259049" y="1180456"/>
                  </a:cubicBezTo>
                  <a:lnTo>
                    <a:pt x="81701" y="1180455"/>
                  </a:lnTo>
                  <a:cubicBezTo>
                    <a:pt x="61191" y="1180456"/>
                    <a:pt x="42624" y="1172142"/>
                    <a:pt x="29183" y="1158702"/>
                  </a:cubicBezTo>
                  <a:lnTo>
                    <a:pt x="15758" y="1138791"/>
                  </a:lnTo>
                  <a:lnTo>
                    <a:pt x="15029" y="1138147"/>
                  </a:lnTo>
                  <a:lnTo>
                    <a:pt x="14254" y="1136559"/>
                  </a:lnTo>
                  <a:lnTo>
                    <a:pt x="13266" y="1135094"/>
                  </a:lnTo>
                  <a:lnTo>
                    <a:pt x="13073" y="1134140"/>
                  </a:lnTo>
                  <a:lnTo>
                    <a:pt x="2542" y="1112558"/>
                  </a:lnTo>
                  <a:cubicBezTo>
                    <a:pt x="-2377" y="1094198"/>
                    <a:pt x="-293" y="1073962"/>
                    <a:pt x="9962" y="1056199"/>
                  </a:cubicBezTo>
                  <a:lnTo>
                    <a:pt x="598635" y="36586"/>
                  </a:lnTo>
                  <a:cubicBezTo>
                    <a:pt x="608889" y="18824"/>
                    <a:pt x="625373" y="6900"/>
                    <a:pt x="643733" y="1981"/>
                  </a:cubicBezTo>
                  <a:lnTo>
                    <a:pt x="667689" y="311"/>
                  </a:lnTo>
                  <a:lnTo>
                    <a:pt x="668611" y="0"/>
                  </a:lnTo>
                  <a:lnTo>
                    <a:pt x="670373" y="123"/>
                  </a:lnTo>
                  <a:lnTo>
                    <a:pt x="672137" y="0"/>
                  </a:lnTo>
                  <a:lnTo>
                    <a:pt x="673059" y="311"/>
                  </a:lnTo>
                  <a:lnTo>
                    <a:pt x="697015" y="1981"/>
                  </a:lnTo>
                  <a:cubicBezTo>
                    <a:pt x="706195" y="4441"/>
                    <a:pt x="714906" y="8652"/>
                    <a:pt x="722604" y="14468"/>
                  </a:cubicBezTo>
                  <a:close/>
                </a:path>
              </a:pathLst>
            </a:custGeom>
            <a:gradFill flip="none" rotWithShape="0">
              <a:gsLst>
                <a:gs pos="100000">
                  <a:schemeClr val="bg1">
                    <a:lumMod val="85000"/>
                  </a:schemeClr>
                </a:gs>
                <a:gs pos="0">
                  <a:srgbClr val="FBFBFB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905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40" name="任意多边形 39"/>
            <p:cNvSpPr/>
            <p:nvPr/>
          </p:nvSpPr>
          <p:spPr>
            <a:xfrm rot="-1800000">
              <a:off x="4826147" y="1399826"/>
              <a:ext cx="1340750" cy="1180456"/>
            </a:xfrm>
            <a:custGeom>
              <a:avLst/>
              <a:gdLst>
                <a:gd name="connsiteX0" fmla="*/ 722604 w 1340750"/>
                <a:gd name="connsiteY0" fmla="*/ 14468 h 1180456"/>
                <a:gd name="connsiteX1" fmla="*/ 742113 w 1340750"/>
                <a:gd name="connsiteY1" fmla="*/ 36586 h 1180456"/>
                <a:gd name="connsiteX2" fmla="*/ 1330788 w 1340750"/>
                <a:gd name="connsiteY2" fmla="*/ 1056200 h 1180456"/>
                <a:gd name="connsiteX3" fmla="*/ 1338208 w 1340750"/>
                <a:gd name="connsiteY3" fmla="*/ 1112560 h 1180456"/>
                <a:gd name="connsiteX4" fmla="*/ 1327677 w 1340750"/>
                <a:gd name="connsiteY4" fmla="*/ 1134141 h 1180456"/>
                <a:gd name="connsiteX5" fmla="*/ 1327484 w 1340750"/>
                <a:gd name="connsiteY5" fmla="*/ 1135094 h 1180456"/>
                <a:gd name="connsiteX6" fmla="*/ 1326496 w 1340750"/>
                <a:gd name="connsiteY6" fmla="*/ 1136559 h 1180456"/>
                <a:gd name="connsiteX7" fmla="*/ 1325721 w 1340750"/>
                <a:gd name="connsiteY7" fmla="*/ 1138148 h 1180456"/>
                <a:gd name="connsiteX8" fmla="*/ 1324991 w 1340750"/>
                <a:gd name="connsiteY8" fmla="*/ 1138792 h 1180456"/>
                <a:gd name="connsiteX9" fmla="*/ 1311567 w 1340750"/>
                <a:gd name="connsiteY9" fmla="*/ 1158702 h 1180456"/>
                <a:gd name="connsiteX10" fmla="*/ 1259049 w 1340750"/>
                <a:gd name="connsiteY10" fmla="*/ 1180456 h 1180456"/>
                <a:gd name="connsiteX11" fmla="*/ 81701 w 1340750"/>
                <a:gd name="connsiteY11" fmla="*/ 1180455 h 1180456"/>
                <a:gd name="connsiteX12" fmla="*/ 29183 w 1340750"/>
                <a:gd name="connsiteY12" fmla="*/ 1158702 h 1180456"/>
                <a:gd name="connsiteX13" fmla="*/ 15758 w 1340750"/>
                <a:gd name="connsiteY13" fmla="*/ 1138791 h 1180456"/>
                <a:gd name="connsiteX14" fmla="*/ 15029 w 1340750"/>
                <a:gd name="connsiteY14" fmla="*/ 1138147 h 1180456"/>
                <a:gd name="connsiteX15" fmla="*/ 14254 w 1340750"/>
                <a:gd name="connsiteY15" fmla="*/ 1136559 h 1180456"/>
                <a:gd name="connsiteX16" fmla="*/ 13266 w 1340750"/>
                <a:gd name="connsiteY16" fmla="*/ 1135094 h 1180456"/>
                <a:gd name="connsiteX17" fmla="*/ 13073 w 1340750"/>
                <a:gd name="connsiteY17" fmla="*/ 1134140 h 1180456"/>
                <a:gd name="connsiteX18" fmla="*/ 2542 w 1340750"/>
                <a:gd name="connsiteY18" fmla="*/ 1112558 h 1180456"/>
                <a:gd name="connsiteX19" fmla="*/ 9962 w 1340750"/>
                <a:gd name="connsiteY19" fmla="*/ 1056199 h 1180456"/>
                <a:gd name="connsiteX20" fmla="*/ 598635 w 1340750"/>
                <a:gd name="connsiteY20" fmla="*/ 36586 h 1180456"/>
                <a:gd name="connsiteX21" fmla="*/ 643733 w 1340750"/>
                <a:gd name="connsiteY21" fmla="*/ 1981 h 1180456"/>
                <a:gd name="connsiteX22" fmla="*/ 667689 w 1340750"/>
                <a:gd name="connsiteY22" fmla="*/ 311 h 1180456"/>
                <a:gd name="connsiteX23" fmla="*/ 668611 w 1340750"/>
                <a:gd name="connsiteY23" fmla="*/ 0 h 1180456"/>
                <a:gd name="connsiteX24" fmla="*/ 670373 w 1340750"/>
                <a:gd name="connsiteY24" fmla="*/ 123 h 1180456"/>
                <a:gd name="connsiteX25" fmla="*/ 672137 w 1340750"/>
                <a:gd name="connsiteY25" fmla="*/ 0 h 1180456"/>
                <a:gd name="connsiteX26" fmla="*/ 673059 w 1340750"/>
                <a:gd name="connsiteY26" fmla="*/ 311 h 1180456"/>
                <a:gd name="connsiteX27" fmla="*/ 697015 w 1340750"/>
                <a:gd name="connsiteY27" fmla="*/ 1981 h 1180456"/>
                <a:gd name="connsiteX28" fmla="*/ 722604 w 1340750"/>
                <a:gd name="connsiteY28" fmla="*/ 14468 h 118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340750" h="1180456">
                  <a:moveTo>
                    <a:pt x="722604" y="14468"/>
                  </a:moveTo>
                  <a:cubicBezTo>
                    <a:pt x="730301" y="20284"/>
                    <a:pt x="736986" y="27705"/>
                    <a:pt x="742113" y="36586"/>
                  </a:cubicBezTo>
                  <a:lnTo>
                    <a:pt x="1330788" y="1056200"/>
                  </a:lnTo>
                  <a:cubicBezTo>
                    <a:pt x="1341043" y="1073962"/>
                    <a:pt x="1343127" y="1094199"/>
                    <a:pt x="1338208" y="1112560"/>
                  </a:cubicBezTo>
                  <a:lnTo>
                    <a:pt x="1327677" y="1134141"/>
                  </a:lnTo>
                  <a:lnTo>
                    <a:pt x="1327484" y="1135094"/>
                  </a:lnTo>
                  <a:lnTo>
                    <a:pt x="1326496" y="1136559"/>
                  </a:lnTo>
                  <a:lnTo>
                    <a:pt x="1325721" y="1138148"/>
                  </a:lnTo>
                  <a:lnTo>
                    <a:pt x="1324991" y="1138792"/>
                  </a:lnTo>
                  <a:lnTo>
                    <a:pt x="1311567" y="1158702"/>
                  </a:lnTo>
                  <a:cubicBezTo>
                    <a:pt x="1298126" y="1172143"/>
                    <a:pt x="1279559" y="1180456"/>
                    <a:pt x="1259049" y="1180456"/>
                  </a:cubicBezTo>
                  <a:lnTo>
                    <a:pt x="81701" y="1180455"/>
                  </a:lnTo>
                  <a:cubicBezTo>
                    <a:pt x="61191" y="1180456"/>
                    <a:pt x="42624" y="1172142"/>
                    <a:pt x="29183" y="1158702"/>
                  </a:cubicBezTo>
                  <a:lnTo>
                    <a:pt x="15758" y="1138791"/>
                  </a:lnTo>
                  <a:lnTo>
                    <a:pt x="15029" y="1138147"/>
                  </a:lnTo>
                  <a:lnTo>
                    <a:pt x="14254" y="1136559"/>
                  </a:lnTo>
                  <a:lnTo>
                    <a:pt x="13266" y="1135094"/>
                  </a:lnTo>
                  <a:lnTo>
                    <a:pt x="13073" y="1134140"/>
                  </a:lnTo>
                  <a:lnTo>
                    <a:pt x="2542" y="1112558"/>
                  </a:lnTo>
                  <a:cubicBezTo>
                    <a:pt x="-2377" y="1094198"/>
                    <a:pt x="-293" y="1073962"/>
                    <a:pt x="9962" y="1056199"/>
                  </a:cubicBezTo>
                  <a:lnTo>
                    <a:pt x="598635" y="36586"/>
                  </a:lnTo>
                  <a:cubicBezTo>
                    <a:pt x="608889" y="18824"/>
                    <a:pt x="625373" y="6900"/>
                    <a:pt x="643733" y="1981"/>
                  </a:cubicBezTo>
                  <a:lnTo>
                    <a:pt x="667689" y="311"/>
                  </a:lnTo>
                  <a:lnTo>
                    <a:pt x="668611" y="0"/>
                  </a:lnTo>
                  <a:lnTo>
                    <a:pt x="670373" y="123"/>
                  </a:lnTo>
                  <a:lnTo>
                    <a:pt x="672137" y="0"/>
                  </a:lnTo>
                  <a:lnTo>
                    <a:pt x="673059" y="311"/>
                  </a:lnTo>
                  <a:lnTo>
                    <a:pt x="697015" y="1981"/>
                  </a:lnTo>
                  <a:cubicBezTo>
                    <a:pt x="706195" y="4441"/>
                    <a:pt x="714906" y="8652"/>
                    <a:pt x="722604" y="14468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278037" y="980272"/>
            <a:ext cx="1523425" cy="599440"/>
            <a:chOff x="3805986" y="5378203"/>
            <a:chExt cx="2031233" cy="799253"/>
          </a:xfrm>
        </p:grpSpPr>
        <p:sp>
          <p:nvSpPr>
            <p:cNvPr id="46" name="文本框 45"/>
            <p:cNvSpPr txBox="1"/>
            <p:nvPr/>
          </p:nvSpPr>
          <p:spPr>
            <a:xfrm>
              <a:off x="3805986" y="5378203"/>
              <a:ext cx="712893" cy="675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700" dirty="0">
                  <a:solidFill>
                    <a:schemeClr val="bg1"/>
                  </a:solidFill>
                  <a:latin typeface="Impact" panose="020B0806030902050204" pitchFamily="34" charset="0"/>
                </a:rPr>
                <a:t>3</a:t>
              </a:r>
              <a:endParaRPr lang="en-US" altLang="zh-CN" sz="27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4318053" y="5399369"/>
              <a:ext cx="1519166" cy="7780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在if语句下进行：</a:t>
              </a:r>
              <a:endParaRPr lang="zh-CN" altLang="en-US" sz="16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540422" y="1067774"/>
            <a:ext cx="419100" cy="419100"/>
            <a:chOff x="5533863" y="4985414"/>
            <a:chExt cx="558800" cy="558800"/>
          </a:xfrm>
        </p:grpSpPr>
        <p:sp>
          <p:nvSpPr>
            <p:cNvPr id="118" name="椭圆 117"/>
            <p:cNvSpPr/>
            <p:nvPr/>
          </p:nvSpPr>
          <p:spPr>
            <a:xfrm>
              <a:off x="5533863" y="4985414"/>
              <a:ext cx="558800" cy="558800"/>
            </a:xfrm>
            <a:prstGeom prst="ellipse">
              <a:avLst/>
            </a:prstGeom>
            <a:solidFill>
              <a:srgbClr val="663A77"/>
            </a:solidFill>
            <a:ln w="19050">
              <a:gradFill flip="none" rotWithShape="1">
                <a:gsLst>
                  <a:gs pos="0">
                    <a:srgbClr val="C9C9C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762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grpSp>
          <p:nvGrpSpPr>
            <p:cNvPr id="119" name="Group 909"/>
            <p:cNvGrpSpPr>
              <a:grpSpLocks noChangeAspect="1"/>
            </p:cNvGrpSpPr>
            <p:nvPr/>
          </p:nvGrpSpPr>
          <p:grpSpPr bwMode="auto">
            <a:xfrm>
              <a:off x="5653741" y="5133011"/>
              <a:ext cx="316069" cy="269553"/>
              <a:chOff x="6090" y="1175"/>
              <a:chExt cx="265" cy="226"/>
            </a:xfrm>
            <a:solidFill>
              <a:schemeClr val="bg1"/>
            </a:solidFill>
            <a:effectLst/>
          </p:grpSpPr>
          <p:sp>
            <p:nvSpPr>
              <p:cNvPr id="120" name="Freeform 910"/>
              <p:cNvSpPr/>
              <p:nvPr/>
            </p:nvSpPr>
            <p:spPr bwMode="auto">
              <a:xfrm>
                <a:off x="6129" y="1269"/>
                <a:ext cx="56" cy="96"/>
              </a:xfrm>
              <a:custGeom>
                <a:avLst/>
                <a:gdLst>
                  <a:gd name="T0" fmla="*/ 2 w 23"/>
                  <a:gd name="T1" fmla="*/ 40 h 40"/>
                  <a:gd name="T2" fmla="*/ 21 w 23"/>
                  <a:gd name="T3" fmla="*/ 40 h 40"/>
                  <a:gd name="T4" fmla="*/ 23 w 23"/>
                  <a:gd name="T5" fmla="*/ 38 h 40"/>
                  <a:gd name="T6" fmla="*/ 23 w 23"/>
                  <a:gd name="T7" fmla="*/ 2 h 40"/>
                  <a:gd name="T8" fmla="*/ 21 w 23"/>
                  <a:gd name="T9" fmla="*/ 0 h 40"/>
                  <a:gd name="T10" fmla="*/ 2 w 23"/>
                  <a:gd name="T11" fmla="*/ 0 h 40"/>
                  <a:gd name="T12" fmla="*/ 0 w 23"/>
                  <a:gd name="T13" fmla="*/ 2 h 40"/>
                  <a:gd name="T14" fmla="*/ 0 w 23"/>
                  <a:gd name="T15" fmla="*/ 38 h 40"/>
                  <a:gd name="T16" fmla="*/ 2 w 23"/>
                  <a:gd name="T1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40">
                    <a:moveTo>
                      <a:pt x="2" y="40"/>
                    </a:moveTo>
                    <a:cubicBezTo>
                      <a:pt x="21" y="40"/>
                      <a:pt x="21" y="40"/>
                      <a:pt x="21" y="40"/>
                    </a:cubicBezTo>
                    <a:cubicBezTo>
                      <a:pt x="22" y="40"/>
                      <a:pt x="23" y="39"/>
                      <a:pt x="23" y="38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2" y="0"/>
                      <a:pt x="2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9"/>
                      <a:pt x="1" y="40"/>
                      <a:pt x="2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schemeClr val="bg1"/>
                  </a:solidFill>
                </a:endParaRPr>
              </a:p>
            </p:txBody>
          </p:sp>
          <p:sp>
            <p:nvSpPr>
              <p:cNvPr id="121" name="Freeform 911"/>
              <p:cNvSpPr/>
              <p:nvPr/>
            </p:nvSpPr>
            <p:spPr bwMode="auto">
              <a:xfrm>
                <a:off x="6209" y="1235"/>
                <a:ext cx="54" cy="130"/>
              </a:xfrm>
              <a:custGeom>
                <a:avLst/>
                <a:gdLst>
                  <a:gd name="T0" fmla="*/ 2 w 22"/>
                  <a:gd name="T1" fmla="*/ 54 h 54"/>
                  <a:gd name="T2" fmla="*/ 20 w 22"/>
                  <a:gd name="T3" fmla="*/ 54 h 54"/>
                  <a:gd name="T4" fmla="*/ 22 w 22"/>
                  <a:gd name="T5" fmla="*/ 52 h 54"/>
                  <a:gd name="T6" fmla="*/ 22 w 22"/>
                  <a:gd name="T7" fmla="*/ 2 h 54"/>
                  <a:gd name="T8" fmla="*/ 20 w 22"/>
                  <a:gd name="T9" fmla="*/ 0 h 54"/>
                  <a:gd name="T10" fmla="*/ 2 w 22"/>
                  <a:gd name="T11" fmla="*/ 0 h 54"/>
                  <a:gd name="T12" fmla="*/ 0 w 22"/>
                  <a:gd name="T13" fmla="*/ 2 h 54"/>
                  <a:gd name="T14" fmla="*/ 0 w 22"/>
                  <a:gd name="T15" fmla="*/ 52 h 54"/>
                  <a:gd name="T16" fmla="*/ 2 w 22"/>
                  <a:gd name="T17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54">
                    <a:moveTo>
                      <a:pt x="2" y="54"/>
                    </a:moveTo>
                    <a:cubicBezTo>
                      <a:pt x="20" y="54"/>
                      <a:pt x="20" y="54"/>
                      <a:pt x="20" y="54"/>
                    </a:cubicBezTo>
                    <a:cubicBezTo>
                      <a:pt x="21" y="54"/>
                      <a:pt x="22" y="53"/>
                      <a:pt x="22" y="52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2" y="1"/>
                      <a:pt x="21" y="0"/>
                      <a:pt x="2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3"/>
                      <a:pt x="1" y="54"/>
                      <a:pt x="2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schemeClr val="bg1"/>
                  </a:solidFill>
                </a:endParaRPr>
              </a:p>
            </p:txBody>
          </p:sp>
          <p:sp>
            <p:nvSpPr>
              <p:cNvPr id="122" name="Freeform 912"/>
              <p:cNvSpPr/>
              <p:nvPr/>
            </p:nvSpPr>
            <p:spPr bwMode="auto">
              <a:xfrm>
                <a:off x="6287" y="1207"/>
                <a:ext cx="56" cy="158"/>
              </a:xfrm>
              <a:custGeom>
                <a:avLst/>
                <a:gdLst>
                  <a:gd name="T0" fmla="*/ 2 w 23"/>
                  <a:gd name="T1" fmla="*/ 66 h 66"/>
                  <a:gd name="T2" fmla="*/ 21 w 23"/>
                  <a:gd name="T3" fmla="*/ 66 h 66"/>
                  <a:gd name="T4" fmla="*/ 23 w 23"/>
                  <a:gd name="T5" fmla="*/ 64 h 66"/>
                  <a:gd name="T6" fmla="*/ 23 w 23"/>
                  <a:gd name="T7" fmla="*/ 2 h 66"/>
                  <a:gd name="T8" fmla="*/ 21 w 23"/>
                  <a:gd name="T9" fmla="*/ 0 h 66"/>
                  <a:gd name="T10" fmla="*/ 2 w 23"/>
                  <a:gd name="T11" fmla="*/ 0 h 66"/>
                  <a:gd name="T12" fmla="*/ 0 w 23"/>
                  <a:gd name="T13" fmla="*/ 2 h 66"/>
                  <a:gd name="T14" fmla="*/ 0 w 23"/>
                  <a:gd name="T15" fmla="*/ 64 h 66"/>
                  <a:gd name="T16" fmla="*/ 2 w 23"/>
                  <a:gd name="T17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66">
                    <a:moveTo>
                      <a:pt x="2" y="66"/>
                    </a:moveTo>
                    <a:cubicBezTo>
                      <a:pt x="21" y="66"/>
                      <a:pt x="21" y="66"/>
                      <a:pt x="21" y="66"/>
                    </a:cubicBezTo>
                    <a:cubicBezTo>
                      <a:pt x="22" y="66"/>
                      <a:pt x="23" y="65"/>
                      <a:pt x="23" y="64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2" y="0"/>
                      <a:pt x="2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5"/>
                      <a:pt x="1" y="66"/>
                      <a:pt x="2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schemeClr val="bg1"/>
                  </a:solidFill>
                </a:endParaRPr>
              </a:p>
            </p:txBody>
          </p:sp>
          <p:sp>
            <p:nvSpPr>
              <p:cNvPr id="123" name="Freeform 913"/>
              <p:cNvSpPr/>
              <p:nvPr/>
            </p:nvSpPr>
            <p:spPr bwMode="auto">
              <a:xfrm>
                <a:off x="6090" y="1175"/>
                <a:ext cx="265" cy="226"/>
              </a:xfrm>
              <a:custGeom>
                <a:avLst/>
                <a:gdLst>
                  <a:gd name="T0" fmla="*/ 104 w 109"/>
                  <a:gd name="T1" fmla="*/ 85 h 94"/>
                  <a:gd name="T2" fmla="*/ 9 w 109"/>
                  <a:gd name="T3" fmla="*/ 85 h 94"/>
                  <a:gd name="T4" fmla="*/ 9 w 109"/>
                  <a:gd name="T5" fmla="*/ 85 h 94"/>
                  <a:gd name="T6" fmla="*/ 9 w 109"/>
                  <a:gd name="T7" fmla="*/ 4 h 94"/>
                  <a:gd name="T8" fmla="*/ 4 w 109"/>
                  <a:gd name="T9" fmla="*/ 0 h 94"/>
                  <a:gd name="T10" fmla="*/ 0 w 109"/>
                  <a:gd name="T11" fmla="*/ 4 h 94"/>
                  <a:gd name="T12" fmla="*/ 0 w 109"/>
                  <a:gd name="T13" fmla="*/ 85 h 94"/>
                  <a:gd name="T14" fmla="*/ 9 w 109"/>
                  <a:gd name="T15" fmla="*/ 94 h 94"/>
                  <a:gd name="T16" fmla="*/ 104 w 109"/>
                  <a:gd name="T17" fmla="*/ 94 h 94"/>
                  <a:gd name="T18" fmla="*/ 109 w 109"/>
                  <a:gd name="T19" fmla="*/ 90 h 94"/>
                  <a:gd name="T20" fmla="*/ 104 w 109"/>
                  <a:gd name="T21" fmla="*/ 8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9" h="94">
                    <a:moveTo>
                      <a:pt x="104" y="85"/>
                    </a:moveTo>
                    <a:cubicBezTo>
                      <a:pt x="9" y="85"/>
                      <a:pt x="9" y="85"/>
                      <a:pt x="9" y="85"/>
                    </a:cubicBezTo>
                    <a:cubicBezTo>
                      <a:pt x="9" y="85"/>
                      <a:pt x="9" y="85"/>
                      <a:pt x="9" y="85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2"/>
                      <a:pt x="7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90"/>
                      <a:pt x="4" y="94"/>
                      <a:pt x="9" y="94"/>
                    </a:cubicBezTo>
                    <a:cubicBezTo>
                      <a:pt x="104" y="94"/>
                      <a:pt x="104" y="94"/>
                      <a:pt x="104" y="94"/>
                    </a:cubicBezTo>
                    <a:cubicBezTo>
                      <a:pt x="107" y="94"/>
                      <a:pt x="109" y="92"/>
                      <a:pt x="109" y="90"/>
                    </a:cubicBezTo>
                    <a:cubicBezTo>
                      <a:pt x="109" y="87"/>
                      <a:pt x="107" y="85"/>
                      <a:pt x="104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24" name="文本框 123"/>
          <p:cNvSpPr txBox="1"/>
          <p:nvPr/>
        </p:nvSpPr>
        <p:spPr>
          <a:xfrm>
            <a:off x="4069715" y="488315"/>
            <a:ext cx="5112385" cy="4407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info=r.urlopen(address.format(city)).read().decode('utf-8','ignore')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（4）导入json工具包，将拿到的数据转化为字典类型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json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= json.loads(info)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（5）使用for循环以及词典表示输出未来五天某时刻的天气情况：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for i in range(1,6):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d=7*i-6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a={"时间":data['list'][d]['dt_txt'],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“天气情况":data['list'][d]['weather'][0]['description'],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"气压":data['list'][d]['main']['pressure'],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"最高温度":data['list'][d]['main']['temp_max'],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"最低温度":data['list'][d]['main']['temp_min']}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（6）输出当前城市或其他城市未来五天天气情况：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print("\n当前时间为："+a["时间"],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"\n天气状况："+a["天气情况"],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"\n气压为："+str(a["气压"]),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"\n最高温度为:"+str(a["最高温度"]),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"\n最低温度为："+str(a["最低温度"]))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67030" y="1835150"/>
            <a:ext cx="3269615" cy="30607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（1）联网包的导入：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import urllib.request as r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（2）打印提示语，提示用户输入城市的名称查询当前城市的天气。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city = input("请输入城市名称：")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（3）联网，获取该城市的天气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address='http://api.openweathermap.org/data/2.5/forecast?q=zhengzhou,cn&amp;mode=json&amp;lang=zh_cn&amp;&amp;APPID=6a67ed641c0fda8b69715c43518b6996&amp;units=metric'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200">
        <p14:vortex dir="r"/>
      </p:transition>
    </mc:Choice>
    <mc:Fallback>
      <p:transition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40000" fill="hold" nodeType="withEffect" p14:presetBounceEnd="4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Scale>
                                          <p:cBhvr>
                                            <p:cTn id="16" dur="500" fill="hold"/>
                                            <p:tgtEl>
                                              <p:spTgt spid="3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500" fill="hold"/>
                                            <p:tgtEl>
                                              <p:spTgt spid="38"/>
                                            </p:tgtEl>
                                          </p:cBhvr>
                                          <p:by x="9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500" fill="hold"/>
                                            <p:tgtEl>
                                              <p:spTgt spid="3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6" presetClass="emph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22" dur="500" fill="hold"/>
                                            <p:tgtEl>
                                              <p:spTgt spid="38"/>
                                            </p:tgtEl>
                                          </p:cBhvr>
                                          <p:by x="95000" y="9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0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2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/>
          <p:bldP spid="12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4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Scale>
                                          <p:cBhvr>
                                            <p:cTn id="16" dur="500" fill="hold"/>
                                            <p:tgtEl>
                                              <p:spTgt spid="3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500" fill="hold"/>
                                            <p:tgtEl>
                                              <p:spTgt spid="38"/>
                                            </p:tgtEl>
                                          </p:cBhvr>
                                          <p:by x="9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500" fill="hold"/>
                                            <p:tgtEl>
                                              <p:spTgt spid="3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6" presetClass="emph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22" dur="500" fill="hold"/>
                                            <p:tgtEl>
                                              <p:spTgt spid="38"/>
                                            </p:tgtEl>
                                          </p:cBhvr>
                                          <p:by x="95000" y="9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0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2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/>
          <p:bldP spid="124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8"/>
          <p:cNvSpPr txBox="1"/>
          <p:nvPr/>
        </p:nvSpPr>
        <p:spPr>
          <a:xfrm>
            <a:off x="961706" y="276227"/>
            <a:ext cx="1894115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8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项目内容</a:t>
            </a:r>
            <a:endParaRPr lang="en-US" altLang="zh-CN" sz="1800" b="1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9525" y="276226"/>
            <a:ext cx="556551" cy="39424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6" name="矩形 5"/>
          <p:cNvSpPr/>
          <p:nvPr/>
        </p:nvSpPr>
        <p:spPr>
          <a:xfrm>
            <a:off x="603526" y="276227"/>
            <a:ext cx="75476" cy="39424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7" name="矩形 6"/>
          <p:cNvSpPr/>
          <p:nvPr/>
        </p:nvSpPr>
        <p:spPr>
          <a:xfrm>
            <a:off x="732430" y="276227"/>
            <a:ext cx="75476" cy="39424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8" name="矩形 7"/>
          <p:cNvSpPr/>
          <p:nvPr/>
        </p:nvSpPr>
        <p:spPr>
          <a:xfrm>
            <a:off x="871381" y="276227"/>
            <a:ext cx="75476" cy="39424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grpSp>
        <p:nvGrpSpPr>
          <p:cNvPr id="9" name="组合 8"/>
          <p:cNvGrpSpPr/>
          <p:nvPr/>
        </p:nvGrpSpPr>
        <p:grpSpPr>
          <a:xfrm rot="10800000">
            <a:off x="1267473" y="818865"/>
            <a:ext cx="1655242" cy="1007091"/>
            <a:chOff x="5758199" y="2480141"/>
            <a:chExt cx="2206989" cy="1342788"/>
          </a:xfrm>
        </p:grpSpPr>
        <p:sp>
          <p:nvSpPr>
            <p:cNvPr id="10" name="同侧圆角矩形 9"/>
            <p:cNvSpPr/>
            <p:nvPr/>
          </p:nvSpPr>
          <p:spPr>
            <a:xfrm rot="16200000">
              <a:off x="6190299" y="2048040"/>
              <a:ext cx="1342788" cy="2206989"/>
            </a:xfrm>
            <a:prstGeom prst="round2SameRect">
              <a:avLst>
                <a:gd name="adj1" fmla="val 50000"/>
                <a:gd name="adj2" fmla="val 8985"/>
              </a:avLst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1905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11" name="同侧圆角矩形 10"/>
            <p:cNvSpPr/>
            <p:nvPr/>
          </p:nvSpPr>
          <p:spPr>
            <a:xfrm rot="16200000">
              <a:off x="6268046" y="2135358"/>
              <a:ext cx="1187295" cy="2030659"/>
            </a:xfrm>
            <a:prstGeom prst="round2SameRect">
              <a:avLst>
                <a:gd name="adj1" fmla="val 50000"/>
                <a:gd name="adj2" fmla="val 8208"/>
              </a:avLst>
            </a:prstGeom>
            <a:solidFill>
              <a:schemeClr val="accent6">
                <a:lumMod val="75000"/>
              </a:schemeClr>
            </a:solidFill>
            <a:ln w="22225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</a:ln>
            <a:effectLst>
              <a:innerShdw blurRad="114300" dist="50800" dir="18900000">
                <a:prstClr val="black">
                  <a:alpha val="3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</p:grpSp>
      <p:grpSp>
        <p:nvGrpSpPr>
          <p:cNvPr id="12" name="组合 11"/>
          <p:cNvGrpSpPr/>
          <p:nvPr/>
        </p:nvGrpSpPr>
        <p:grpSpPr>
          <a:xfrm rot="3540000">
            <a:off x="290660" y="826091"/>
            <a:ext cx="1005563" cy="885342"/>
            <a:chOff x="4826146" y="1399826"/>
            <a:chExt cx="1340751" cy="1180456"/>
          </a:xfrm>
        </p:grpSpPr>
        <p:sp>
          <p:nvSpPr>
            <p:cNvPr id="13" name="任意多边形 12"/>
            <p:cNvSpPr/>
            <p:nvPr/>
          </p:nvSpPr>
          <p:spPr>
            <a:xfrm rot="-1800000">
              <a:off x="4826146" y="1399826"/>
              <a:ext cx="1340750" cy="1180456"/>
            </a:xfrm>
            <a:custGeom>
              <a:avLst/>
              <a:gdLst>
                <a:gd name="connsiteX0" fmla="*/ 722604 w 1340750"/>
                <a:gd name="connsiteY0" fmla="*/ 14468 h 1180456"/>
                <a:gd name="connsiteX1" fmla="*/ 742113 w 1340750"/>
                <a:gd name="connsiteY1" fmla="*/ 36586 h 1180456"/>
                <a:gd name="connsiteX2" fmla="*/ 1330788 w 1340750"/>
                <a:gd name="connsiteY2" fmla="*/ 1056200 h 1180456"/>
                <a:gd name="connsiteX3" fmla="*/ 1338208 w 1340750"/>
                <a:gd name="connsiteY3" fmla="*/ 1112560 h 1180456"/>
                <a:gd name="connsiteX4" fmla="*/ 1327677 w 1340750"/>
                <a:gd name="connsiteY4" fmla="*/ 1134141 h 1180456"/>
                <a:gd name="connsiteX5" fmla="*/ 1327484 w 1340750"/>
                <a:gd name="connsiteY5" fmla="*/ 1135094 h 1180456"/>
                <a:gd name="connsiteX6" fmla="*/ 1326496 w 1340750"/>
                <a:gd name="connsiteY6" fmla="*/ 1136559 h 1180456"/>
                <a:gd name="connsiteX7" fmla="*/ 1325721 w 1340750"/>
                <a:gd name="connsiteY7" fmla="*/ 1138148 h 1180456"/>
                <a:gd name="connsiteX8" fmla="*/ 1324991 w 1340750"/>
                <a:gd name="connsiteY8" fmla="*/ 1138792 h 1180456"/>
                <a:gd name="connsiteX9" fmla="*/ 1311567 w 1340750"/>
                <a:gd name="connsiteY9" fmla="*/ 1158702 h 1180456"/>
                <a:gd name="connsiteX10" fmla="*/ 1259049 w 1340750"/>
                <a:gd name="connsiteY10" fmla="*/ 1180456 h 1180456"/>
                <a:gd name="connsiteX11" fmla="*/ 81701 w 1340750"/>
                <a:gd name="connsiteY11" fmla="*/ 1180455 h 1180456"/>
                <a:gd name="connsiteX12" fmla="*/ 29183 w 1340750"/>
                <a:gd name="connsiteY12" fmla="*/ 1158702 h 1180456"/>
                <a:gd name="connsiteX13" fmla="*/ 15758 w 1340750"/>
                <a:gd name="connsiteY13" fmla="*/ 1138791 h 1180456"/>
                <a:gd name="connsiteX14" fmla="*/ 15029 w 1340750"/>
                <a:gd name="connsiteY14" fmla="*/ 1138147 h 1180456"/>
                <a:gd name="connsiteX15" fmla="*/ 14254 w 1340750"/>
                <a:gd name="connsiteY15" fmla="*/ 1136559 h 1180456"/>
                <a:gd name="connsiteX16" fmla="*/ 13266 w 1340750"/>
                <a:gd name="connsiteY16" fmla="*/ 1135094 h 1180456"/>
                <a:gd name="connsiteX17" fmla="*/ 13073 w 1340750"/>
                <a:gd name="connsiteY17" fmla="*/ 1134140 h 1180456"/>
                <a:gd name="connsiteX18" fmla="*/ 2542 w 1340750"/>
                <a:gd name="connsiteY18" fmla="*/ 1112558 h 1180456"/>
                <a:gd name="connsiteX19" fmla="*/ 9962 w 1340750"/>
                <a:gd name="connsiteY19" fmla="*/ 1056199 h 1180456"/>
                <a:gd name="connsiteX20" fmla="*/ 598635 w 1340750"/>
                <a:gd name="connsiteY20" fmla="*/ 36586 h 1180456"/>
                <a:gd name="connsiteX21" fmla="*/ 643733 w 1340750"/>
                <a:gd name="connsiteY21" fmla="*/ 1981 h 1180456"/>
                <a:gd name="connsiteX22" fmla="*/ 667689 w 1340750"/>
                <a:gd name="connsiteY22" fmla="*/ 311 h 1180456"/>
                <a:gd name="connsiteX23" fmla="*/ 668611 w 1340750"/>
                <a:gd name="connsiteY23" fmla="*/ 0 h 1180456"/>
                <a:gd name="connsiteX24" fmla="*/ 670373 w 1340750"/>
                <a:gd name="connsiteY24" fmla="*/ 123 h 1180456"/>
                <a:gd name="connsiteX25" fmla="*/ 672137 w 1340750"/>
                <a:gd name="connsiteY25" fmla="*/ 0 h 1180456"/>
                <a:gd name="connsiteX26" fmla="*/ 673059 w 1340750"/>
                <a:gd name="connsiteY26" fmla="*/ 311 h 1180456"/>
                <a:gd name="connsiteX27" fmla="*/ 697015 w 1340750"/>
                <a:gd name="connsiteY27" fmla="*/ 1981 h 1180456"/>
                <a:gd name="connsiteX28" fmla="*/ 722604 w 1340750"/>
                <a:gd name="connsiteY28" fmla="*/ 14468 h 118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340750" h="1180456">
                  <a:moveTo>
                    <a:pt x="722604" y="14468"/>
                  </a:moveTo>
                  <a:cubicBezTo>
                    <a:pt x="730301" y="20284"/>
                    <a:pt x="736986" y="27705"/>
                    <a:pt x="742113" y="36586"/>
                  </a:cubicBezTo>
                  <a:lnTo>
                    <a:pt x="1330788" y="1056200"/>
                  </a:lnTo>
                  <a:cubicBezTo>
                    <a:pt x="1341043" y="1073962"/>
                    <a:pt x="1343127" y="1094199"/>
                    <a:pt x="1338208" y="1112560"/>
                  </a:cubicBezTo>
                  <a:lnTo>
                    <a:pt x="1327677" y="1134141"/>
                  </a:lnTo>
                  <a:lnTo>
                    <a:pt x="1327484" y="1135094"/>
                  </a:lnTo>
                  <a:lnTo>
                    <a:pt x="1326496" y="1136559"/>
                  </a:lnTo>
                  <a:lnTo>
                    <a:pt x="1325721" y="1138148"/>
                  </a:lnTo>
                  <a:lnTo>
                    <a:pt x="1324991" y="1138792"/>
                  </a:lnTo>
                  <a:lnTo>
                    <a:pt x="1311567" y="1158702"/>
                  </a:lnTo>
                  <a:cubicBezTo>
                    <a:pt x="1298126" y="1172143"/>
                    <a:pt x="1279559" y="1180456"/>
                    <a:pt x="1259049" y="1180456"/>
                  </a:cubicBezTo>
                  <a:lnTo>
                    <a:pt x="81701" y="1180455"/>
                  </a:lnTo>
                  <a:cubicBezTo>
                    <a:pt x="61191" y="1180456"/>
                    <a:pt x="42624" y="1172142"/>
                    <a:pt x="29183" y="1158702"/>
                  </a:cubicBezTo>
                  <a:lnTo>
                    <a:pt x="15758" y="1138791"/>
                  </a:lnTo>
                  <a:lnTo>
                    <a:pt x="15029" y="1138147"/>
                  </a:lnTo>
                  <a:lnTo>
                    <a:pt x="14254" y="1136559"/>
                  </a:lnTo>
                  <a:lnTo>
                    <a:pt x="13266" y="1135094"/>
                  </a:lnTo>
                  <a:lnTo>
                    <a:pt x="13073" y="1134140"/>
                  </a:lnTo>
                  <a:lnTo>
                    <a:pt x="2542" y="1112558"/>
                  </a:lnTo>
                  <a:cubicBezTo>
                    <a:pt x="-2377" y="1094198"/>
                    <a:pt x="-293" y="1073962"/>
                    <a:pt x="9962" y="1056199"/>
                  </a:cubicBezTo>
                  <a:lnTo>
                    <a:pt x="598635" y="36586"/>
                  </a:lnTo>
                  <a:cubicBezTo>
                    <a:pt x="608889" y="18824"/>
                    <a:pt x="625373" y="6900"/>
                    <a:pt x="643733" y="1981"/>
                  </a:cubicBezTo>
                  <a:lnTo>
                    <a:pt x="667689" y="311"/>
                  </a:lnTo>
                  <a:lnTo>
                    <a:pt x="668611" y="0"/>
                  </a:lnTo>
                  <a:lnTo>
                    <a:pt x="670373" y="123"/>
                  </a:lnTo>
                  <a:lnTo>
                    <a:pt x="672137" y="0"/>
                  </a:lnTo>
                  <a:lnTo>
                    <a:pt x="673059" y="311"/>
                  </a:lnTo>
                  <a:lnTo>
                    <a:pt x="697015" y="1981"/>
                  </a:lnTo>
                  <a:cubicBezTo>
                    <a:pt x="706195" y="4441"/>
                    <a:pt x="714906" y="8652"/>
                    <a:pt x="722604" y="14468"/>
                  </a:cubicBezTo>
                  <a:close/>
                </a:path>
              </a:pathLst>
            </a:custGeom>
            <a:gradFill flip="none" rotWithShape="0">
              <a:gsLst>
                <a:gs pos="100000">
                  <a:schemeClr val="bg1">
                    <a:lumMod val="85000"/>
                  </a:schemeClr>
                </a:gs>
                <a:gs pos="0">
                  <a:srgbClr val="FBFBFB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905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14" name="任意多边形 13"/>
            <p:cNvSpPr/>
            <p:nvPr/>
          </p:nvSpPr>
          <p:spPr>
            <a:xfrm rot="-1800000">
              <a:off x="4826147" y="1399826"/>
              <a:ext cx="1340750" cy="1180456"/>
            </a:xfrm>
            <a:custGeom>
              <a:avLst/>
              <a:gdLst>
                <a:gd name="connsiteX0" fmla="*/ 722604 w 1340750"/>
                <a:gd name="connsiteY0" fmla="*/ 14468 h 1180456"/>
                <a:gd name="connsiteX1" fmla="*/ 742113 w 1340750"/>
                <a:gd name="connsiteY1" fmla="*/ 36586 h 1180456"/>
                <a:gd name="connsiteX2" fmla="*/ 1330788 w 1340750"/>
                <a:gd name="connsiteY2" fmla="*/ 1056200 h 1180456"/>
                <a:gd name="connsiteX3" fmla="*/ 1338208 w 1340750"/>
                <a:gd name="connsiteY3" fmla="*/ 1112560 h 1180456"/>
                <a:gd name="connsiteX4" fmla="*/ 1327677 w 1340750"/>
                <a:gd name="connsiteY4" fmla="*/ 1134141 h 1180456"/>
                <a:gd name="connsiteX5" fmla="*/ 1327484 w 1340750"/>
                <a:gd name="connsiteY5" fmla="*/ 1135094 h 1180456"/>
                <a:gd name="connsiteX6" fmla="*/ 1326496 w 1340750"/>
                <a:gd name="connsiteY6" fmla="*/ 1136559 h 1180456"/>
                <a:gd name="connsiteX7" fmla="*/ 1325721 w 1340750"/>
                <a:gd name="connsiteY7" fmla="*/ 1138148 h 1180456"/>
                <a:gd name="connsiteX8" fmla="*/ 1324991 w 1340750"/>
                <a:gd name="connsiteY8" fmla="*/ 1138792 h 1180456"/>
                <a:gd name="connsiteX9" fmla="*/ 1311567 w 1340750"/>
                <a:gd name="connsiteY9" fmla="*/ 1158702 h 1180456"/>
                <a:gd name="connsiteX10" fmla="*/ 1259049 w 1340750"/>
                <a:gd name="connsiteY10" fmla="*/ 1180456 h 1180456"/>
                <a:gd name="connsiteX11" fmla="*/ 81701 w 1340750"/>
                <a:gd name="connsiteY11" fmla="*/ 1180455 h 1180456"/>
                <a:gd name="connsiteX12" fmla="*/ 29183 w 1340750"/>
                <a:gd name="connsiteY12" fmla="*/ 1158702 h 1180456"/>
                <a:gd name="connsiteX13" fmla="*/ 15758 w 1340750"/>
                <a:gd name="connsiteY13" fmla="*/ 1138791 h 1180456"/>
                <a:gd name="connsiteX14" fmla="*/ 15029 w 1340750"/>
                <a:gd name="connsiteY14" fmla="*/ 1138147 h 1180456"/>
                <a:gd name="connsiteX15" fmla="*/ 14254 w 1340750"/>
                <a:gd name="connsiteY15" fmla="*/ 1136559 h 1180456"/>
                <a:gd name="connsiteX16" fmla="*/ 13266 w 1340750"/>
                <a:gd name="connsiteY16" fmla="*/ 1135094 h 1180456"/>
                <a:gd name="connsiteX17" fmla="*/ 13073 w 1340750"/>
                <a:gd name="connsiteY17" fmla="*/ 1134140 h 1180456"/>
                <a:gd name="connsiteX18" fmla="*/ 2542 w 1340750"/>
                <a:gd name="connsiteY18" fmla="*/ 1112558 h 1180456"/>
                <a:gd name="connsiteX19" fmla="*/ 9962 w 1340750"/>
                <a:gd name="connsiteY19" fmla="*/ 1056199 h 1180456"/>
                <a:gd name="connsiteX20" fmla="*/ 598635 w 1340750"/>
                <a:gd name="connsiteY20" fmla="*/ 36586 h 1180456"/>
                <a:gd name="connsiteX21" fmla="*/ 643733 w 1340750"/>
                <a:gd name="connsiteY21" fmla="*/ 1981 h 1180456"/>
                <a:gd name="connsiteX22" fmla="*/ 667689 w 1340750"/>
                <a:gd name="connsiteY22" fmla="*/ 311 h 1180456"/>
                <a:gd name="connsiteX23" fmla="*/ 668611 w 1340750"/>
                <a:gd name="connsiteY23" fmla="*/ 0 h 1180456"/>
                <a:gd name="connsiteX24" fmla="*/ 670373 w 1340750"/>
                <a:gd name="connsiteY24" fmla="*/ 123 h 1180456"/>
                <a:gd name="connsiteX25" fmla="*/ 672137 w 1340750"/>
                <a:gd name="connsiteY25" fmla="*/ 0 h 1180456"/>
                <a:gd name="connsiteX26" fmla="*/ 673059 w 1340750"/>
                <a:gd name="connsiteY26" fmla="*/ 311 h 1180456"/>
                <a:gd name="connsiteX27" fmla="*/ 697015 w 1340750"/>
                <a:gd name="connsiteY27" fmla="*/ 1981 h 1180456"/>
                <a:gd name="connsiteX28" fmla="*/ 722604 w 1340750"/>
                <a:gd name="connsiteY28" fmla="*/ 14468 h 118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340750" h="1180456">
                  <a:moveTo>
                    <a:pt x="722604" y="14468"/>
                  </a:moveTo>
                  <a:cubicBezTo>
                    <a:pt x="730301" y="20284"/>
                    <a:pt x="736986" y="27705"/>
                    <a:pt x="742113" y="36586"/>
                  </a:cubicBezTo>
                  <a:lnTo>
                    <a:pt x="1330788" y="1056200"/>
                  </a:lnTo>
                  <a:cubicBezTo>
                    <a:pt x="1341043" y="1073962"/>
                    <a:pt x="1343127" y="1094199"/>
                    <a:pt x="1338208" y="1112560"/>
                  </a:cubicBezTo>
                  <a:lnTo>
                    <a:pt x="1327677" y="1134141"/>
                  </a:lnTo>
                  <a:lnTo>
                    <a:pt x="1327484" y="1135094"/>
                  </a:lnTo>
                  <a:lnTo>
                    <a:pt x="1326496" y="1136559"/>
                  </a:lnTo>
                  <a:lnTo>
                    <a:pt x="1325721" y="1138148"/>
                  </a:lnTo>
                  <a:lnTo>
                    <a:pt x="1324991" y="1138792"/>
                  </a:lnTo>
                  <a:lnTo>
                    <a:pt x="1311567" y="1158702"/>
                  </a:lnTo>
                  <a:cubicBezTo>
                    <a:pt x="1298126" y="1172143"/>
                    <a:pt x="1279559" y="1180456"/>
                    <a:pt x="1259049" y="1180456"/>
                  </a:cubicBezTo>
                  <a:lnTo>
                    <a:pt x="81701" y="1180455"/>
                  </a:lnTo>
                  <a:cubicBezTo>
                    <a:pt x="61191" y="1180456"/>
                    <a:pt x="42624" y="1172142"/>
                    <a:pt x="29183" y="1158702"/>
                  </a:cubicBezTo>
                  <a:lnTo>
                    <a:pt x="15758" y="1138791"/>
                  </a:lnTo>
                  <a:lnTo>
                    <a:pt x="15029" y="1138147"/>
                  </a:lnTo>
                  <a:lnTo>
                    <a:pt x="14254" y="1136559"/>
                  </a:lnTo>
                  <a:lnTo>
                    <a:pt x="13266" y="1135094"/>
                  </a:lnTo>
                  <a:lnTo>
                    <a:pt x="13073" y="1134140"/>
                  </a:lnTo>
                  <a:lnTo>
                    <a:pt x="2542" y="1112558"/>
                  </a:lnTo>
                  <a:cubicBezTo>
                    <a:pt x="-2377" y="1094198"/>
                    <a:pt x="-293" y="1073962"/>
                    <a:pt x="9962" y="1056199"/>
                  </a:cubicBezTo>
                  <a:lnTo>
                    <a:pt x="598635" y="36586"/>
                  </a:lnTo>
                  <a:cubicBezTo>
                    <a:pt x="608889" y="18824"/>
                    <a:pt x="625373" y="6900"/>
                    <a:pt x="643733" y="1981"/>
                  </a:cubicBezTo>
                  <a:lnTo>
                    <a:pt x="667689" y="311"/>
                  </a:lnTo>
                  <a:lnTo>
                    <a:pt x="668611" y="0"/>
                  </a:lnTo>
                  <a:lnTo>
                    <a:pt x="670373" y="123"/>
                  </a:lnTo>
                  <a:lnTo>
                    <a:pt x="672137" y="0"/>
                  </a:lnTo>
                  <a:lnTo>
                    <a:pt x="673059" y="311"/>
                  </a:lnTo>
                  <a:lnTo>
                    <a:pt x="697015" y="1981"/>
                  </a:lnTo>
                  <a:cubicBezTo>
                    <a:pt x="706195" y="4441"/>
                    <a:pt x="714906" y="8652"/>
                    <a:pt x="722604" y="14468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101507" y="999957"/>
            <a:ext cx="1613594" cy="583565"/>
            <a:chOff x="3342860" y="5247816"/>
            <a:chExt cx="2151459" cy="778086"/>
          </a:xfrm>
        </p:grpSpPr>
        <p:sp>
          <p:nvSpPr>
            <p:cNvPr id="20" name="文本框 19"/>
            <p:cNvSpPr txBox="1"/>
            <p:nvPr/>
          </p:nvSpPr>
          <p:spPr>
            <a:xfrm>
              <a:off x="3342860" y="5281093"/>
              <a:ext cx="1000117" cy="675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700" dirty="0">
                  <a:solidFill>
                    <a:schemeClr val="bg1"/>
                  </a:solidFill>
                  <a:latin typeface="Impact" panose="020B0806030902050204" pitchFamily="34" charset="0"/>
                </a:rPr>
                <a:t>4</a:t>
              </a:r>
              <a:endParaRPr lang="en-US" altLang="zh-CN" sz="27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975153" y="5247816"/>
              <a:ext cx="1519166" cy="7780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输出结果实例</a:t>
              </a:r>
              <a:r>
                <a:rPr lang="zh-CN" altLang="en-US" sz="1400" dirty="0">
                  <a:solidFill>
                    <a:schemeClr val="bg1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：</a:t>
              </a:r>
              <a:endParaRPr lang="zh-CN" altLang="en-US" sz="14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579792" y="1161119"/>
            <a:ext cx="419100" cy="419100"/>
            <a:chOff x="5533863" y="1772314"/>
            <a:chExt cx="558800" cy="558800"/>
          </a:xfrm>
        </p:grpSpPr>
        <p:sp>
          <p:nvSpPr>
            <p:cNvPr id="75" name="椭圆 74"/>
            <p:cNvSpPr/>
            <p:nvPr/>
          </p:nvSpPr>
          <p:spPr>
            <a:xfrm>
              <a:off x="5533863" y="1772314"/>
              <a:ext cx="558800" cy="558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9050">
              <a:gradFill flip="none" rotWithShape="1">
                <a:gsLst>
                  <a:gs pos="0">
                    <a:srgbClr val="C9C9C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762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grpSp>
          <p:nvGrpSpPr>
            <p:cNvPr id="76" name="组合 75"/>
            <p:cNvGrpSpPr/>
            <p:nvPr/>
          </p:nvGrpSpPr>
          <p:grpSpPr>
            <a:xfrm>
              <a:off x="5642766" y="1844527"/>
              <a:ext cx="348943" cy="405128"/>
              <a:chOff x="3267075" y="2523213"/>
              <a:chExt cx="561976" cy="652463"/>
            </a:xfrm>
            <a:solidFill>
              <a:schemeClr val="bg1"/>
            </a:solidFill>
            <a:effectLst/>
          </p:grpSpPr>
          <p:sp>
            <p:nvSpPr>
              <p:cNvPr id="77" name="Freeform 153"/>
              <p:cNvSpPr/>
              <p:nvPr/>
            </p:nvSpPr>
            <p:spPr bwMode="auto">
              <a:xfrm>
                <a:off x="3671888" y="2596238"/>
                <a:ext cx="80963" cy="82550"/>
              </a:xfrm>
              <a:custGeom>
                <a:avLst/>
                <a:gdLst>
                  <a:gd name="T0" fmla="*/ 7 w 21"/>
                  <a:gd name="T1" fmla="*/ 22 h 22"/>
                  <a:gd name="T2" fmla="*/ 20 w 21"/>
                  <a:gd name="T3" fmla="*/ 9 h 22"/>
                  <a:gd name="T4" fmla="*/ 20 w 21"/>
                  <a:gd name="T5" fmla="*/ 2 h 22"/>
                  <a:gd name="T6" fmla="*/ 13 w 21"/>
                  <a:gd name="T7" fmla="*/ 2 h 22"/>
                  <a:gd name="T8" fmla="*/ 0 w 21"/>
                  <a:gd name="T9" fmla="*/ 14 h 22"/>
                  <a:gd name="T10" fmla="*/ 7 w 21"/>
                  <a:gd name="T11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22">
                    <a:moveTo>
                      <a:pt x="7" y="22"/>
                    </a:moveTo>
                    <a:cubicBezTo>
                      <a:pt x="20" y="9"/>
                      <a:pt x="20" y="9"/>
                      <a:pt x="20" y="9"/>
                    </a:cubicBezTo>
                    <a:cubicBezTo>
                      <a:pt x="21" y="7"/>
                      <a:pt x="21" y="4"/>
                      <a:pt x="20" y="2"/>
                    </a:cubicBezTo>
                    <a:cubicBezTo>
                      <a:pt x="18" y="0"/>
                      <a:pt x="15" y="0"/>
                      <a:pt x="13" y="2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17"/>
                      <a:pt x="5" y="19"/>
                      <a:pt x="7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154"/>
              <p:cNvSpPr/>
              <p:nvPr/>
            </p:nvSpPr>
            <p:spPr bwMode="auto">
              <a:xfrm>
                <a:off x="3530600" y="2523213"/>
                <a:ext cx="38100" cy="80963"/>
              </a:xfrm>
              <a:custGeom>
                <a:avLst/>
                <a:gdLst>
                  <a:gd name="T0" fmla="*/ 5 w 10"/>
                  <a:gd name="T1" fmla="*/ 21 h 21"/>
                  <a:gd name="T2" fmla="*/ 5 w 10"/>
                  <a:gd name="T3" fmla="*/ 21 h 21"/>
                  <a:gd name="T4" fmla="*/ 10 w 10"/>
                  <a:gd name="T5" fmla="*/ 21 h 21"/>
                  <a:gd name="T6" fmla="*/ 10 w 10"/>
                  <a:gd name="T7" fmla="*/ 5 h 21"/>
                  <a:gd name="T8" fmla="*/ 5 w 10"/>
                  <a:gd name="T9" fmla="*/ 0 h 21"/>
                  <a:gd name="T10" fmla="*/ 0 w 10"/>
                  <a:gd name="T11" fmla="*/ 5 h 21"/>
                  <a:gd name="T12" fmla="*/ 0 w 10"/>
                  <a:gd name="T13" fmla="*/ 21 h 21"/>
                  <a:gd name="T14" fmla="*/ 4 w 10"/>
                  <a:gd name="T15" fmla="*/ 21 h 21"/>
                  <a:gd name="T16" fmla="*/ 5 w 10"/>
                  <a:gd name="T17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21">
                    <a:moveTo>
                      <a:pt x="5" y="21"/>
                    </a:move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8" y="21"/>
                      <a:pt x="10" y="21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7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" y="21"/>
                      <a:pt x="3" y="21"/>
                      <a:pt x="4" y="21"/>
                    </a:cubicBezTo>
                    <a:lnTo>
                      <a:pt x="5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155"/>
              <p:cNvSpPr/>
              <p:nvPr/>
            </p:nvSpPr>
            <p:spPr bwMode="auto">
              <a:xfrm>
                <a:off x="3343275" y="2596238"/>
                <a:ext cx="80963" cy="82550"/>
              </a:xfrm>
              <a:custGeom>
                <a:avLst/>
                <a:gdLst>
                  <a:gd name="T0" fmla="*/ 14 w 21"/>
                  <a:gd name="T1" fmla="*/ 22 h 22"/>
                  <a:gd name="T2" fmla="*/ 21 w 21"/>
                  <a:gd name="T3" fmla="*/ 14 h 22"/>
                  <a:gd name="T4" fmla="*/ 9 w 21"/>
                  <a:gd name="T5" fmla="*/ 2 h 22"/>
                  <a:gd name="T6" fmla="*/ 2 w 21"/>
                  <a:gd name="T7" fmla="*/ 2 h 22"/>
                  <a:gd name="T8" fmla="*/ 2 w 21"/>
                  <a:gd name="T9" fmla="*/ 9 h 22"/>
                  <a:gd name="T10" fmla="*/ 14 w 21"/>
                  <a:gd name="T11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22">
                    <a:moveTo>
                      <a:pt x="14" y="22"/>
                    </a:moveTo>
                    <a:cubicBezTo>
                      <a:pt x="16" y="19"/>
                      <a:pt x="18" y="17"/>
                      <a:pt x="21" y="1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7" y="0"/>
                      <a:pt x="4" y="0"/>
                      <a:pt x="2" y="2"/>
                    </a:cubicBezTo>
                    <a:cubicBezTo>
                      <a:pt x="0" y="4"/>
                      <a:pt x="0" y="7"/>
                      <a:pt x="2" y="9"/>
                    </a:cubicBezTo>
                    <a:lnTo>
                      <a:pt x="14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156"/>
              <p:cNvSpPr/>
              <p:nvPr/>
            </p:nvSpPr>
            <p:spPr bwMode="auto">
              <a:xfrm>
                <a:off x="3267075" y="2781976"/>
                <a:ext cx="87313" cy="38100"/>
              </a:xfrm>
              <a:custGeom>
                <a:avLst/>
                <a:gdLst>
                  <a:gd name="T0" fmla="*/ 22 w 23"/>
                  <a:gd name="T1" fmla="*/ 7 h 10"/>
                  <a:gd name="T2" fmla="*/ 23 w 23"/>
                  <a:gd name="T3" fmla="*/ 0 h 10"/>
                  <a:gd name="T4" fmla="*/ 5 w 23"/>
                  <a:gd name="T5" fmla="*/ 0 h 10"/>
                  <a:gd name="T6" fmla="*/ 0 w 23"/>
                  <a:gd name="T7" fmla="*/ 5 h 10"/>
                  <a:gd name="T8" fmla="*/ 5 w 23"/>
                  <a:gd name="T9" fmla="*/ 10 h 10"/>
                  <a:gd name="T10" fmla="*/ 22 w 23"/>
                  <a:gd name="T11" fmla="*/ 10 h 10"/>
                  <a:gd name="T12" fmla="*/ 22 w 23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10">
                    <a:moveTo>
                      <a:pt x="22" y="7"/>
                    </a:moveTo>
                    <a:cubicBezTo>
                      <a:pt x="22" y="5"/>
                      <a:pt x="22" y="3"/>
                      <a:pt x="23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9"/>
                      <a:pt x="22" y="8"/>
                      <a:pt x="22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157"/>
              <p:cNvSpPr/>
              <p:nvPr/>
            </p:nvSpPr>
            <p:spPr bwMode="auto">
              <a:xfrm>
                <a:off x="3508375" y="3156626"/>
                <a:ext cx="79375" cy="19050"/>
              </a:xfrm>
              <a:custGeom>
                <a:avLst/>
                <a:gdLst>
                  <a:gd name="T0" fmla="*/ 13 w 21"/>
                  <a:gd name="T1" fmla="*/ 0 h 5"/>
                  <a:gd name="T2" fmla="*/ 8 w 21"/>
                  <a:gd name="T3" fmla="*/ 0 h 5"/>
                  <a:gd name="T4" fmla="*/ 0 w 21"/>
                  <a:gd name="T5" fmla="*/ 0 h 5"/>
                  <a:gd name="T6" fmla="*/ 0 w 21"/>
                  <a:gd name="T7" fmla="*/ 0 h 5"/>
                  <a:gd name="T8" fmla="*/ 8 w 21"/>
                  <a:gd name="T9" fmla="*/ 5 h 5"/>
                  <a:gd name="T10" fmla="*/ 8 w 21"/>
                  <a:gd name="T11" fmla="*/ 5 h 5"/>
                  <a:gd name="T12" fmla="*/ 13 w 21"/>
                  <a:gd name="T13" fmla="*/ 5 h 5"/>
                  <a:gd name="T14" fmla="*/ 14 w 21"/>
                  <a:gd name="T15" fmla="*/ 5 h 5"/>
                  <a:gd name="T16" fmla="*/ 21 w 21"/>
                  <a:gd name="T17" fmla="*/ 0 h 5"/>
                  <a:gd name="T18" fmla="*/ 21 w 21"/>
                  <a:gd name="T19" fmla="*/ 0 h 5"/>
                  <a:gd name="T20" fmla="*/ 13 w 21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5">
                    <a:moveTo>
                      <a:pt x="13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4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7" y="5"/>
                      <a:pt x="21" y="3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lnTo>
                      <a:pt x="1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158"/>
              <p:cNvSpPr/>
              <p:nvPr/>
            </p:nvSpPr>
            <p:spPr bwMode="auto">
              <a:xfrm>
                <a:off x="3481388" y="3112176"/>
                <a:ext cx="133350" cy="33338"/>
              </a:xfrm>
              <a:custGeom>
                <a:avLst/>
                <a:gdLst>
                  <a:gd name="T0" fmla="*/ 30 w 35"/>
                  <a:gd name="T1" fmla="*/ 0 h 9"/>
                  <a:gd name="T2" fmla="*/ 5 w 35"/>
                  <a:gd name="T3" fmla="*/ 0 h 9"/>
                  <a:gd name="T4" fmla="*/ 0 w 35"/>
                  <a:gd name="T5" fmla="*/ 4 h 9"/>
                  <a:gd name="T6" fmla="*/ 5 w 35"/>
                  <a:gd name="T7" fmla="*/ 9 h 9"/>
                  <a:gd name="T8" fmla="*/ 30 w 35"/>
                  <a:gd name="T9" fmla="*/ 9 h 9"/>
                  <a:gd name="T10" fmla="*/ 35 w 35"/>
                  <a:gd name="T11" fmla="*/ 4 h 9"/>
                  <a:gd name="T12" fmla="*/ 30 w 35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9">
                    <a:moveTo>
                      <a:pt x="30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4"/>
                    </a:cubicBezTo>
                    <a:cubicBezTo>
                      <a:pt x="0" y="7"/>
                      <a:pt x="3" y="9"/>
                      <a:pt x="5" y="9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33" y="9"/>
                      <a:pt x="35" y="7"/>
                      <a:pt x="35" y="4"/>
                    </a:cubicBezTo>
                    <a:cubicBezTo>
                      <a:pt x="35" y="2"/>
                      <a:pt x="33" y="0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 159"/>
              <p:cNvSpPr/>
              <p:nvPr/>
            </p:nvSpPr>
            <p:spPr bwMode="auto">
              <a:xfrm>
                <a:off x="3481388" y="3066138"/>
                <a:ext cx="133350" cy="34925"/>
              </a:xfrm>
              <a:custGeom>
                <a:avLst/>
                <a:gdLst>
                  <a:gd name="T0" fmla="*/ 30 w 35"/>
                  <a:gd name="T1" fmla="*/ 0 h 9"/>
                  <a:gd name="T2" fmla="*/ 5 w 35"/>
                  <a:gd name="T3" fmla="*/ 0 h 9"/>
                  <a:gd name="T4" fmla="*/ 0 w 35"/>
                  <a:gd name="T5" fmla="*/ 5 h 9"/>
                  <a:gd name="T6" fmla="*/ 5 w 35"/>
                  <a:gd name="T7" fmla="*/ 9 h 9"/>
                  <a:gd name="T8" fmla="*/ 30 w 35"/>
                  <a:gd name="T9" fmla="*/ 9 h 9"/>
                  <a:gd name="T10" fmla="*/ 35 w 35"/>
                  <a:gd name="T11" fmla="*/ 5 h 9"/>
                  <a:gd name="T12" fmla="*/ 30 w 35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9">
                    <a:moveTo>
                      <a:pt x="30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7"/>
                      <a:pt x="3" y="9"/>
                      <a:pt x="5" y="9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33" y="9"/>
                      <a:pt x="35" y="7"/>
                      <a:pt x="35" y="5"/>
                    </a:cubicBezTo>
                    <a:cubicBezTo>
                      <a:pt x="35" y="2"/>
                      <a:pt x="33" y="0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 160"/>
              <p:cNvSpPr>
                <a:spLocks noEditPoints="1"/>
              </p:cNvSpPr>
              <p:nvPr/>
            </p:nvSpPr>
            <p:spPr bwMode="auto">
              <a:xfrm>
                <a:off x="3378200" y="2637513"/>
                <a:ext cx="339725" cy="417513"/>
              </a:xfrm>
              <a:custGeom>
                <a:avLst/>
                <a:gdLst>
                  <a:gd name="T0" fmla="*/ 80 w 89"/>
                  <a:gd name="T1" fmla="*/ 18 h 110"/>
                  <a:gd name="T2" fmla="*/ 61 w 89"/>
                  <a:gd name="T3" fmla="*/ 3 h 110"/>
                  <a:gd name="T4" fmla="*/ 49 w 89"/>
                  <a:gd name="T5" fmla="*/ 1 h 110"/>
                  <a:gd name="T6" fmla="*/ 49 w 89"/>
                  <a:gd name="T7" fmla="*/ 1 h 110"/>
                  <a:gd name="T8" fmla="*/ 45 w 89"/>
                  <a:gd name="T9" fmla="*/ 0 h 110"/>
                  <a:gd name="T10" fmla="*/ 45 w 89"/>
                  <a:gd name="T11" fmla="*/ 0 h 110"/>
                  <a:gd name="T12" fmla="*/ 40 w 89"/>
                  <a:gd name="T13" fmla="*/ 1 h 110"/>
                  <a:gd name="T14" fmla="*/ 40 w 89"/>
                  <a:gd name="T15" fmla="*/ 1 h 110"/>
                  <a:gd name="T16" fmla="*/ 29 w 89"/>
                  <a:gd name="T17" fmla="*/ 3 h 110"/>
                  <a:gd name="T18" fmla="*/ 9 w 89"/>
                  <a:gd name="T19" fmla="*/ 18 h 110"/>
                  <a:gd name="T20" fmla="*/ 3 w 89"/>
                  <a:gd name="T21" fmla="*/ 63 h 110"/>
                  <a:gd name="T22" fmla="*/ 19 w 89"/>
                  <a:gd name="T23" fmla="*/ 85 h 110"/>
                  <a:gd name="T24" fmla="*/ 21 w 89"/>
                  <a:gd name="T25" fmla="*/ 99 h 110"/>
                  <a:gd name="T26" fmla="*/ 21 w 89"/>
                  <a:gd name="T27" fmla="*/ 99 h 110"/>
                  <a:gd name="T28" fmla="*/ 21 w 89"/>
                  <a:gd name="T29" fmla="*/ 99 h 110"/>
                  <a:gd name="T30" fmla="*/ 57 w 89"/>
                  <a:gd name="T31" fmla="*/ 110 h 110"/>
                  <a:gd name="T32" fmla="*/ 68 w 89"/>
                  <a:gd name="T33" fmla="*/ 99 h 110"/>
                  <a:gd name="T34" fmla="*/ 68 w 89"/>
                  <a:gd name="T35" fmla="*/ 99 h 110"/>
                  <a:gd name="T36" fmla="*/ 69 w 89"/>
                  <a:gd name="T37" fmla="*/ 88 h 110"/>
                  <a:gd name="T38" fmla="*/ 74 w 89"/>
                  <a:gd name="T39" fmla="*/ 81 h 110"/>
                  <a:gd name="T40" fmla="*/ 89 w 89"/>
                  <a:gd name="T41" fmla="*/ 45 h 110"/>
                  <a:gd name="T42" fmla="*/ 70 w 89"/>
                  <a:gd name="T43" fmla="*/ 74 h 110"/>
                  <a:gd name="T44" fmla="*/ 61 w 89"/>
                  <a:gd name="T45" fmla="*/ 87 h 110"/>
                  <a:gd name="T46" fmla="*/ 60 w 89"/>
                  <a:gd name="T47" fmla="*/ 99 h 110"/>
                  <a:gd name="T48" fmla="*/ 32 w 89"/>
                  <a:gd name="T49" fmla="*/ 102 h 110"/>
                  <a:gd name="T50" fmla="*/ 29 w 89"/>
                  <a:gd name="T51" fmla="*/ 99 h 110"/>
                  <a:gd name="T52" fmla="*/ 28 w 89"/>
                  <a:gd name="T53" fmla="*/ 87 h 110"/>
                  <a:gd name="T54" fmla="*/ 20 w 89"/>
                  <a:gd name="T55" fmla="*/ 75 h 110"/>
                  <a:gd name="T56" fmla="*/ 7 w 89"/>
                  <a:gd name="T57" fmla="*/ 45 h 110"/>
                  <a:gd name="T58" fmla="*/ 34 w 89"/>
                  <a:gd name="T59" fmla="*/ 9 h 110"/>
                  <a:gd name="T60" fmla="*/ 41 w 89"/>
                  <a:gd name="T61" fmla="*/ 8 h 110"/>
                  <a:gd name="T62" fmla="*/ 41 w 89"/>
                  <a:gd name="T63" fmla="*/ 8 h 110"/>
                  <a:gd name="T64" fmla="*/ 45 w 89"/>
                  <a:gd name="T65" fmla="*/ 8 h 110"/>
                  <a:gd name="T66" fmla="*/ 48 w 89"/>
                  <a:gd name="T67" fmla="*/ 8 h 110"/>
                  <a:gd name="T68" fmla="*/ 49 w 89"/>
                  <a:gd name="T69" fmla="*/ 8 h 110"/>
                  <a:gd name="T70" fmla="*/ 54 w 89"/>
                  <a:gd name="T71" fmla="*/ 9 h 110"/>
                  <a:gd name="T72" fmla="*/ 74 w 89"/>
                  <a:gd name="T73" fmla="*/ 23 h 110"/>
                  <a:gd name="T74" fmla="*/ 79 w 89"/>
                  <a:gd name="T75" fmla="*/ 61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9" h="110">
                    <a:moveTo>
                      <a:pt x="89" y="45"/>
                    </a:moveTo>
                    <a:cubicBezTo>
                      <a:pt x="89" y="35"/>
                      <a:pt x="86" y="26"/>
                      <a:pt x="80" y="18"/>
                    </a:cubicBezTo>
                    <a:cubicBezTo>
                      <a:pt x="75" y="12"/>
                      <a:pt x="69" y="6"/>
                      <a:pt x="61" y="3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5" y="1"/>
                      <a:pt x="52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8" y="0"/>
                      <a:pt x="46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3" y="0"/>
                      <a:pt x="42" y="0"/>
                      <a:pt x="40" y="1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7" y="1"/>
                      <a:pt x="34" y="1"/>
                      <a:pt x="32" y="2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1" y="6"/>
                      <a:pt x="14" y="12"/>
                      <a:pt x="9" y="18"/>
                    </a:cubicBezTo>
                    <a:cubicBezTo>
                      <a:pt x="3" y="26"/>
                      <a:pt x="0" y="35"/>
                      <a:pt x="0" y="45"/>
                    </a:cubicBezTo>
                    <a:cubicBezTo>
                      <a:pt x="0" y="52"/>
                      <a:pt x="1" y="58"/>
                      <a:pt x="3" y="63"/>
                    </a:cubicBezTo>
                    <a:cubicBezTo>
                      <a:pt x="6" y="71"/>
                      <a:pt x="10" y="76"/>
                      <a:pt x="14" y="80"/>
                    </a:cubicBezTo>
                    <a:cubicBezTo>
                      <a:pt x="16" y="82"/>
                      <a:pt x="17" y="83"/>
                      <a:pt x="19" y="85"/>
                    </a:cubicBezTo>
                    <a:cubicBezTo>
                      <a:pt x="20" y="86"/>
                      <a:pt x="20" y="87"/>
                      <a:pt x="20" y="88"/>
                    </a:cubicBezTo>
                    <a:cubicBezTo>
                      <a:pt x="21" y="92"/>
                      <a:pt x="21" y="97"/>
                      <a:pt x="21" y="99"/>
                    </a:cubicBezTo>
                    <a:cubicBezTo>
                      <a:pt x="21" y="99"/>
                      <a:pt x="21" y="99"/>
                      <a:pt x="21" y="99"/>
                    </a:cubicBezTo>
                    <a:cubicBezTo>
                      <a:pt x="21" y="99"/>
                      <a:pt x="21" y="99"/>
                      <a:pt x="21" y="99"/>
                    </a:cubicBezTo>
                    <a:cubicBezTo>
                      <a:pt x="21" y="99"/>
                      <a:pt x="21" y="99"/>
                      <a:pt x="21" y="99"/>
                    </a:cubicBezTo>
                    <a:cubicBezTo>
                      <a:pt x="21" y="99"/>
                      <a:pt x="21" y="99"/>
                      <a:pt x="21" y="99"/>
                    </a:cubicBezTo>
                    <a:cubicBezTo>
                      <a:pt x="21" y="105"/>
                      <a:pt x="26" y="110"/>
                      <a:pt x="32" y="110"/>
                    </a:cubicBezTo>
                    <a:cubicBezTo>
                      <a:pt x="57" y="110"/>
                      <a:pt x="57" y="110"/>
                      <a:pt x="57" y="110"/>
                    </a:cubicBezTo>
                    <a:cubicBezTo>
                      <a:pt x="63" y="110"/>
                      <a:pt x="68" y="105"/>
                      <a:pt x="68" y="99"/>
                    </a:cubicBezTo>
                    <a:cubicBezTo>
                      <a:pt x="68" y="99"/>
                      <a:pt x="68" y="99"/>
                      <a:pt x="68" y="99"/>
                    </a:cubicBezTo>
                    <a:cubicBezTo>
                      <a:pt x="68" y="99"/>
                      <a:pt x="68" y="99"/>
                      <a:pt x="68" y="99"/>
                    </a:cubicBezTo>
                    <a:cubicBezTo>
                      <a:pt x="68" y="99"/>
                      <a:pt x="68" y="99"/>
                      <a:pt x="68" y="99"/>
                    </a:cubicBezTo>
                    <a:cubicBezTo>
                      <a:pt x="68" y="99"/>
                      <a:pt x="68" y="99"/>
                      <a:pt x="68" y="99"/>
                    </a:cubicBezTo>
                    <a:cubicBezTo>
                      <a:pt x="68" y="97"/>
                      <a:pt x="68" y="92"/>
                      <a:pt x="69" y="88"/>
                    </a:cubicBezTo>
                    <a:cubicBezTo>
                      <a:pt x="69" y="87"/>
                      <a:pt x="69" y="87"/>
                      <a:pt x="70" y="86"/>
                    </a:cubicBezTo>
                    <a:cubicBezTo>
                      <a:pt x="71" y="84"/>
                      <a:pt x="72" y="83"/>
                      <a:pt x="74" y="81"/>
                    </a:cubicBezTo>
                    <a:cubicBezTo>
                      <a:pt x="77" y="77"/>
                      <a:pt x="81" y="73"/>
                      <a:pt x="84" y="68"/>
                    </a:cubicBezTo>
                    <a:cubicBezTo>
                      <a:pt x="87" y="62"/>
                      <a:pt x="89" y="55"/>
                      <a:pt x="89" y="45"/>
                    </a:cubicBezTo>
                    <a:close/>
                    <a:moveTo>
                      <a:pt x="79" y="61"/>
                    </a:moveTo>
                    <a:cubicBezTo>
                      <a:pt x="77" y="67"/>
                      <a:pt x="73" y="71"/>
                      <a:pt x="70" y="74"/>
                    </a:cubicBezTo>
                    <a:cubicBezTo>
                      <a:pt x="68" y="76"/>
                      <a:pt x="66" y="78"/>
                      <a:pt x="65" y="80"/>
                    </a:cubicBezTo>
                    <a:cubicBezTo>
                      <a:pt x="63" y="82"/>
                      <a:pt x="62" y="84"/>
                      <a:pt x="61" y="87"/>
                    </a:cubicBezTo>
                    <a:cubicBezTo>
                      <a:pt x="60" y="92"/>
                      <a:pt x="60" y="97"/>
                      <a:pt x="60" y="99"/>
                    </a:cubicBezTo>
                    <a:cubicBezTo>
                      <a:pt x="60" y="99"/>
                      <a:pt x="60" y="99"/>
                      <a:pt x="60" y="99"/>
                    </a:cubicBezTo>
                    <a:cubicBezTo>
                      <a:pt x="60" y="101"/>
                      <a:pt x="59" y="102"/>
                      <a:pt x="57" y="102"/>
                    </a:cubicBezTo>
                    <a:cubicBezTo>
                      <a:pt x="32" y="102"/>
                      <a:pt x="32" y="102"/>
                      <a:pt x="32" y="102"/>
                    </a:cubicBezTo>
                    <a:cubicBezTo>
                      <a:pt x="31" y="102"/>
                      <a:pt x="30" y="102"/>
                      <a:pt x="30" y="101"/>
                    </a:cubicBezTo>
                    <a:cubicBezTo>
                      <a:pt x="29" y="101"/>
                      <a:pt x="29" y="100"/>
                      <a:pt x="29" y="99"/>
                    </a:cubicBezTo>
                    <a:cubicBezTo>
                      <a:pt x="29" y="99"/>
                      <a:pt x="29" y="99"/>
                      <a:pt x="29" y="99"/>
                    </a:cubicBezTo>
                    <a:cubicBezTo>
                      <a:pt x="29" y="97"/>
                      <a:pt x="29" y="92"/>
                      <a:pt x="28" y="87"/>
                    </a:cubicBezTo>
                    <a:cubicBezTo>
                      <a:pt x="27" y="85"/>
                      <a:pt x="27" y="83"/>
                      <a:pt x="26" y="82"/>
                    </a:cubicBezTo>
                    <a:cubicBezTo>
                      <a:pt x="24" y="79"/>
                      <a:pt x="22" y="77"/>
                      <a:pt x="20" y="75"/>
                    </a:cubicBezTo>
                    <a:cubicBezTo>
                      <a:pt x="17" y="72"/>
                      <a:pt x="14" y="69"/>
                      <a:pt x="12" y="64"/>
                    </a:cubicBezTo>
                    <a:cubicBezTo>
                      <a:pt x="9" y="60"/>
                      <a:pt x="7" y="54"/>
                      <a:pt x="7" y="45"/>
                    </a:cubicBezTo>
                    <a:cubicBezTo>
                      <a:pt x="7" y="37"/>
                      <a:pt x="10" y="29"/>
                      <a:pt x="15" y="23"/>
                    </a:cubicBezTo>
                    <a:cubicBezTo>
                      <a:pt x="20" y="17"/>
                      <a:pt x="26" y="12"/>
                      <a:pt x="34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7" y="9"/>
                      <a:pt x="39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2" y="8"/>
                      <a:pt x="43" y="8"/>
                      <a:pt x="44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6" y="8"/>
                      <a:pt x="47" y="8"/>
                      <a:pt x="48" y="8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51" y="8"/>
                      <a:pt x="52" y="9"/>
                      <a:pt x="54" y="9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63" y="12"/>
                      <a:pt x="70" y="17"/>
                      <a:pt x="74" y="23"/>
                    </a:cubicBezTo>
                    <a:cubicBezTo>
                      <a:pt x="79" y="29"/>
                      <a:pt x="82" y="37"/>
                      <a:pt x="82" y="45"/>
                    </a:cubicBezTo>
                    <a:cubicBezTo>
                      <a:pt x="82" y="52"/>
                      <a:pt x="81" y="57"/>
                      <a:pt x="79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 161"/>
              <p:cNvSpPr/>
              <p:nvPr/>
            </p:nvSpPr>
            <p:spPr bwMode="auto">
              <a:xfrm>
                <a:off x="3687763" y="2932788"/>
                <a:ext cx="65088" cy="73025"/>
              </a:xfrm>
              <a:custGeom>
                <a:avLst/>
                <a:gdLst>
                  <a:gd name="T0" fmla="*/ 6 w 17"/>
                  <a:gd name="T1" fmla="*/ 0 h 19"/>
                  <a:gd name="T2" fmla="*/ 0 w 17"/>
                  <a:gd name="T3" fmla="*/ 8 h 19"/>
                  <a:gd name="T4" fmla="*/ 9 w 17"/>
                  <a:gd name="T5" fmla="*/ 17 h 19"/>
                  <a:gd name="T6" fmla="*/ 16 w 17"/>
                  <a:gd name="T7" fmla="*/ 17 h 19"/>
                  <a:gd name="T8" fmla="*/ 16 w 17"/>
                  <a:gd name="T9" fmla="*/ 10 h 19"/>
                  <a:gd name="T10" fmla="*/ 6 w 17"/>
                  <a:gd name="T1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9">
                    <a:moveTo>
                      <a:pt x="6" y="0"/>
                    </a:moveTo>
                    <a:cubicBezTo>
                      <a:pt x="4" y="3"/>
                      <a:pt x="2" y="6"/>
                      <a:pt x="0" y="8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1" y="19"/>
                      <a:pt x="14" y="19"/>
                      <a:pt x="16" y="17"/>
                    </a:cubicBezTo>
                    <a:cubicBezTo>
                      <a:pt x="17" y="15"/>
                      <a:pt x="17" y="12"/>
                      <a:pt x="16" y="10"/>
                    </a:cubicBez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 162"/>
              <p:cNvSpPr/>
              <p:nvPr/>
            </p:nvSpPr>
            <p:spPr bwMode="auto">
              <a:xfrm>
                <a:off x="3744913" y="2781976"/>
                <a:ext cx="84138" cy="38100"/>
              </a:xfrm>
              <a:custGeom>
                <a:avLst/>
                <a:gdLst>
                  <a:gd name="T0" fmla="*/ 17 w 22"/>
                  <a:gd name="T1" fmla="*/ 0 h 10"/>
                  <a:gd name="T2" fmla="*/ 0 w 22"/>
                  <a:gd name="T3" fmla="*/ 0 h 10"/>
                  <a:gd name="T4" fmla="*/ 0 w 22"/>
                  <a:gd name="T5" fmla="*/ 7 h 10"/>
                  <a:gd name="T6" fmla="*/ 0 w 22"/>
                  <a:gd name="T7" fmla="*/ 10 h 10"/>
                  <a:gd name="T8" fmla="*/ 17 w 22"/>
                  <a:gd name="T9" fmla="*/ 10 h 10"/>
                  <a:gd name="T10" fmla="*/ 22 w 22"/>
                  <a:gd name="T11" fmla="*/ 5 h 10"/>
                  <a:gd name="T12" fmla="*/ 17 w 22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0">
                    <a:moveTo>
                      <a:pt x="1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0" y="5"/>
                      <a:pt x="0" y="7"/>
                    </a:cubicBezTo>
                    <a:cubicBezTo>
                      <a:pt x="0" y="8"/>
                      <a:pt x="0" y="9"/>
                      <a:pt x="0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20" y="10"/>
                      <a:pt x="22" y="8"/>
                      <a:pt x="22" y="5"/>
                    </a:cubicBezTo>
                    <a:cubicBezTo>
                      <a:pt x="22" y="2"/>
                      <a:pt x="20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163"/>
              <p:cNvSpPr/>
              <p:nvPr/>
            </p:nvSpPr>
            <p:spPr bwMode="auto">
              <a:xfrm>
                <a:off x="3492500" y="2880401"/>
                <a:ext cx="111125" cy="117475"/>
              </a:xfrm>
              <a:custGeom>
                <a:avLst/>
                <a:gdLst>
                  <a:gd name="T0" fmla="*/ 24 w 29"/>
                  <a:gd name="T1" fmla="*/ 0 h 31"/>
                  <a:gd name="T2" fmla="*/ 24 w 29"/>
                  <a:gd name="T3" fmla="*/ 0 h 31"/>
                  <a:gd name="T4" fmla="*/ 22 w 29"/>
                  <a:gd name="T5" fmla="*/ 1 h 31"/>
                  <a:gd name="T6" fmla="*/ 20 w 29"/>
                  <a:gd name="T7" fmla="*/ 1 h 31"/>
                  <a:gd name="T8" fmla="*/ 20 w 29"/>
                  <a:gd name="T9" fmla="*/ 2 h 31"/>
                  <a:gd name="T10" fmla="*/ 19 w 29"/>
                  <a:gd name="T11" fmla="*/ 2 h 31"/>
                  <a:gd name="T12" fmla="*/ 15 w 29"/>
                  <a:gd name="T13" fmla="*/ 0 h 31"/>
                  <a:gd name="T14" fmla="*/ 14 w 29"/>
                  <a:gd name="T15" fmla="*/ 0 h 31"/>
                  <a:gd name="T16" fmla="*/ 10 w 29"/>
                  <a:gd name="T17" fmla="*/ 2 h 31"/>
                  <a:gd name="T18" fmla="*/ 10 w 29"/>
                  <a:gd name="T19" fmla="*/ 2 h 31"/>
                  <a:gd name="T20" fmla="*/ 9 w 29"/>
                  <a:gd name="T21" fmla="*/ 1 h 31"/>
                  <a:gd name="T22" fmla="*/ 7 w 29"/>
                  <a:gd name="T23" fmla="*/ 1 h 31"/>
                  <a:gd name="T24" fmla="*/ 5 w 29"/>
                  <a:gd name="T25" fmla="*/ 0 h 31"/>
                  <a:gd name="T26" fmla="*/ 2 w 29"/>
                  <a:gd name="T27" fmla="*/ 1 h 31"/>
                  <a:gd name="T28" fmla="*/ 0 w 29"/>
                  <a:gd name="T29" fmla="*/ 5 h 31"/>
                  <a:gd name="T30" fmla="*/ 6 w 29"/>
                  <a:gd name="T31" fmla="*/ 17 h 31"/>
                  <a:gd name="T32" fmla="*/ 12 w 29"/>
                  <a:gd name="T33" fmla="*/ 31 h 31"/>
                  <a:gd name="T34" fmla="*/ 4 w 29"/>
                  <a:gd name="T35" fmla="*/ 8 h 31"/>
                  <a:gd name="T36" fmla="*/ 3 w 29"/>
                  <a:gd name="T37" fmla="*/ 5 h 31"/>
                  <a:gd name="T38" fmla="*/ 5 w 29"/>
                  <a:gd name="T39" fmla="*/ 3 h 31"/>
                  <a:gd name="T40" fmla="*/ 7 w 29"/>
                  <a:gd name="T41" fmla="*/ 4 h 31"/>
                  <a:gd name="T42" fmla="*/ 9 w 29"/>
                  <a:gd name="T43" fmla="*/ 6 h 31"/>
                  <a:gd name="T44" fmla="*/ 12 w 29"/>
                  <a:gd name="T45" fmla="*/ 6 h 31"/>
                  <a:gd name="T46" fmla="*/ 12 w 29"/>
                  <a:gd name="T47" fmla="*/ 4 h 31"/>
                  <a:gd name="T48" fmla="*/ 12 w 29"/>
                  <a:gd name="T49" fmla="*/ 4 h 31"/>
                  <a:gd name="T50" fmla="*/ 14 w 29"/>
                  <a:gd name="T51" fmla="*/ 3 h 31"/>
                  <a:gd name="T52" fmla="*/ 15 w 29"/>
                  <a:gd name="T53" fmla="*/ 3 h 31"/>
                  <a:gd name="T54" fmla="*/ 17 w 29"/>
                  <a:gd name="T55" fmla="*/ 4 h 31"/>
                  <a:gd name="T56" fmla="*/ 17 w 29"/>
                  <a:gd name="T57" fmla="*/ 4 h 31"/>
                  <a:gd name="T58" fmla="*/ 18 w 29"/>
                  <a:gd name="T59" fmla="*/ 6 h 31"/>
                  <a:gd name="T60" fmla="*/ 20 w 29"/>
                  <a:gd name="T61" fmla="*/ 6 h 31"/>
                  <a:gd name="T62" fmla="*/ 22 w 29"/>
                  <a:gd name="T63" fmla="*/ 4 h 31"/>
                  <a:gd name="T64" fmla="*/ 24 w 29"/>
                  <a:gd name="T65" fmla="*/ 3 h 31"/>
                  <a:gd name="T66" fmla="*/ 26 w 29"/>
                  <a:gd name="T67" fmla="*/ 5 h 31"/>
                  <a:gd name="T68" fmla="*/ 25 w 29"/>
                  <a:gd name="T69" fmla="*/ 8 h 31"/>
                  <a:gd name="T70" fmla="*/ 17 w 29"/>
                  <a:gd name="T71" fmla="*/ 31 h 31"/>
                  <a:gd name="T72" fmla="*/ 24 w 29"/>
                  <a:gd name="T73" fmla="*/ 17 h 31"/>
                  <a:gd name="T74" fmla="*/ 29 w 29"/>
                  <a:gd name="T75" fmla="*/ 5 h 31"/>
                  <a:gd name="T76" fmla="*/ 27 w 29"/>
                  <a:gd name="T77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9" h="31">
                    <a:moveTo>
                      <a:pt x="27" y="1"/>
                    </a:moveTo>
                    <a:cubicBezTo>
                      <a:pt x="26" y="0"/>
                      <a:pt x="25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9" y="1"/>
                      <a:pt x="18" y="1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2" y="0"/>
                      <a:pt x="11" y="1"/>
                    </a:cubicBezTo>
                    <a:cubicBezTo>
                      <a:pt x="11" y="1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3" y="0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3"/>
                      <a:pt x="0" y="5"/>
                    </a:cubicBezTo>
                    <a:cubicBezTo>
                      <a:pt x="0" y="6"/>
                      <a:pt x="0" y="8"/>
                      <a:pt x="1" y="9"/>
                    </a:cubicBezTo>
                    <a:cubicBezTo>
                      <a:pt x="2" y="11"/>
                      <a:pt x="4" y="13"/>
                      <a:pt x="6" y="17"/>
                    </a:cubicBezTo>
                    <a:cubicBezTo>
                      <a:pt x="7" y="20"/>
                      <a:pt x="8" y="25"/>
                      <a:pt x="9" y="31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1" y="24"/>
                      <a:pt x="10" y="20"/>
                      <a:pt x="8" y="16"/>
                    </a:cubicBezTo>
                    <a:cubicBezTo>
                      <a:pt x="6" y="12"/>
                      <a:pt x="4" y="9"/>
                      <a:pt x="4" y="8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6"/>
                      <a:pt x="3" y="5"/>
                      <a:pt x="3" y="5"/>
                    </a:cubicBezTo>
                    <a:cubicBezTo>
                      <a:pt x="3" y="4"/>
                      <a:pt x="3" y="4"/>
                      <a:pt x="3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3"/>
                      <a:pt x="7" y="3"/>
                      <a:pt x="7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6"/>
                      <a:pt x="9" y="6"/>
                    </a:cubicBezTo>
                    <a:cubicBezTo>
                      <a:pt x="9" y="7"/>
                      <a:pt x="10" y="7"/>
                      <a:pt x="11" y="7"/>
                    </a:cubicBezTo>
                    <a:cubicBezTo>
                      <a:pt x="11" y="7"/>
                      <a:pt x="11" y="6"/>
                      <a:pt x="12" y="6"/>
                    </a:cubicBezTo>
                    <a:cubicBezTo>
                      <a:pt x="12" y="5"/>
                      <a:pt x="12" y="5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4" y="3"/>
                      <a:pt x="14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5"/>
                      <a:pt x="18" y="5"/>
                      <a:pt x="18" y="6"/>
                    </a:cubicBezTo>
                    <a:cubicBezTo>
                      <a:pt x="18" y="6"/>
                      <a:pt x="18" y="7"/>
                      <a:pt x="19" y="7"/>
                    </a:cubicBezTo>
                    <a:cubicBezTo>
                      <a:pt x="19" y="7"/>
                      <a:pt x="20" y="7"/>
                      <a:pt x="20" y="6"/>
                    </a:cubicBezTo>
                    <a:cubicBezTo>
                      <a:pt x="21" y="6"/>
                      <a:pt x="21" y="5"/>
                      <a:pt x="22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3" y="3"/>
                      <a:pt x="23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5" y="3"/>
                      <a:pt x="26" y="3"/>
                      <a:pt x="26" y="3"/>
                    </a:cubicBezTo>
                    <a:cubicBezTo>
                      <a:pt x="26" y="4"/>
                      <a:pt x="26" y="4"/>
                      <a:pt x="26" y="5"/>
                    </a:cubicBezTo>
                    <a:cubicBezTo>
                      <a:pt x="26" y="5"/>
                      <a:pt x="26" y="6"/>
                      <a:pt x="26" y="7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9"/>
                      <a:pt x="23" y="12"/>
                      <a:pt x="21" y="16"/>
                    </a:cubicBezTo>
                    <a:cubicBezTo>
                      <a:pt x="19" y="20"/>
                      <a:pt x="18" y="24"/>
                      <a:pt x="17" y="31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21" y="25"/>
                      <a:pt x="22" y="20"/>
                      <a:pt x="24" y="17"/>
                    </a:cubicBezTo>
                    <a:cubicBezTo>
                      <a:pt x="25" y="13"/>
                      <a:pt x="27" y="11"/>
                      <a:pt x="28" y="9"/>
                    </a:cubicBezTo>
                    <a:cubicBezTo>
                      <a:pt x="29" y="8"/>
                      <a:pt x="29" y="6"/>
                      <a:pt x="29" y="5"/>
                    </a:cubicBezTo>
                    <a:cubicBezTo>
                      <a:pt x="29" y="3"/>
                      <a:pt x="29" y="2"/>
                      <a:pt x="28" y="1"/>
                    </a:cubicBezTo>
                    <a:lnTo>
                      <a:pt x="27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164"/>
              <p:cNvSpPr/>
              <p:nvPr/>
            </p:nvSpPr>
            <p:spPr bwMode="auto">
              <a:xfrm>
                <a:off x="3343275" y="2932788"/>
                <a:ext cx="69850" cy="73025"/>
              </a:xfrm>
              <a:custGeom>
                <a:avLst/>
                <a:gdLst>
                  <a:gd name="T0" fmla="*/ 2 w 18"/>
                  <a:gd name="T1" fmla="*/ 10 h 19"/>
                  <a:gd name="T2" fmla="*/ 2 w 18"/>
                  <a:gd name="T3" fmla="*/ 17 h 19"/>
                  <a:gd name="T4" fmla="*/ 9 w 18"/>
                  <a:gd name="T5" fmla="*/ 17 h 19"/>
                  <a:gd name="T6" fmla="*/ 18 w 18"/>
                  <a:gd name="T7" fmla="*/ 8 h 19"/>
                  <a:gd name="T8" fmla="*/ 11 w 18"/>
                  <a:gd name="T9" fmla="*/ 0 h 19"/>
                  <a:gd name="T10" fmla="*/ 2 w 18"/>
                  <a:gd name="T11" fmla="*/ 1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9">
                    <a:moveTo>
                      <a:pt x="2" y="10"/>
                    </a:moveTo>
                    <a:cubicBezTo>
                      <a:pt x="0" y="12"/>
                      <a:pt x="0" y="15"/>
                      <a:pt x="2" y="17"/>
                    </a:cubicBezTo>
                    <a:cubicBezTo>
                      <a:pt x="4" y="19"/>
                      <a:pt x="7" y="19"/>
                      <a:pt x="9" y="17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6" y="6"/>
                      <a:pt x="13" y="3"/>
                      <a:pt x="11" y="0"/>
                    </a:cubicBezTo>
                    <a:lnTo>
                      <a:pt x="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546735" y="1899285"/>
            <a:ext cx="2524125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30000"/>
              </a:lnSpc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当前城市天气情况：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982845" y="670560"/>
            <a:ext cx="2524125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30000"/>
              </a:lnSpc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其他城市天气情况：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505" y="2393950"/>
            <a:ext cx="1825625" cy="25425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130" y="2385695"/>
            <a:ext cx="2096770" cy="24847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310" y="1249045"/>
            <a:ext cx="2312035" cy="31737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735" y="1249045"/>
            <a:ext cx="2602865" cy="31121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200">
        <p14:vortex dir="r"/>
      </p:transition>
    </mc:Choice>
    <mc:Fallback>
      <p:transition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Scale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5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9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5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6" presetClass="emph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22" dur="5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95000" y="9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0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2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Scale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5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9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5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6" presetClass="emph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22" dur="5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95000" y="9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0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2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1901</Words>
  <Application>WPS 演示</Application>
  <PresentationFormat>全屏显示(16:9)</PresentationFormat>
  <Paragraphs>176</Paragraphs>
  <Slides>15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宋体</vt:lpstr>
      <vt:lpstr>Wingdings</vt:lpstr>
      <vt:lpstr>时尚中黑简体</vt:lpstr>
      <vt:lpstr>迷你简粗倩</vt:lpstr>
      <vt:lpstr>微软雅黑</vt:lpstr>
      <vt:lpstr>Impact</vt:lpstr>
      <vt:lpstr>Calibri</vt:lpstr>
      <vt:lpstr>黑体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kk</dc:creator>
  <cp:lastModifiedBy>lenovo</cp:lastModifiedBy>
  <cp:revision>6</cp:revision>
  <dcterms:created xsi:type="dcterms:W3CDTF">2016-12-28T11:43:00Z</dcterms:created>
  <dcterms:modified xsi:type="dcterms:W3CDTF">2018-06-06T01:14:21Z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