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4xuMGY6WxI8szknQ8Omz9/NYw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fdf88346c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fdf88346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8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9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3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3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1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3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3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3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4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5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7" name="Google Shape;14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19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5" name="Google Shape;3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3" name="Google Shape;4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3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6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7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1.jpg"/><Relationship Id="rId6" Type="http://schemas.openxmlformats.org/officeDocument/2006/relationships/image" Target="../media/image6.jpg"/><Relationship Id="rId7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 txBox="1"/>
          <p:nvPr>
            <p:ph type="ctrTitle"/>
          </p:nvPr>
        </p:nvSpPr>
        <p:spPr>
          <a:xfrm>
            <a:off x="685801" y="609600"/>
            <a:ext cx="4681873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s-CL" sz="3600"/>
              <a:t>GESTION DE ZAPATILLAS LAYBACK KICKS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685801" y="2142067"/>
            <a:ext cx="4681873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Integrantes: Tomas Valenzuela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     		     Fabian Perez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		     Juan Jose Garrido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cap="none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Docente: Rocio Contreras Aguila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Sección: Capstone 003D</a:t>
            </a:r>
            <a:endParaRPr/>
          </a:p>
        </p:txBody>
      </p:sp>
      <p:grpSp>
        <p:nvGrpSpPr>
          <p:cNvPr id="161" name="Google Shape;161;p1"/>
          <p:cNvGrpSpPr/>
          <p:nvPr/>
        </p:nvGrpSpPr>
        <p:grpSpPr>
          <a:xfrm rot="-332396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62" name="Google Shape;162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164" name="Google Shape;164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42" name="Google Shape;242;p1"/>
          <p:cNvGrpSpPr/>
          <p:nvPr/>
        </p:nvGrpSpPr>
        <p:grpSpPr>
          <a:xfrm rot="-6207392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43" name="Google Shape;243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4" name="Google Shape;244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245" name="Google Shape;245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3" name="Google Shape;323;p1"/>
          <p:cNvGrpSpPr/>
          <p:nvPr/>
        </p:nvGrpSpPr>
        <p:grpSpPr>
          <a:xfrm rot="-4860934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324" name="Google Shape;324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326" name="Google Shape;326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descr="Pierna levantada con un zapato rojo sobre fondo azul" id="404" name="Google Shape;404;p1"/>
          <p:cNvPicPr preferRelativeResize="0"/>
          <p:nvPr/>
        </p:nvPicPr>
        <p:blipFill rotWithShape="1">
          <a:blip r:embed="rId5">
            <a:alphaModFix/>
          </a:blip>
          <a:srcRect b="3" l="27498" r="2" t="0"/>
          <a:stretch/>
        </p:blipFill>
        <p:spPr>
          <a:xfrm>
            <a:off x="5959325" y="2806240"/>
            <a:ext cx="2902538" cy="2902537"/>
          </a:xfrm>
          <a:custGeom>
            <a:rect b="b" l="l" r="r" t="t"/>
            <a:pathLst>
              <a:path extrusionOk="0" h="2851962" w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05" name="Google Shape;405;p1"/>
          <p:cNvPicPr preferRelativeResize="0"/>
          <p:nvPr/>
        </p:nvPicPr>
        <p:blipFill rotWithShape="1">
          <a:blip r:embed="rId6">
            <a:alphaModFix/>
          </a:blip>
          <a:srcRect b="16044" l="0" r="-4" t="1683"/>
          <a:stretch/>
        </p:blipFill>
        <p:spPr>
          <a:xfrm>
            <a:off x="8888133" y="4144246"/>
            <a:ext cx="3302966" cy="2717299"/>
          </a:xfrm>
          <a:custGeom>
            <a:rect b="b" l="l" r="r" t="t"/>
            <a:pathLst>
              <a:path extrusionOk="0" h="2500842" w="3039855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Logotipo&#10;&#10;Descripción generada automáticamente" id="406" name="Google Shape;40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8445" y="920629"/>
            <a:ext cx="3971738" cy="97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PLAN DE TRABAJO</a:t>
            </a:r>
            <a:endParaRPr/>
          </a:p>
        </p:txBody>
      </p:sp>
      <p:sp>
        <p:nvSpPr>
          <p:cNvPr id="504" name="Google Shape;504;p10"/>
          <p:cNvSpPr txBox="1"/>
          <p:nvPr>
            <p:ph idx="1" type="body"/>
          </p:nvPr>
        </p:nvSpPr>
        <p:spPr>
          <a:xfrm>
            <a:off x="838200" y="1825625"/>
            <a:ext cx="4648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CL" sz="2800"/>
              <a:t>Backend: PostgreSQL, Node.js, JavaScript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Duración estimada: 3 semanas.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Actividades clave: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CL" sz="2000"/>
              <a:t>Diseño de la Base de datos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CL" sz="2000"/>
              <a:t>Implementación de la API REST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CL" sz="2000"/>
              <a:t>Pruebas unitarias y ajustes del backend </a:t>
            </a:r>
            <a:endParaRPr/>
          </a:p>
        </p:txBody>
      </p:sp>
      <p:sp>
        <p:nvSpPr>
          <p:cNvPr id="505" name="Google Shape;505;p10"/>
          <p:cNvSpPr txBox="1"/>
          <p:nvPr/>
        </p:nvSpPr>
        <p:spPr>
          <a:xfrm>
            <a:off x="6510528" y="1813306"/>
            <a:ext cx="43799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s-CL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Frontend: React, Htmls, CSS, JavaScript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Duración estimada: 3 semanas.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Actividades clave: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Diseño de la interfaz de usuario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 de los componentes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Integración con la API REST del backend y pruebas de usabilidad</a:t>
            </a:r>
            <a:endParaRPr/>
          </a:p>
        </p:txBody>
      </p:sp>
      <p:pic>
        <p:nvPicPr>
          <p:cNvPr descr="Logotipo&#10;&#10;Descripción generada automáticamente" id="506" name="Google Shape;5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PLAN DE TRABAJO</a:t>
            </a:r>
            <a:endParaRPr/>
          </a:p>
        </p:txBody>
      </p:sp>
      <p:sp>
        <p:nvSpPr>
          <p:cNvPr id="512" name="Google Shape;512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CL" sz="3200"/>
              <a:t>Pruebas: Jest, Cypress.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L" sz="2800"/>
              <a:t>Duración estimada: 2 semanas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L" sz="2800"/>
              <a:t>Actividades clave: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Desarrollo de pruebas unitarias para verificar la funcionalidad del back y el front</a:t>
            </a:r>
            <a:endParaRPr sz="2400"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Pruebas de integración end-to-end para asegurar el flujo completo del sistema.</a:t>
            </a:r>
            <a:endParaRPr/>
          </a:p>
        </p:txBody>
      </p:sp>
      <p:pic>
        <p:nvPicPr>
          <p:cNvPr descr="Logotipo&#10;&#10;Descripción generada automáticamente" id="513" name="Google Shape;5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fdf88346c7_1_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fdf88346c7_1_0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g2fdf88346c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75" y="837325"/>
            <a:ext cx="10706776" cy="51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2"/>
          <p:cNvSpPr txBox="1"/>
          <p:nvPr>
            <p:ph type="title"/>
          </p:nvPr>
        </p:nvSpPr>
        <p:spPr>
          <a:xfrm>
            <a:off x="643464" y="4562167"/>
            <a:ext cx="10905069" cy="115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CL" sz="4800"/>
              <a:t>MAPA DE PROCESOS</a:t>
            </a:r>
            <a:endParaRPr/>
          </a:p>
        </p:txBody>
      </p:sp>
      <p:pic>
        <p:nvPicPr>
          <p:cNvPr id="527" name="Google Shape;52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010" y="643463"/>
            <a:ext cx="9182347" cy="4161801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3"/>
          <p:cNvSpPr txBox="1"/>
          <p:nvPr>
            <p:ph type="title"/>
          </p:nvPr>
        </p:nvSpPr>
        <p:spPr>
          <a:xfrm>
            <a:off x="643464" y="4562167"/>
            <a:ext cx="10905069" cy="115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CL" sz="4800"/>
              <a:t>MAPA DE PROCESOS</a:t>
            </a:r>
            <a:endParaRPr/>
          </a:p>
        </p:txBody>
      </p:sp>
      <p:pic>
        <p:nvPicPr>
          <p:cNvPr id="534" name="Google Shape;53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2027" y="643464"/>
            <a:ext cx="10152314" cy="3604072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569" y="924504"/>
            <a:ext cx="10586507" cy="500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685801" y="1030289"/>
            <a:ext cx="6814749" cy="1035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549" name="Google Shape;549;p15"/>
          <p:cNvSpPr txBox="1"/>
          <p:nvPr>
            <p:ph idx="1" type="body"/>
          </p:nvPr>
        </p:nvSpPr>
        <p:spPr>
          <a:xfrm>
            <a:off x="685801" y="2142067"/>
            <a:ext cx="6814749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/>
              <a:t>El proyecto de gestión de inventario de zapatillas busca optimizar la organización y visibilidad del stock en tiendas minoristas de calzado. Utilizando tecnologías como PostgreSQL y React, aseguramos una plataforma eficiente y fácil de usar. Mediante la metodología ágil, garantizamos un desarrollo continuo y de calidad, facilitando la toma de decisiones en la gestión de inventarios y contribuyendo al crecimiento de pequeños negocios.</a:t>
            </a:r>
            <a:endParaRPr/>
          </a:p>
        </p:txBody>
      </p:sp>
      <p:pic>
        <p:nvPicPr>
          <p:cNvPr id="550" name="Google Shape;550;p15"/>
          <p:cNvPicPr preferRelativeResize="0"/>
          <p:nvPr/>
        </p:nvPicPr>
        <p:blipFill rotWithShape="1">
          <a:blip r:embed="rId4">
            <a:alphaModFix/>
          </a:blip>
          <a:srcRect b="16044" l="0" r="-4" t="1683"/>
          <a:stretch/>
        </p:blipFill>
        <p:spPr>
          <a:xfrm>
            <a:off x="8439545" y="1030289"/>
            <a:ext cx="2813459" cy="2314574"/>
          </a:xfrm>
          <a:prstGeom prst="roundRect">
            <a:avLst>
              <a:gd fmla="val 7306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descr="Logotipo&#10;&#10;Descripción generada automáticamente" id="551" name="Google Shape;55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418" y="4243563"/>
            <a:ext cx="3445714" cy="844199"/>
          </a:xfrm>
          <a:prstGeom prst="roundRect">
            <a:avLst>
              <a:gd fmla="val 7306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¿EN QUÉ CONSISTE EL PROYECTO?</a:t>
            </a:r>
            <a:endParaRPr/>
          </a:p>
        </p:txBody>
      </p:sp>
      <p:sp>
        <p:nvSpPr>
          <p:cNvPr id="412" name="Google Shape;412;p2"/>
          <p:cNvSpPr txBox="1"/>
          <p:nvPr>
            <p:ph idx="1" type="body"/>
          </p:nvPr>
        </p:nvSpPr>
        <p:spPr>
          <a:xfrm>
            <a:off x="685801" y="2142067"/>
            <a:ext cx="10131425" cy="410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CL" sz="2800"/>
              <a:t>Desarrollar una plataforma web para la gestión de inventario de zapatillas, diseñada para optimizar la organización y el control de stock, simplificando las tareas relacionadas con el seguimiento de productos en tiempo real.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s-CL" sz="2800"/>
              <a:t>Relevancia:</a:t>
            </a:r>
            <a:r>
              <a:rPr lang="es-CL" sz="2800"/>
              <a:t> Este sistema será útil en tiendas minoristas de calzado para organizar, visualizar y gestionar el stock de manera eficiente, apoyando el campo de la gestión y administración de inventarios. Además, permitirá a los administradores de las tiendas recibir alertas de stock bajo, mantener un historial de adquisiciones, y tomar decisiones basadas en los datos recopilados.</a:t>
            </a:r>
            <a:endParaRPr/>
          </a:p>
        </p:txBody>
      </p:sp>
      <p:pic>
        <p:nvPicPr>
          <p:cNvPr descr="Logotipo&#10;&#10;Descripción generada automáticamente" id="413" name="Google Shape;4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COMPETENCIAS Y TECNOLOGÍAS EN EL PROYECTO</a:t>
            </a:r>
            <a:endParaRPr/>
          </a:p>
        </p:txBody>
      </p:sp>
      <p:sp>
        <p:nvSpPr>
          <p:cNvPr id="419" name="Google Shape;419;p3"/>
          <p:cNvSpPr txBox="1"/>
          <p:nvPr>
            <p:ph idx="1" type="body"/>
          </p:nvPr>
        </p:nvSpPr>
        <p:spPr>
          <a:xfrm>
            <a:off x="685801" y="2142067"/>
            <a:ext cx="8430207" cy="3568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CL" sz="2800"/>
              <a:t>Programación de software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s-CL" sz="2400"/>
              <a:t>Backend :</a:t>
            </a:r>
            <a:r>
              <a:rPr lang="es-CL" sz="2400"/>
              <a:t> Utilizamos Node.js para crear el servidor y conectar la aplicación con la base de datos.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s-CL" sz="2400"/>
              <a:t>Base de datos:</a:t>
            </a:r>
            <a:r>
              <a:rPr lang="es-CL" sz="2400"/>
              <a:t> Se diseñó una base de datos en PostgreSQL para almacenar y gestionar la información de los productos de inventario.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s-CL" sz="2400"/>
              <a:t>FrontEnd:</a:t>
            </a:r>
            <a:r>
              <a:rPr lang="es-CL" sz="2400"/>
              <a:t> Con React se desarrollan las interfaces de usuario para la visualización y gestión de stock.</a:t>
            </a:r>
            <a:endParaRPr/>
          </a:p>
        </p:txBody>
      </p:sp>
      <p:pic>
        <p:nvPicPr>
          <p:cNvPr descr="Logotipo&#10;&#10;Descripción generada automáticamente" id="420" name="Google Shape;4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COMPETENCIAS Y TECNOLOGÍAS EN EL PROYECTO</a:t>
            </a:r>
            <a:endParaRPr/>
          </a:p>
        </p:txBody>
      </p:sp>
      <p:sp>
        <p:nvSpPr>
          <p:cNvPr id="426" name="Google Shape;426;p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CL" sz="2800"/>
              <a:t>Gestión de Proyectos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Se implemento </a:t>
            </a:r>
            <a:r>
              <a:rPr b="1" lang="es-CL" sz="2400"/>
              <a:t>Scrum</a:t>
            </a:r>
            <a:r>
              <a:rPr lang="es-CL" sz="2400"/>
              <a:t> como metodología ágil para gestionar el desarrollo por etapas(Sprints).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Uso de herramientas de control de versiones como </a:t>
            </a:r>
            <a:r>
              <a:rPr b="1" lang="es-CL" sz="2400"/>
              <a:t>GitHub</a:t>
            </a:r>
            <a:r>
              <a:rPr lang="es-CL" sz="2400"/>
              <a:t> para gestionar el código y la colaboración entre los miembros del equipo.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Gestión de tiempo y asignación de tareas para visualizar el avance de las actividades y los responsables.</a:t>
            </a:r>
            <a:endParaRPr/>
          </a:p>
        </p:txBody>
      </p:sp>
      <p:pic>
        <p:nvPicPr>
          <p:cNvPr descr="Logotipo&#10;&#10;Descripción generada automáticamente" id="427" name="Google Shape;4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COMPETENCIAS Y TECNOLOGÍAS EN EL PROYECTO</a:t>
            </a:r>
            <a:endParaRPr/>
          </a:p>
        </p:txBody>
      </p:sp>
      <p:sp>
        <p:nvSpPr>
          <p:cNvPr id="433" name="Google Shape;433;p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CL" sz="2800"/>
              <a:t>Pruebas y calidad de Software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Se realizarán pruebas unitarias de integración utilizando Jest y Cypress para validar el correcto funcionamiento del backend y frontend.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Se Verificará el flujo de datos entre la interfaz de usuario y la base de datos, asegurando la consistencia de la información y la robustez del sistema.</a:t>
            </a:r>
            <a:endParaRPr/>
          </a:p>
        </p:txBody>
      </p:sp>
      <p:pic>
        <p:nvPicPr>
          <p:cNvPr descr="Logotipo&#10;&#10;Descripción generada automáticamente" id="434" name="Google Shape;4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FACTIBILIDAD DEL PROYECTO</a:t>
            </a:r>
            <a:endParaRPr/>
          </a:p>
        </p:txBody>
      </p:sp>
      <p:grpSp>
        <p:nvGrpSpPr>
          <p:cNvPr id="440" name="Google Shape;440;p6"/>
          <p:cNvGrpSpPr/>
          <p:nvPr/>
        </p:nvGrpSpPr>
        <p:grpSpPr>
          <a:xfrm>
            <a:off x="1089954" y="2880906"/>
            <a:ext cx="9323116" cy="2435786"/>
            <a:chOff x="404154" y="474506"/>
            <a:chExt cx="9323116" cy="2435786"/>
          </a:xfrm>
        </p:grpSpPr>
        <p:sp>
          <p:nvSpPr>
            <p:cNvPr id="441" name="Google Shape;441;p6"/>
            <p:cNvSpPr/>
            <p:nvPr/>
          </p:nvSpPr>
          <p:spPr>
            <a:xfrm>
              <a:off x="805924" y="474506"/>
              <a:ext cx="1256817" cy="125681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467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1073770" y="742353"/>
              <a:ext cx="721124" cy="7211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404154" y="2122792"/>
              <a:ext cx="2060357" cy="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 txBox="1"/>
            <p:nvPr/>
          </p:nvSpPr>
          <p:spPr>
            <a:xfrm>
              <a:off x="404154" y="2122792"/>
              <a:ext cx="2060357" cy="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TÉCNICA: USO DE TECNOLOGÍAS CONSOLIDADAS COMO REACT, NODE.JS Y POSTGRESQL.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226843" y="474506"/>
              <a:ext cx="1256817" cy="125681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46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3494690" y="742353"/>
              <a:ext cx="721124" cy="7211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2825074" y="2122792"/>
              <a:ext cx="2060357" cy="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 txBox="1"/>
            <p:nvPr/>
          </p:nvSpPr>
          <p:spPr>
            <a:xfrm>
              <a:off x="2825074" y="2122792"/>
              <a:ext cx="2060357" cy="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ECONÓMICA: TECNOLOGÍAS DE CÓDIGO ABIERTO, CON COSTOS MÍNIMOS.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5647763" y="474506"/>
              <a:ext cx="1256817" cy="125681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8FB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915609" y="742353"/>
              <a:ext cx="721124" cy="7211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5245993" y="2122792"/>
              <a:ext cx="2060357" cy="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 txBox="1"/>
            <p:nvPr/>
          </p:nvSpPr>
          <p:spPr>
            <a:xfrm>
              <a:off x="5245993" y="2122792"/>
              <a:ext cx="2060357" cy="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OPERATIVA: EL EQUIPO TIENE EXPERIENCIA EN LAS HERRAMIENTAS, Y LA PLANIFICACIÓN SIGUE METODOLOGÍAS AGILES (SCRUM).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8068682" y="474506"/>
              <a:ext cx="1256817" cy="125681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8336529" y="742353"/>
              <a:ext cx="721124" cy="72112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666913" y="2122792"/>
              <a:ext cx="2060357" cy="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 txBox="1"/>
            <p:nvPr/>
          </p:nvSpPr>
          <p:spPr>
            <a:xfrm>
              <a:off x="7666913" y="2122792"/>
              <a:ext cx="2060357" cy="7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EL PROYECTO ES REALIZABLE EN 4 MESES CON ENTREGAS PARCIALES CONTINUAS(15% DE AVANCE ACTUAL). 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tipo&#10;&#10;Descripción generada automáticamente" id="457" name="Google Shape;45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463" name="Google Shape;463;p7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General</a:t>
            </a:r>
            <a:endParaRPr/>
          </a:p>
        </p:txBody>
      </p:sp>
      <p:sp>
        <p:nvSpPr>
          <p:cNvPr id="464" name="Google Shape;464;p7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Desarrollar una plataforma digital que permita gestionar eficientemente el inventario de zapatillas, optimizando el control de stock, la visualización de productos y toma de decisiones.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5" name="Google Shape;465;p7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Específicos</a:t>
            </a:r>
            <a:endParaRPr/>
          </a:p>
        </p:txBody>
      </p:sp>
      <p:sp>
        <p:nvSpPr>
          <p:cNvPr id="466" name="Google Shape;466;p7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Diseñar una base de datos robusta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Crear </a:t>
            </a:r>
            <a:r>
              <a:rPr lang="es-CL" sz="2400"/>
              <a:t>interfaces</a:t>
            </a:r>
            <a:r>
              <a:rPr lang="es-CL" sz="2400"/>
              <a:t> de usuario intuitivas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Implementar funcionalidades para registrar y visualizar productos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L" sz="2400"/>
              <a:t>Realizar pruebas de calidad de integración en el sistema</a:t>
            </a:r>
            <a:endParaRPr/>
          </a:p>
        </p:txBody>
      </p:sp>
      <p:pic>
        <p:nvPicPr>
          <p:cNvPr descr="Logotipo&#10;&#10;Descripción generada automáticamente" id="467" name="Google Shape;4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METODOLOGÍA DE TRABAJO</a:t>
            </a:r>
            <a:endParaRPr/>
          </a:p>
        </p:txBody>
      </p:sp>
      <p:grpSp>
        <p:nvGrpSpPr>
          <p:cNvPr id="473" name="Google Shape;473;p8"/>
          <p:cNvGrpSpPr/>
          <p:nvPr/>
        </p:nvGrpSpPr>
        <p:grpSpPr>
          <a:xfrm>
            <a:off x="685800" y="2014549"/>
            <a:ext cx="10131425" cy="3728986"/>
            <a:chOff x="0" y="36459"/>
            <a:chExt cx="10131425" cy="3728986"/>
          </a:xfrm>
        </p:grpSpPr>
        <p:sp>
          <p:nvSpPr>
            <p:cNvPr id="474" name="Google Shape;474;p8"/>
            <p:cNvSpPr/>
            <p:nvPr/>
          </p:nvSpPr>
          <p:spPr>
            <a:xfrm>
              <a:off x="0" y="36459"/>
              <a:ext cx="10131425" cy="1715899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19059" y="433741"/>
              <a:ext cx="943744" cy="9437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1981863" y="47663"/>
              <a:ext cx="8149561" cy="171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 txBox="1"/>
            <p:nvPr/>
          </p:nvSpPr>
          <p:spPr>
            <a:xfrm>
              <a:off x="1981863" y="47663"/>
              <a:ext cx="8149561" cy="171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1575" lIns="181575" spcFirstLastPara="1" rIns="181575" wrap="square" tIns="181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s-CL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Sprints Semanales: </a:t>
              </a:r>
              <a:r>
                <a:rPr b="0" i="0" lang="es-CL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desarrollo se organizará en ciclos cortos de trabajo de una semana, donde se definirán tareas claras y específicas. Al final de cada sprint , se evaluarán los avances y se ajustaran los objetivos si es necesario.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0" y="2049546"/>
              <a:ext cx="10131425" cy="1715899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19059" y="2435623"/>
              <a:ext cx="943744" cy="9437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1981863" y="2049546"/>
              <a:ext cx="8149561" cy="171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 txBox="1"/>
            <p:nvPr/>
          </p:nvSpPr>
          <p:spPr>
            <a:xfrm>
              <a:off x="1981863" y="2049546"/>
              <a:ext cx="8149561" cy="171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1575" lIns="181575" spcFirstLastPara="1" rIns="181575" wrap="square" tIns="181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1" i="0" lang="es-CL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Reuniones Diarias: </a:t>
              </a:r>
              <a:r>
                <a:rPr b="0" i="0" lang="es-CL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 realizarán reuniones rápidas de seguimiento diario, de unos 15 minutos, donde el equipo revisara el progreso, discutirá los obstáculos encontrados y planificara las actividades del día.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tipo&#10;&#10;Descripción generada automáticamente" id="482" name="Google Shape;48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/>
              <a:t>ROADMAP DIVIDIDO EN FASES</a:t>
            </a:r>
            <a:endParaRPr/>
          </a:p>
        </p:txBody>
      </p:sp>
      <p:grpSp>
        <p:nvGrpSpPr>
          <p:cNvPr id="488" name="Google Shape;488;p9"/>
          <p:cNvGrpSpPr/>
          <p:nvPr/>
        </p:nvGrpSpPr>
        <p:grpSpPr>
          <a:xfrm>
            <a:off x="687896" y="3234930"/>
            <a:ext cx="10127231" cy="1727738"/>
            <a:chOff x="2096" y="828530"/>
            <a:chExt cx="10127231" cy="1727738"/>
          </a:xfrm>
        </p:grpSpPr>
        <p:sp>
          <p:nvSpPr>
            <p:cNvPr id="489" name="Google Shape;489;p9"/>
            <p:cNvSpPr/>
            <p:nvPr/>
          </p:nvSpPr>
          <p:spPr>
            <a:xfrm>
              <a:off x="1582191" y="828530"/>
              <a:ext cx="673154" cy="6731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2096" y="1760850"/>
              <a:ext cx="3833344" cy="795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 txBox="1"/>
            <p:nvPr/>
          </p:nvSpPr>
          <p:spPr>
            <a:xfrm>
              <a:off x="2096" y="1760850"/>
              <a:ext cx="3833344" cy="795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Backend:</a:t>
              </a: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Implementación de la base de datos en PostgreSQL y creación de la API en Node.js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5073326" y="828530"/>
              <a:ext cx="673154" cy="6731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4097222" y="1760850"/>
              <a:ext cx="2625361" cy="795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 txBox="1"/>
            <p:nvPr/>
          </p:nvSpPr>
          <p:spPr>
            <a:xfrm>
              <a:off x="4097222" y="1760850"/>
              <a:ext cx="2625361" cy="795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Frontend:</a:t>
              </a: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Desarrollo de interfaces de usuario Utilizando React, con enfoque en la usabilidad y la experiencia de usuario.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8220270" y="828530"/>
              <a:ext cx="673154" cy="6731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6984366" y="1760850"/>
              <a:ext cx="3144961" cy="795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 txBox="1"/>
            <p:nvPr/>
          </p:nvSpPr>
          <p:spPr>
            <a:xfrm>
              <a:off x="6984366" y="1760850"/>
              <a:ext cx="3144961" cy="795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Integración y Pruebas: </a:t>
              </a: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Integrar el frontend con el backend y realizar pruebas de calidad para asegurar el correcto funcionamiento del sistema, incluyendo pruebas unitarias e integración con Jest y Cypress.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tipo&#10;&#10;Descripción generada automáticamente" id="498" name="Google Shape;49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8138" y="120890"/>
            <a:ext cx="3276771" cy="80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2024-09-10T00:31:00Z</dcterms:created>
  <dc:creator>JUAN . Garrido Catalan</dc:creator>
</cp:coreProperties>
</file>