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n08cJR5rzkM6/AvWeXMZ/Efu8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81279ef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3181279ef9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1651f036a8_3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1651f036a8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1776c82a2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31776c82a2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192ce9c23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3192ce9c23b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16384b5a98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16384b5a9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192ce9c23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192ce9c2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192ce9c23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192ce9c2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6" name="Google Shape;7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2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4" name="Google Shape;8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3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4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9" name="Google Shape;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MX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MX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02" name="Google Shape;102;p2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MX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6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MX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6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32" name="Google Shape;132;p2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7" name="Google Shape;2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5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4" name="Google Shape;3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1" name="Google Shape;4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8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7" name="Google Shape;5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3" name="Google Shape;6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8" name="Google Shape;6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6.jpg"/><Relationship Id="rId6" Type="http://schemas.openxmlformats.org/officeDocument/2006/relationships/image" Target="../media/image8.jp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28.png"/><Relationship Id="rId6" Type="http://schemas.openxmlformats.org/officeDocument/2006/relationships/hyperlink" Target="https://drive.google.com/file/d/16VLAtAAIrksw2iWHqDHWWa1nQaJRkPN7/view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3181279ef9c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4733" y="0"/>
            <a:ext cx="12459758" cy="70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181279ef9c_1_0"/>
          <p:cNvSpPr txBox="1"/>
          <p:nvPr>
            <p:ph type="ctrTitle"/>
          </p:nvPr>
        </p:nvSpPr>
        <p:spPr>
          <a:xfrm>
            <a:off x="685801" y="609600"/>
            <a:ext cx="46818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s-MX" sz="3600"/>
              <a:t>GESTIÓN DE NEGOCIO PARA  LA TIENDA LAYBACK KICKS</a:t>
            </a:r>
            <a:endParaRPr/>
          </a:p>
        </p:txBody>
      </p:sp>
      <p:sp>
        <p:nvSpPr>
          <p:cNvPr id="146" name="Google Shape;146;g3181279ef9c_1_0"/>
          <p:cNvSpPr txBox="1"/>
          <p:nvPr>
            <p:ph idx="1" type="subTitle"/>
          </p:nvPr>
        </p:nvSpPr>
        <p:spPr>
          <a:xfrm>
            <a:off x="685801" y="2142067"/>
            <a:ext cx="46818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cap="none"/>
              <a:t>Integrantes: Tomas Valenzuela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 cap="none"/>
              <a:t>     		     Fabian Perez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 cap="none"/>
              <a:t>		     Juan </a:t>
            </a:r>
            <a:r>
              <a:rPr lang="es-MX"/>
              <a:t>José</a:t>
            </a:r>
            <a:r>
              <a:rPr lang="es-MX" cap="none"/>
              <a:t> Garrido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cap="none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 cap="none"/>
              <a:t>Docente: </a:t>
            </a:r>
            <a:r>
              <a:rPr lang="es-MX"/>
              <a:t>Rocío</a:t>
            </a:r>
            <a:r>
              <a:rPr lang="es-MX" cap="none"/>
              <a:t> Contreras Aguila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 cap="none"/>
              <a:t>Sección: Capstone 003D</a:t>
            </a:r>
            <a:endParaRPr/>
          </a:p>
        </p:txBody>
      </p:sp>
      <p:grpSp>
        <p:nvGrpSpPr>
          <p:cNvPr id="147" name="Google Shape;147;g3181279ef9c_1_0"/>
          <p:cNvGrpSpPr/>
          <p:nvPr/>
        </p:nvGrpSpPr>
        <p:grpSpPr>
          <a:xfrm rot="-332700">
            <a:off x="8565884" y="3905152"/>
            <a:ext cx="3640155" cy="3163482"/>
            <a:chOff x="5281603" y="104899"/>
            <a:chExt cx="6910397" cy="6005491"/>
          </a:xfrm>
        </p:grpSpPr>
        <p:sp>
          <p:nvSpPr>
            <p:cNvPr id="148" name="Google Shape;148;g3181279ef9c_1_0"/>
            <p:cNvSpPr/>
            <p:nvPr/>
          </p:nvSpPr>
          <p:spPr>
            <a:xfrm>
              <a:off x="5281603" y="104899"/>
              <a:ext cx="6896713" cy="6005491"/>
            </a:xfrm>
            <a:custGeom>
              <a:rect b="b" l="l" r="r" t="t"/>
              <a:pathLst>
                <a:path extrusionOk="0" h="6005491" w="6896713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g3181279ef9c_1_0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150" name="Google Shape;150;g3181279ef9c_1_0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g3181279ef9c_1_0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g3181279ef9c_1_0"/>
              <p:cNvCxnSpPr/>
              <p:nvPr/>
            </p:nvCxnSpPr>
            <p:spPr>
              <a:xfrm flipH="1" rot="311666">
                <a:off x="9551712" y="347599"/>
                <a:ext cx="3314" cy="18285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g3181279ef9c_1_0"/>
              <p:cNvCxnSpPr/>
              <p:nvPr/>
            </p:nvCxnSpPr>
            <p:spPr>
              <a:xfrm flipH="1" rot="311666">
                <a:off x="9688784" y="368111"/>
                <a:ext cx="3314" cy="182811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g3181279ef9c_1_0"/>
              <p:cNvCxnSpPr/>
              <p:nvPr/>
            </p:nvCxnSpPr>
            <p:spPr>
              <a:xfrm flipH="1" rot="618291">
                <a:off x="9824966" y="389198"/>
                <a:ext cx="3354" cy="1828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g3181279ef9c_1_0"/>
              <p:cNvCxnSpPr/>
              <p:nvPr/>
            </p:nvCxnSpPr>
            <p:spPr>
              <a:xfrm flipH="1" rot="618291">
                <a:off x="9966950" y="417581"/>
                <a:ext cx="3354" cy="18274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g3181279ef9c_1_0"/>
              <p:cNvCxnSpPr/>
              <p:nvPr/>
            </p:nvCxnSpPr>
            <p:spPr>
              <a:xfrm flipH="1" rot="915307">
                <a:off x="10104435" y="445810"/>
                <a:ext cx="3421" cy="18287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g3181279ef9c_1_0"/>
              <p:cNvCxnSpPr/>
              <p:nvPr/>
            </p:nvCxnSpPr>
            <p:spPr>
              <a:xfrm flipH="1" rot="915307">
                <a:off x="10240455" y="479464"/>
                <a:ext cx="3421" cy="182947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g3181279ef9c_1_0"/>
              <p:cNvCxnSpPr/>
              <p:nvPr/>
            </p:nvCxnSpPr>
            <p:spPr>
              <a:xfrm flipH="1" rot="915307">
                <a:off x="10373889" y="524449"/>
                <a:ext cx="3421" cy="1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g3181279ef9c_1_0"/>
              <p:cNvCxnSpPr/>
              <p:nvPr/>
            </p:nvCxnSpPr>
            <p:spPr>
              <a:xfrm flipH="1" rot="1198986">
                <a:off x="10505592" y="570635"/>
                <a:ext cx="3511" cy="18287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g3181279ef9c_1_0"/>
              <p:cNvCxnSpPr/>
              <p:nvPr/>
            </p:nvCxnSpPr>
            <p:spPr>
              <a:xfrm flipH="1" rot="1308085">
                <a:off x="10637591" y="621398"/>
                <a:ext cx="3231" cy="182781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g3181279ef9c_1_0"/>
              <p:cNvCxnSpPr/>
              <p:nvPr/>
            </p:nvCxnSpPr>
            <p:spPr>
              <a:xfrm flipH="1" rot="1593903">
                <a:off x="10761027" y="690377"/>
                <a:ext cx="3354" cy="18291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g3181279ef9c_1_0"/>
              <p:cNvCxnSpPr/>
              <p:nvPr/>
            </p:nvCxnSpPr>
            <p:spPr>
              <a:xfrm flipH="1" rot="1593903">
                <a:off x="10888986" y="755092"/>
                <a:ext cx="3354" cy="18287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g3181279ef9c_1_0"/>
              <p:cNvCxnSpPr/>
              <p:nvPr/>
            </p:nvCxnSpPr>
            <p:spPr>
              <a:xfrm flipH="1" rot="1593903">
                <a:off x="11010128" y="819779"/>
                <a:ext cx="3354" cy="18290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g3181279ef9c_1_0"/>
              <p:cNvCxnSpPr/>
              <p:nvPr/>
            </p:nvCxnSpPr>
            <p:spPr>
              <a:xfrm flipH="1" rot="1857825">
                <a:off x="11128911" y="895644"/>
                <a:ext cx="3499" cy="18300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g3181279ef9c_1_0"/>
              <p:cNvCxnSpPr/>
              <p:nvPr/>
            </p:nvCxnSpPr>
            <p:spPr>
              <a:xfrm flipH="1" rot="2021404">
                <a:off x="11250022" y="968110"/>
                <a:ext cx="3245" cy="18281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g3181279ef9c_1_0"/>
              <p:cNvCxnSpPr/>
              <p:nvPr/>
            </p:nvCxnSpPr>
            <p:spPr>
              <a:xfrm flipH="1" rot="2272499">
                <a:off x="11366932" y="1048054"/>
                <a:ext cx="3421" cy="18278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g3181279ef9c_1_0"/>
              <p:cNvCxnSpPr/>
              <p:nvPr/>
            </p:nvCxnSpPr>
            <p:spPr>
              <a:xfrm flipH="1" rot="2272499">
                <a:off x="11474078" y="1131536"/>
                <a:ext cx="3421" cy="1827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g3181279ef9c_1_0"/>
              <p:cNvCxnSpPr/>
              <p:nvPr/>
            </p:nvCxnSpPr>
            <p:spPr>
              <a:xfrm flipH="1" rot="2272499">
                <a:off x="11583216" y="1221816"/>
                <a:ext cx="3421" cy="18291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g3181279ef9c_1_0"/>
              <p:cNvCxnSpPr/>
              <p:nvPr/>
            </p:nvCxnSpPr>
            <p:spPr>
              <a:xfrm flipH="1" rot="2700000">
                <a:off x="11685390" y="1321697"/>
                <a:ext cx="3394" cy="18289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g3181279ef9c_1_0"/>
              <p:cNvCxnSpPr/>
              <p:nvPr/>
            </p:nvCxnSpPr>
            <p:spPr>
              <a:xfrm flipH="1" rot="2700000">
                <a:off x="11787712" y="1417633"/>
                <a:ext cx="3394" cy="18285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g3181279ef9c_1_0"/>
              <p:cNvCxnSpPr/>
              <p:nvPr/>
            </p:nvCxnSpPr>
            <p:spPr>
              <a:xfrm flipH="1" rot="2700000">
                <a:off x="11880791" y="1517966"/>
                <a:ext cx="3394" cy="18296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g3181279ef9c_1_0"/>
              <p:cNvCxnSpPr/>
              <p:nvPr/>
            </p:nvCxnSpPr>
            <p:spPr>
              <a:xfrm flipH="1" rot="3127501">
                <a:off x="11969313" y="1627379"/>
                <a:ext cx="3421" cy="182877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g3181279ef9c_1_0"/>
              <p:cNvCxnSpPr/>
              <p:nvPr/>
            </p:nvCxnSpPr>
            <p:spPr>
              <a:xfrm flipH="1" rot="3127501">
                <a:off x="12061983" y="1735971"/>
                <a:ext cx="3421" cy="18300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g3181279ef9c_1_0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g3181279ef9c_1_0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g3181279ef9c_1_0"/>
              <p:cNvCxnSpPr/>
              <p:nvPr/>
            </p:nvCxnSpPr>
            <p:spPr>
              <a:xfrm flipH="1" rot="-311666">
                <a:off x="9128089" y="334311"/>
                <a:ext cx="3314" cy="18295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g3181279ef9c_1_0"/>
              <p:cNvCxnSpPr/>
              <p:nvPr/>
            </p:nvCxnSpPr>
            <p:spPr>
              <a:xfrm flipH="1" rot="-311666">
                <a:off x="8987637" y="336637"/>
                <a:ext cx="3314" cy="18279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g3181279ef9c_1_0"/>
              <p:cNvCxnSpPr/>
              <p:nvPr/>
            </p:nvCxnSpPr>
            <p:spPr>
              <a:xfrm flipH="1" rot="-311666">
                <a:off x="8844890" y="351124"/>
                <a:ext cx="3314" cy="18285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g3181279ef9c_1_0"/>
              <p:cNvCxnSpPr/>
              <p:nvPr/>
            </p:nvCxnSpPr>
            <p:spPr>
              <a:xfrm flipH="1" rot="-618291">
                <a:off x="8706896" y="365762"/>
                <a:ext cx="3354" cy="1828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g3181279ef9c_1_0"/>
              <p:cNvCxnSpPr/>
              <p:nvPr/>
            </p:nvCxnSpPr>
            <p:spPr>
              <a:xfrm flipH="1" rot="-618291">
                <a:off x="8568076" y="387829"/>
                <a:ext cx="3354" cy="18281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g3181279ef9c_1_0"/>
              <p:cNvCxnSpPr/>
              <p:nvPr/>
            </p:nvCxnSpPr>
            <p:spPr>
              <a:xfrm flipH="1" rot="-915307">
                <a:off x="8429024" y="410118"/>
                <a:ext cx="3421" cy="18270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g3181279ef9c_1_0"/>
              <p:cNvCxnSpPr/>
              <p:nvPr/>
            </p:nvCxnSpPr>
            <p:spPr>
              <a:xfrm flipH="1" rot="-915307">
                <a:off x="8294932" y="446203"/>
                <a:ext cx="3421" cy="18288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g3181279ef9c_1_0"/>
              <p:cNvCxnSpPr/>
              <p:nvPr/>
            </p:nvCxnSpPr>
            <p:spPr>
              <a:xfrm flipH="1" rot="-915307">
                <a:off x="8160718" y="482320"/>
                <a:ext cx="3421" cy="1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g3181279ef9c_1_0"/>
              <p:cNvCxnSpPr/>
              <p:nvPr/>
            </p:nvCxnSpPr>
            <p:spPr>
              <a:xfrm flipH="1" rot="-1198986">
                <a:off x="8027495" y="531864"/>
                <a:ext cx="3511" cy="18279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g3181279ef9c_1_0"/>
              <p:cNvCxnSpPr/>
              <p:nvPr/>
            </p:nvCxnSpPr>
            <p:spPr>
              <a:xfrm flipH="1" rot="-1308085">
                <a:off x="7894669" y="581267"/>
                <a:ext cx="3231" cy="18281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g3181279ef9c_1_0"/>
              <p:cNvCxnSpPr/>
              <p:nvPr/>
            </p:nvCxnSpPr>
            <p:spPr>
              <a:xfrm flipH="1" rot="-1593903">
                <a:off x="7761533" y="630796"/>
                <a:ext cx="3354" cy="18279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g3181279ef9c_1_0"/>
              <p:cNvCxnSpPr/>
              <p:nvPr/>
            </p:nvCxnSpPr>
            <p:spPr>
              <a:xfrm flipH="1" rot="-1593903">
                <a:off x="7636714" y="689764"/>
                <a:ext cx="3354" cy="18287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g3181279ef9c_1_0"/>
              <p:cNvCxnSpPr/>
              <p:nvPr/>
            </p:nvCxnSpPr>
            <p:spPr>
              <a:xfrm flipH="1" rot="-1857825">
                <a:off x="7511818" y="751233"/>
                <a:ext cx="3499" cy="18292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g3181279ef9c_1_0"/>
              <p:cNvCxnSpPr/>
              <p:nvPr/>
            </p:nvCxnSpPr>
            <p:spPr>
              <a:xfrm flipH="1" rot="-1857825">
                <a:off x="7387780" y="819775"/>
                <a:ext cx="3499" cy="182881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g3181279ef9c_1_0"/>
              <p:cNvCxnSpPr/>
              <p:nvPr/>
            </p:nvCxnSpPr>
            <p:spPr>
              <a:xfrm flipH="1" rot="-2021404">
                <a:off x="7268679" y="893095"/>
                <a:ext cx="3245" cy="18280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g3181279ef9c_1_0"/>
              <p:cNvCxnSpPr/>
              <p:nvPr/>
            </p:nvCxnSpPr>
            <p:spPr>
              <a:xfrm flipH="1" rot="-2272499">
                <a:off x="7151993" y="976659"/>
                <a:ext cx="3421" cy="18278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g3181279ef9c_1_0"/>
              <p:cNvCxnSpPr/>
              <p:nvPr/>
            </p:nvCxnSpPr>
            <p:spPr>
              <a:xfrm flipH="1" rot="-2272499">
                <a:off x="7041705" y="1059981"/>
                <a:ext cx="3421" cy="18300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g3181279ef9c_1_0"/>
              <p:cNvCxnSpPr/>
              <p:nvPr/>
            </p:nvCxnSpPr>
            <p:spPr>
              <a:xfrm flipH="1" rot="-2272499">
                <a:off x="6931287" y="1143394"/>
                <a:ext cx="3421" cy="182877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g3181279ef9c_1_0"/>
              <p:cNvCxnSpPr/>
              <p:nvPr/>
            </p:nvCxnSpPr>
            <p:spPr>
              <a:xfrm flipH="1" rot="-2700000">
                <a:off x="6819149" y="1235887"/>
                <a:ext cx="3394" cy="18296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g3181279ef9c_1_0"/>
              <p:cNvCxnSpPr/>
              <p:nvPr/>
            </p:nvCxnSpPr>
            <p:spPr>
              <a:xfrm flipH="1" rot="-2700000">
                <a:off x="6721351" y="1332749"/>
                <a:ext cx="3394" cy="18285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g3181279ef9c_1_0"/>
              <p:cNvCxnSpPr/>
              <p:nvPr/>
            </p:nvCxnSpPr>
            <p:spPr>
              <a:xfrm flipH="1" rot="-2700000">
                <a:off x="6617399" y="1429369"/>
                <a:ext cx="3394" cy="18289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g3181279ef9c_1_0"/>
              <p:cNvCxnSpPr/>
              <p:nvPr/>
            </p:nvCxnSpPr>
            <p:spPr>
              <a:xfrm flipH="1" rot="-3127501">
                <a:off x="6520062" y="1527341"/>
                <a:ext cx="3421" cy="18291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g3181279ef9c_1_0"/>
              <p:cNvCxnSpPr/>
              <p:nvPr/>
            </p:nvCxnSpPr>
            <p:spPr>
              <a:xfrm flipH="1" rot="-3127501">
                <a:off x="6429505" y="1641649"/>
                <a:ext cx="3421" cy="1827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g3181279ef9c_1_0"/>
              <p:cNvCxnSpPr/>
              <p:nvPr/>
            </p:nvCxnSpPr>
            <p:spPr>
              <a:xfrm flipH="1" rot="-3127501">
                <a:off x="6340440" y="1750402"/>
                <a:ext cx="3421" cy="18278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g3181279ef9c_1_0"/>
              <p:cNvCxnSpPr/>
              <p:nvPr/>
            </p:nvCxnSpPr>
            <p:spPr>
              <a:xfrm flipH="1" rot="-3378596">
                <a:off x="6261818" y="1860136"/>
                <a:ext cx="3245" cy="18281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g3181279ef9c_1_0"/>
              <p:cNvCxnSpPr/>
              <p:nvPr/>
            </p:nvCxnSpPr>
            <p:spPr>
              <a:xfrm flipH="1" rot="-3542175">
                <a:off x="6184136" y="1979606"/>
                <a:ext cx="3499" cy="18300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g3181279ef9c_1_0"/>
              <p:cNvCxnSpPr/>
              <p:nvPr/>
            </p:nvCxnSpPr>
            <p:spPr>
              <a:xfrm flipH="1" rot="-3806097">
                <a:off x="6106598" y="2099133"/>
                <a:ext cx="3354" cy="18290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g3181279ef9c_1_0"/>
              <p:cNvCxnSpPr/>
              <p:nvPr/>
            </p:nvCxnSpPr>
            <p:spPr>
              <a:xfrm flipH="1" rot="-3806097">
                <a:off x="6043223" y="2222585"/>
                <a:ext cx="3354" cy="18287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g3181279ef9c_1_0"/>
              <p:cNvCxnSpPr/>
              <p:nvPr/>
            </p:nvCxnSpPr>
            <p:spPr>
              <a:xfrm flipH="1" rot="-3806097">
                <a:off x="5978889" y="2344241"/>
                <a:ext cx="3354" cy="18291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g3181279ef9c_1_0"/>
              <p:cNvCxnSpPr/>
              <p:nvPr/>
            </p:nvCxnSpPr>
            <p:spPr>
              <a:xfrm flipH="1" rot="-4091915">
                <a:off x="5912523" y="2470600"/>
                <a:ext cx="3231" cy="182781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g3181279ef9c_1_0"/>
              <p:cNvCxnSpPr/>
              <p:nvPr/>
            </p:nvCxnSpPr>
            <p:spPr>
              <a:xfrm flipH="1" rot="-4201014">
                <a:off x="5858821" y="2600905"/>
                <a:ext cx="3511" cy="18287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g3181279ef9c_1_0"/>
              <p:cNvCxnSpPr/>
              <p:nvPr/>
            </p:nvCxnSpPr>
            <p:spPr>
              <a:xfrm flipH="1" rot="-4484693">
                <a:off x="5808279" y="2734003"/>
                <a:ext cx="3421" cy="1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g3181279ef9c_1_0"/>
              <p:cNvCxnSpPr/>
              <p:nvPr/>
            </p:nvCxnSpPr>
            <p:spPr>
              <a:xfrm flipH="1" rot="-4484693">
                <a:off x="5773265" y="2866871"/>
                <a:ext cx="3421" cy="182947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g3181279ef9c_1_0"/>
              <p:cNvCxnSpPr/>
              <p:nvPr/>
            </p:nvCxnSpPr>
            <p:spPr>
              <a:xfrm flipH="1" rot="-4484693">
                <a:off x="5735885" y="3002039"/>
                <a:ext cx="3421" cy="18287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g3181279ef9c_1_0"/>
              <p:cNvCxnSpPr/>
              <p:nvPr/>
            </p:nvCxnSpPr>
            <p:spPr>
              <a:xfrm flipH="1" rot="-4781709">
                <a:off x="5700089" y="3138915"/>
                <a:ext cx="3354" cy="18274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g3181279ef9c_1_0"/>
              <p:cNvCxnSpPr/>
              <p:nvPr/>
            </p:nvCxnSpPr>
            <p:spPr>
              <a:xfrm flipH="1" rot="-4781709">
                <a:off x="5665910" y="3275431"/>
                <a:ext cx="3354" cy="1828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g3181279ef9c_1_0"/>
              <p:cNvCxnSpPr/>
              <p:nvPr/>
            </p:nvCxnSpPr>
            <p:spPr>
              <a:xfrm flipH="1" rot="-5088334">
                <a:off x="5644504" y="3414290"/>
                <a:ext cx="3314" cy="182811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g3181279ef9c_1_0"/>
              <p:cNvCxnSpPr/>
              <p:nvPr/>
            </p:nvCxnSpPr>
            <p:spPr>
              <a:xfrm flipH="1" rot="-5088334">
                <a:off x="5626521" y="3554669"/>
                <a:ext cx="3314" cy="18285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g3181279ef9c_1_0"/>
              <p:cNvCxnSpPr/>
              <p:nvPr/>
            </p:nvCxnSpPr>
            <p:spPr>
              <a:xfrm flipH="1" rot="-5400000">
                <a:off x="5616501" y="3691780"/>
                <a:ext cx="3300" cy="18280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g3181279ef9c_1_0"/>
              <p:cNvCxnSpPr/>
              <p:nvPr/>
            </p:nvCxnSpPr>
            <p:spPr>
              <a:xfrm flipH="1" rot="-5400000">
                <a:off x="5611426" y="3835267"/>
                <a:ext cx="3300" cy="18300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g3181279ef9c_1_0"/>
              <p:cNvCxnSpPr/>
              <p:nvPr/>
            </p:nvCxnSpPr>
            <p:spPr>
              <a:xfrm flipH="1" rot="-5711666">
                <a:off x="5608677" y="3975631"/>
                <a:ext cx="3314" cy="18295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g3181279ef9c_1_0"/>
              <p:cNvCxnSpPr/>
              <p:nvPr/>
            </p:nvCxnSpPr>
            <p:spPr>
              <a:xfrm flipH="1" rot="-5711666">
                <a:off x="5605761" y="4116101"/>
                <a:ext cx="3314" cy="18279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g3181279ef9c_1_0"/>
              <p:cNvCxnSpPr/>
              <p:nvPr/>
            </p:nvCxnSpPr>
            <p:spPr>
              <a:xfrm flipH="1" rot="-5711666">
                <a:off x="5624170" y="4254241"/>
                <a:ext cx="3314" cy="18285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g3181279ef9c_1_0"/>
              <p:cNvCxnSpPr/>
              <p:nvPr/>
            </p:nvCxnSpPr>
            <p:spPr>
              <a:xfrm flipH="1" rot="-6018291">
                <a:off x="5642669" y="4392409"/>
                <a:ext cx="3354" cy="1828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g3181279ef9c_1_0"/>
              <p:cNvCxnSpPr/>
              <p:nvPr/>
            </p:nvCxnSpPr>
            <p:spPr>
              <a:xfrm flipH="1" rot="-6018291">
                <a:off x="5654743" y="4536369"/>
                <a:ext cx="3354" cy="18281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g3181279ef9c_1_0"/>
              <p:cNvCxnSpPr/>
              <p:nvPr/>
            </p:nvCxnSpPr>
            <p:spPr>
              <a:xfrm flipH="1" rot="-6315307">
                <a:off x="5684398" y="4671531"/>
                <a:ext cx="3421" cy="18270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g3181279ef9c_1_0"/>
              <p:cNvCxnSpPr/>
              <p:nvPr/>
            </p:nvCxnSpPr>
            <p:spPr>
              <a:xfrm flipH="1" rot="-6315307">
                <a:off x="5714045" y="4808752"/>
                <a:ext cx="3421" cy="18288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g3181279ef9c_1_0"/>
              <p:cNvCxnSpPr/>
              <p:nvPr/>
            </p:nvCxnSpPr>
            <p:spPr>
              <a:xfrm flipH="1" rot="-6315307">
                <a:off x="5748412" y="4948550"/>
                <a:ext cx="3421" cy="1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g3181279ef9c_1_0"/>
              <p:cNvCxnSpPr/>
              <p:nvPr/>
            </p:nvCxnSpPr>
            <p:spPr>
              <a:xfrm flipH="1" rot="-6598986">
                <a:off x="5792008" y="5077782"/>
                <a:ext cx="3511" cy="18279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g3181279ef9c_1_0"/>
              <p:cNvCxnSpPr/>
              <p:nvPr/>
            </p:nvCxnSpPr>
            <p:spPr>
              <a:xfrm flipH="1" rot="-6708085">
                <a:off x="5847438" y="5211220"/>
                <a:ext cx="3231" cy="18281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g3181279ef9c_1_0"/>
              <p:cNvCxnSpPr/>
              <p:nvPr/>
            </p:nvCxnSpPr>
            <p:spPr>
              <a:xfrm flipH="1" rot="-6993903">
                <a:off x="5900390" y="5342407"/>
                <a:ext cx="3354" cy="18279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g3181279ef9c_1_0"/>
              <p:cNvCxnSpPr/>
              <p:nvPr/>
            </p:nvCxnSpPr>
            <p:spPr>
              <a:xfrm flipH="1" rot="-6993903">
                <a:off x="5955736" y="5473648"/>
                <a:ext cx="3354" cy="18287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28" name="Google Shape;228;g3181279ef9c_1_0"/>
          <p:cNvGrpSpPr/>
          <p:nvPr/>
        </p:nvGrpSpPr>
        <p:grpSpPr>
          <a:xfrm rot="-6207356">
            <a:off x="7397553" y="-618463"/>
            <a:ext cx="4914838" cy="4271247"/>
            <a:chOff x="5281603" y="104899"/>
            <a:chExt cx="6910397" cy="6005491"/>
          </a:xfrm>
        </p:grpSpPr>
        <p:sp>
          <p:nvSpPr>
            <p:cNvPr id="229" name="Google Shape;229;g3181279ef9c_1_0"/>
            <p:cNvSpPr/>
            <p:nvPr/>
          </p:nvSpPr>
          <p:spPr>
            <a:xfrm>
              <a:off x="5281603" y="104899"/>
              <a:ext cx="6896713" cy="6005491"/>
            </a:xfrm>
            <a:custGeom>
              <a:rect b="b" l="l" r="r" t="t"/>
              <a:pathLst>
                <a:path extrusionOk="0" h="6005491" w="6896713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0" name="Google Shape;230;g3181279ef9c_1_0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231" name="Google Shape;231;g3181279ef9c_1_0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g3181279ef9c_1_0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g3181279ef9c_1_0"/>
              <p:cNvCxnSpPr/>
              <p:nvPr/>
            </p:nvCxnSpPr>
            <p:spPr>
              <a:xfrm flipH="1" rot="311666">
                <a:off x="9551712" y="347599"/>
                <a:ext cx="3314" cy="18285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g3181279ef9c_1_0"/>
              <p:cNvCxnSpPr/>
              <p:nvPr/>
            </p:nvCxnSpPr>
            <p:spPr>
              <a:xfrm flipH="1" rot="311666">
                <a:off x="9688784" y="368111"/>
                <a:ext cx="3314" cy="182811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g3181279ef9c_1_0"/>
              <p:cNvCxnSpPr/>
              <p:nvPr/>
            </p:nvCxnSpPr>
            <p:spPr>
              <a:xfrm flipH="1" rot="618291">
                <a:off x="9824966" y="389198"/>
                <a:ext cx="3354" cy="1828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g3181279ef9c_1_0"/>
              <p:cNvCxnSpPr/>
              <p:nvPr/>
            </p:nvCxnSpPr>
            <p:spPr>
              <a:xfrm flipH="1" rot="618291">
                <a:off x="9966950" y="417581"/>
                <a:ext cx="3354" cy="18274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g3181279ef9c_1_0"/>
              <p:cNvCxnSpPr/>
              <p:nvPr/>
            </p:nvCxnSpPr>
            <p:spPr>
              <a:xfrm flipH="1" rot="915307">
                <a:off x="10104435" y="445810"/>
                <a:ext cx="3421" cy="18287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g3181279ef9c_1_0"/>
              <p:cNvCxnSpPr/>
              <p:nvPr/>
            </p:nvCxnSpPr>
            <p:spPr>
              <a:xfrm flipH="1" rot="915307">
                <a:off x="10240455" y="479464"/>
                <a:ext cx="3421" cy="182947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g3181279ef9c_1_0"/>
              <p:cNvCxnSpPr/>
              <p:nvPr/>
            </p:nvCxnSpPr>
            <p:spPr>
              <a:xfrm flipH="1" rot="915307">
                <a:off x="10373889" y="524449"/>
                <a:ext cx="3421" cy="1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g3181279ef9c_1_0"/>
              <p:cNvCxnSpPr/>
              <p:nvPr/>
            </p:nvCxnSpPr>
            <p:spPr>
              <a:xfrm flipH="1" rot="1198986">
                <a:off x="10505592" y="570635"/>
                <a:ext cx="3511" cy="18287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g3181279ef9c_1_0"/>
              <p:cNvCxnSpPr/>
              <p:nvPr/>
            </p:nvCxnSpPr>
            <p:spPr>
              <a:xfrm flipH="1" rot="1308085">
                <a:off x="10637591" y="621398"/>
                <a:ext cx="3231" cy="182781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g3181279ef9c_1_0"/>
              <p:cNvCxnSpPr/>
              <p:nvPr/>
            </p:nvCxnSpPr>
            <p:spPr>
              <a:xfrm flipH="1" rot="1593903">
                <a:off x="10761027" y="690377"/>
                <a:ext cx="3354" cy="18291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g3181279ef9c_1_0"/>
              <p:cNvCxnSpPr/>
              <p:nvPr/>
            </p:nvCxnSpPr>
            <p:spPr>
              <a:xfrm flipH="1" rot="1593903">
                <a:off x="10888986" y="755092"/>
                <a:ext cx="3354" cy="18287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g3181279ef9c_1_0"/>
              <p:cNvCxnSpPr/>
              <p:nvPr/>
            </p:nvCxnSpPr>
            <p:spPr>
              <a:xfrm flipH="1" rot="1593903">
                <a:off x="11010128" y="819779"/>
                <a:ext cx="3354" cy="18290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" name="Google Shape;245;g3181279ef9c_1_0"/>
              <p:cNvCxnSpPr/>
              <p:nvPr/>
            </p:nvCxnSpPr>
            <p:spPr>
              <a:xfrm flipH="1" rot="1857825">
                <a:off x="11128911" y="895644"/>
                <a:ext cx="3499" cy="18300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g3181279ef9c_1_0"/>
              <p:cNvCxnSpPr/>
              <p:nvPr/>
            </p:nvCxnSpPr>
            <p:spPr>
              <a:xfrm flipH="1" rot="2021404">
                <a:off x="11250022" y="968110"/>
                <a:ext cx="3245" cy="18281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g3181279ef9c_1_0"/>
              <p:cNvCxnSpPr/>
              <p:nvPr/>
            </p:nvCxnSpPr>
            <p:spPr>
              <a:xfrm flipH="1" rot="2272499">
                <a:off x="11366932" y="1048054"/>
                <a:ext cx="3421" cy="18278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g3181279ef9c_1_0"/>
              <p:cNvCxnSpPr/>
              <p:nvPr/>
            </p:nvCxnSpPr>
            <p:spPr>
              <a:xfrm flipH="1" rot="2272499">
                <a:off x="11474078" y="1131536"/>
                <a:ext cx="3421" cy="1827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9" name="Google Shape;249;g3181279ef9c_1_0"/>
              <p:cNvCxnSpPr/>
              <p:nvPr/>
            </p:nvCxnSpPr>
            <p:spPr>
              <a:xfrm flipH="1" rot="2272499">
                <a:off x="11583216" y="1221816"/>
                <a:ext cx="3421" cy="18291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g3181279ef9c_1_0"/>
              <p:cNvCxnSpPr/>
              <p:nvPr/>
            </p:nvCxnSpPr>
            <p:spPr>
              <a:xfrm flipH="1" rot="2700000">
                <a:off x="11685390" y="1321697"/>
                <a:ext cx="3394" cy="18289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g3181279ef9c_1_0"/>
              <p:cNvCxnSpPr/>
              <p:nvPr/>
            </p:nvCxnSpPr>
            <p:spPr>
              <a:xfrm flipH="1" rot="2700000">
                <a:off x="11787712" y="1417633"/>
                <a:ext cx="3394" cy="18285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g3181279ef9c_1_0"/>
              <p:cNvCxnSpPr/>
              <p:nvPr/>
            </p:nvCxnSpPr>
            <p:spPr>
              <a:xfrm flipH="1" rot="2700000">
                <a:off x="11880791" y="1517966"/>
                <a:ext cx="3394" cy="18296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g3181279ef9c_1_0"/>
              <p:cNvCxnSpPr/>
              <p:nvPr/>
            </p:nvCxnSpPr>
            <p:spPr>
              <a:xfrm flipH="1" rot="3127501">
                <a:off x="11969313" y="1627379"/>
                <a:ext cx="3421" cy="182877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g3181279ef9c_1_0"/>
              <p:cNvCxnSpPr/>
              <p:nvPr/>
            </p:nvCxnSpPr>
            <p:spPr>
              <a:xfrm flipH="1" rot="3127501">
                <a:off x="12061983" y="1735971"/>
                <a:ext cx="3421" cy="18300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g3181279ef9c_1_0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6" name="Google Shape;256;g3181279ef9c_1_0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7" name="Google Shape;257;g3181279ef9c_1_0"/>
              <p:cNvCxnSpPr/>
              <p:nvPr/>
            </p:nvCxnSpPr>
            <p:spPr>
              <a:xfrm flipH="1" rot="-311666">
                <a:off x="9128089" y="334311"/>
                <a:ext cx="3314" cy="18295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8" name="Google Shape;258;g3181279ef9c_1_0"/>
              <p:cNvCxnSpPr/>
              <p:nvPr/>
            </p:nvCxnSpPr>
            <p:spPr>
              <a:xfrm flipH="1" rot="-311666">
                <a:off x="8987637" y="336637"/>
                <a:ext cx="3314" cy="18279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" name="Google Shape;259;g3181279ef9c_1_0"/>
              <p:cNvCxnSpPr/>
              <p:nvPr/>
            </p:nvCxnSpPr>
            <p:spPr>
              <a:xfrm flipH="1" rot="-311666">
                <a:off x="8844890" y="351124"/>
                <a:ext cx="3314" cy="18285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0" name="Google Shape;260;g3181279ef9c_1_0"/>
              <p:cNvCxnSpPr/>
              <p:nvPr/>
            </p:nvCxnSpPr>
            <p:spPr>
              <a:xfrm flipH="1" rot="-618291">
                <a:off x="8706896" y="365762"/>
                <a:ext cx="3354" cy="1828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" name="Google Shape;261;g3181279ef9c_1_0"/>
              <p:cNvCxnSpPr/>
              <p:nvPr/>
            </p:nvCxnSpPr>
            <p:spPr>
              <a:xfrm flipH="1" rot="-618291">
                <a:off x="8568076" y="387829"/>
                <a:ext cx="3354" cy="18281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" name="Google Shape;262;g3181279ef9c_1_0"/>
              <p:cNvCxnSpPr/>
              <p:nvPr/>
            </p:nvCxnSpPr>
            <p:spPr>
              <a:xfrm flipH="1" rot="-915307">
                <a:off x="8429024" y="410118"/>
                <a:ext cx="3421" cy="18270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3" name="Google Shape;263;g3181279ef9c_1_0"/>
              <p:cNvCxnSpPr/>
              <p:nvPr/>
            </p:nvCxnSpPr>
            <p:spPr>
              <a:xfrm flipH="1" rot="-915307">
                <a:off x="8294932" y="446203"/>
                <a:ext cx="3421" cy="18288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4" name="Google Shape;264;g3181279ef9c_1_0"/>
              <p:cNvCxnSpPr/>
              <p:nvPr/>
            </p:nvCxnSpPr>
            <p:spPr>
              <a:xfrm flipH="1" rot="-915307">
                <a:off x="8160718" y="482320"/>
                <a:ext cx="3421" cy="1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g3181279ef9c_1_0"/>
              <p:cNvCxnSpPr/>
              <p:nvPr/>
            </p:nvCxnSpPr>
            <p:spPr>
              <a:xfrm flipH="1" rot="-1198986">
                <a:off x="8027495" y="531864"/>
                <a:ext cx="3511" cy="18279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g3181279ef9c_1_0"/>
              <p:cNvCxnSpPr/>
              <p:nvPr/>
            </p:nvCxnSpPr>
            <p:spPr>
              <a:xfrm flipH="1" rot="-1308085">
                <a:off x="7894669" y="581267"/>
                <a:ext cx="3231" cy="18281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g3181279ef9c_1_0"/>
              <p:cNvCxnSpPr/>
              <p:nvPr/>
            </p:nvCxnSpPr>
            <p:spPr>
              <a:xfrm flipH="1" rot="-1593903">
                <a:off x="7761533" y="630796"/>
                <a:ext cx="3354" cy="18279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g3181279ef9c_1_0"/>
              <p:cNvCxnSpPr/>
              <p:nvPr/>
            </p:nvCxnSpPr>
            <p:spPr>
              <a:xfrm flipH="1" rot="-1593903">
                <a:off x="7636714" y="689764"/>
                <a:ext cx="3354" cy="18287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" name="Google Shape;269;g3181279ef9c_1_0"/>
              <p:cNvCxnSpPr/>
              <p:nvPr/>
            </p:nvCxnSpPr>
            <p:spPr>
              <a:xfrm flipH="1" rot="-1857825">
                <a:off x="7511818" y="751233"/>
                <a:ext cx="3499" cy="18292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0" name="Google Shape;270;g3181279ef9c_1_0"/>
              <p:cNvCxnSpPr/>
              <p:nvPr/>
            </p:nvCxnSpPr>
            <p:spPr>
              <a:xfrm flipH="1" rot="-1857825">
                <a:off x="7387780" y="819775"/>
                <a:ext cx="3499" cy="182881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g3181279ef9c_1_0"/>
              <p:cNvCxnSpPr/>
              <p:nvPr/>
            </p:nvCxnSpPr>
            <p:spPr>
              <a:xfrm flipH="1" rot="-2021404">
                <a:off x="7268679" y="893095"/>
                <a:ext cx="3245" cy="18280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g3181279ef9c_1_0"/>
              <p:cNvCxnSpPr/>
              <p:nvPr/>
            </p:nvCxnSpPr>
            <p:spPr>
              <a:xfrm flipH="1" rot="-2272499">
                <a:off x="7151993" y="976659"/>
                <a:ext cx="3421" cy="18278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" name="Google Shape;273;g3181279ef9c_1_0"/>
              <p:cNvCxnSpPr/>
              <p:nvPr/>
            </p:nvCxnSpPr>
            <p:spPr>
              <a:xfrm flipH="1" rot="-2272499">
                <a:off x="7041705" y="1059981"/>
                <a:ext cx="3421" cy="18300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" name="Google Shape;274;g3181279ef9c_1_0"/>
              <p:cNvCxnSpPr/>
              <p:nvPr/>
            </p:nvCxnSpPr>
            <p:spPr>
              <a:xfrm flipH="1" rot="-2272499">
                <a:off x="6931287" y="1143394"/>
                <a:ext cx="3421" cy="182877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" name="Google Shape;275;g3181279ef9c_1_0"/>
              <p:cNvCxnSpPr/>
              <p:nvPr/>
            </p:nvCxnSpPr>
            <p:spPr>
              <a:xfrm flipH="1" rot="-2700000">
                <a:off x="6819149" y="1235887"/>
                <a:ext cx="3394" cy="18296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g3181279ef9c_1_0"/>
              <p:cNvCxnSpPr/>
              <p:nvPr/>
            </p:nvCxnSpPr>
            <p:spPr>
              <a:xfrm flipH="1" rot="-2700000">
                <a:off x="6721351" y="1332749"/>
                <a:ext cx="3394" cy="18285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7" name="Google Shape;277;g3181279ef9c_1_0"/>
              <p:cNvCxnSpPr/>
              <p:nvPr/>
            </p:nvCxnSpPr>
            <p:spPr>
              <a:xfrm flipH="1" rot="-2700000">
                <a:off x="6617399" y="1429369"/>
                <a:ext cx="3394" cy="18289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8" name="Google Shape;278;g3181279ef9c_1_0"/>
              <p:cNvCxnSpPr/>
              <p:nvPr/>
            </p:nvCxnSpPr>
            <p:spPr>
              <a:xfrm flipH="1" rot="-3127501">
                <a:off x="6520062" y="1527341"/>
                <a:ext cx="3421" cy="18291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g3181279ef9c_1_0"/>
              <p:cNvCxnSpPr/>
              <p:nvPr/>
            </p:nvCxnSpPr>
            <p:spPr>
              <a:xfrm flipH="1" rot="-3127501">
                <a:off x="6429505" y="1641649"/>
                <a:ext cx="3421" cy="1827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g3181279ef9c_1_0"/>
              <p:cNvCxnSpPr/>
              <p:nvPr/>
            </p:nvCxnSpPr>
            <p:spPr>
              <a:xfrm flipH="1" rot="-3127501">
                <a:off x="6340440" y="1750402"/>
                <a:ext cx="3421" cy="18278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g3181279ef9c_1_0"/>
              <p:cNvCxnSpPr/>
              <p:nvPr/>
            </p:nvCxnSpPr>
            <p:spPr>
              <a:xfrm flipH="1" rot="-3378596">
                <a:off x="6261818" y="1860136"/>
                <a:ext cx="3245" cy="18281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g3181279ef9c_1_0"/>
              <p:cNvCxnSpPr/>
              <p:nvPr/>
            </p:nvCxnSpPr>
            <p:spPr>
              <a:xfrm flipH="1" rot="-3542175">
                <a:off x="6184136" y="1979606"/>
                <a:ext cx="3499" cy="18300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g3181279ef9c_1_0"/>
              <p:cNvCxnSpPr/>
              <p:nvPr/>
            </p:nvCxnSpPr>
            <p:spPr>
              <a:xfrm flipH="1" rot="-3806097">
                <a:off x="6106598" y="2099133"/>
                <a:ext cx="3354" cy="18290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g3181279ef9c_1_0"/>
              <p:cNvCxnSpPr/>
              <p:nvPr/>
            </p:nvCxnSpPr>
            <p:spPr>
              <a:xfrm flipH="1" rot="-3806097">
                <a:off x="6043223" y="2222585"/>
                <a:ext cx="3354" cy="18287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g3181279ef9c_1_0"/>
              <p:cNvCxnSpPr/>
              <p:nvPr/>
            </p:nvCxnSpPr>
            <p:spPr>
              <a:xfrm flipH="1" rot="-3806097">
                <a:off x="5978889" y="2344241"/>
                <a:ext cx="3354" cy="18291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g3181279ef9c_1_0"/>
              <p:cNvCxnSpPr/>
              <p:nvPr/>
            </p:nvCxnSpPr>
            <p:spPr>
              <a:xfrm flipH="1" rot="-4091915">
                <a:off x="5912523" y="2470600"/>
                <a:ext cx="3231" cy="182781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g3181279ef9c_1_0"/>
              <p:cNvCxnSpPr/>
              <p:nvPr/>
            </p:nvCxnSpPr>
            <p:spPr>
              <a:xfrm flipH="1" rot="-4201014">
                <a:off x="5858821" y="2600905"/>
                <a:ext cx="3511" cy="18287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g3181279ef9c_1_0"/>
              <p:cNvCxnSpPr/>
              <p:nvPr/>
            </p:nvCxnSpPr>
            <p:spPr>
              <a:xfrm flipH="1" rot="-4484693">
                <a:off x="5808279" y="2734003"/>
                <a:ext cx="3421" cy="1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g3181279ef9c_1_0"/>
              <p:cNvCxnSpPr/>
              <p:nvPr/>
            </p:nvCxnSpPr>
            <p:spPr>
              <a:xfrm flipH="1" rot="-4484693">
                <a:off x="5773265" y="2866871"/>
                <a:ext cx="3421" cy="182947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g3181279ef9c_1_0"/>
              <p:cNvCxnSpPr/>
              <p:nvPr/>
            </p:nvCxnSpPr>
            <p:spPr>
              <a:xfrm flipH="1" rot="-4484693">
                <a:off x="5735885" y="3002039"/>
                <a:ext cx="3421" cy="18287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g3181279ef9c_1_0"/>
              <p:cNvCxnSpPr/>
              <p:nvPr/>
            </p:nvCxnSpPr>
            <p:spPr>
              <a:xfrm flipH="1" rot="-4781709">
                <a:off x="5700089" y="3138915"/>
                <a:ext cx="3354" cy="18274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g3181279ef9c_1_0"/>
              <p:cNvCxnSpPr/>
              <p:nvPr/>
            </p:nvCxnSpPr>
            <p:spPr>
              <a:xfrm flipH="1" rot="-4781709">
                <a:off x="5665910" y="3275431"/>
                <a:ext cx="3354" cy="1828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g3181279ef9c_1_0"/>
              <p:cNvCxnSpPr/>
              <p:nvPr/>
            </p:nvCxnSpPr>
            <p:spPr>
              <a:xfrm flipH="1" rot="-5088334">
                <a:off x="5644504" y="3414290"/>
                <a:ext cx="3314" cy="182811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g3181279ef9c_1_0"/>
              <p:cNvCxnSpPr/>
              <p:nvPr/>
            </p:nvCxnSpPr>
            <p:spPr>
              <a:xfrm flipH="1" rot="-5088334">
                <a:off x="5626521" y="3554669"/>
                <a:ext cx="3314" cy="18285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g3181279ef9c_1_0"/>
              <p:cNvCxnSpPr/>
              <p:nvPr/>
            </p:nvCxnSpPr>
            <p:spPr>
              <a:xfrm flipH="1" rot="-5400000">
                <a:off x="5616501" y="3691780"/>
                <a:ext cx="3300" cy="18280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g3181279ef9c_1_0"/>
              <p:cNvCxnSpPr/>
              <p:nvPr/>
            </p:nvCxnSpPr>
            <p:spPr>
              <a:xfrm flipH="1" rot="-5400000">
                <a:off x="5611426" y="3835267"/>
                <a:ext cx="3300" cy="18300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g3181279ef9c_1_0"/>
              <p:cNvCxnSpPr/>
              <p:nvPr/>
            </p:nvCxnSpPr>
            <p:spPr>
              <a:xfrm flipH="1" rot="-5711666">
                <a:off x="5608677" y="3975631"/>
                <a:ext cx="3314" cy="18295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g3181279ef9c_1_0"/>
              <p:cNvCxnSpPr/>
              <p:nvPr/>
            </p:nvCxnSpPr>
            <p:spPr>
              <a:xfrm flipH="1" rot="-5711666">
                <a:off x="5605761" y="4116101"/>
                <a:ext cx="3314" cy="18279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g3181279ef9c_1_0"/>
              <p:cNvCxnSpPr/>
              <p:nvPr/>
            </p:nvCxnSpPr>
            <p:spPr>
              <a:xfrm flipH="1" rot="-5711666">
                <a:off x="5624170" y="4254241"/>
                <a:ext cx="3314" cy="18285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0" name="Google Shape;300;g3181279ef9c_1_0"/>
              <p:cNvCxnSpPr/>
              <p:nvPr/>
            </p:nvCxnSpPr>
            <p:spPr>
              <a:xfrm flipH="1" rot="-6018291">
                <a:off x="5642669" y="4392409"/>
                <a:ext cx="3354" cy="1828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g3181279ef9c_1_0"/>
              <p:cNvCxnSpPr/>
              <p:nvPr/>
            </p:nvCxnSpPr>
            <p:spPr>
              <a:xfrm flipH="1" rot="-6018291">
                <a:off x="5654743" y="4536369"/>
                <a:ext cx="3354" cy="18281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2" name="Google Shape;302;g3181279ef9c_1_0"/>
              <p:cNvCxnSpPr/>
              <p:nvPr/>
            </p:nvCxnSpPr>
            <p:spPr>
              <a:xfrm flipH="1" rot="-6315307">
                <a:off x="5684398" y="4671531"/>
                <a:ext cx="3421" cy="18270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3" name="Google Shape;303;g3181279ef9c_1_0"/>
              <p:cNvCxnSpPr/>
              <p:nvPr/>
            </p:nvCxnSpPr>
            <p:spPr>
              <a:xfrm flipH="1" rot="-6315307">
                <a:off x="5714045" y="4808752"/>
                <a:ext cx="3421" cy="18288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4" name="Google Shape;304;g3181279ef9c_1_0"/>
              <p:cNvCxnSpPr/>
              <p:nvPr/>
            </p:nvCxnSpPr>
            <p:spPr>
              <a:xfrm flipH="1" rot="-6315307">
                <a:off x="5748412" y="4948550"/>
                <a:ext cx="3421" cy="1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5" name="Google Shape;305;g3181279ef9c_1_0"/>
              <p:cNvCxnSpPr/>
              <p:nvPr/>
            </p:nvCxnSpPr>
            <p:spPr>
              <a:xfrm flipH="1" rot="-6598986">
                <a:off x="5792008" y="5077782"/>
                <a:ext cx="3511" cy="18279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g3181279ef9c_1_0"/>
              <p:cNvCxnSpPr/>
              <p:nvPr/>
            </p:nvCxnSpPr>
            <p:spPr>
              <a:xfrm flipH="1" rot="-6708085">
                <a:off x="5847438" y="5211220"/>
                <a:ext cx="3231" cy="18281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g3181279ef9c_1_0"/>
              <p:cNvCxnSpPr/>
              <p:nvPr/>
            </p:nvCxnSpPr>
            <p:spPr>
              <a:xfrm flipH="1" rot="-6993903">
                <a:off x="5900390" y="5342407"/>
                <a:ext cx="3354" cy="18279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g3181279ef9c_1_0"/>
              <p:cNvCxnSpPr/>
              <p:nvPr/>
            </p:nvCxnSpPr>
            <p:spPr>
              <a:xfrm flipH="1" rot="-6993903">
                <a:off x="5955736" y="5473648"/>
                <a:ext cx="3354" cy="18287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09" name="Google Shape;309;g3181279ef9c_1_0"/>
          <p:cNvGrpSpPr/>
          <p:nvPr/>
        </p:nvGrpSpPr>
        <p:grpSpPr>
          <a:xfrm rot="-4860672">
            <a:off x="5521232" y="3122794"/>
            <a:ext cx="2927960" cy="2544548"/>
            <a:chOff x="5281603" y="104899"/>
            <a:chExt cx="6910397" cy="6005491"/>
          </a:xfrm>
        </p:grpSpPr>
        <p:sp>
          <p:nvSpPr>
            <p:cNvPr id="310" name="Google Shape;310;g3181279ef9c_1_0"/>
            <p:cNvSpPr/>
            <p:nvPr/>
          </p:nvSpPr>
          <p:spPr>
            <a:xfrm>
              <a:off x="5281603" y="104899"/>
              <a:ext cx="6896713" cy="6005491"/>
            </a:xfrm>
            <a:custGeom>
              <a:rect b="b" l="l" r="r" t="t"/>
              <a:pathLst>
                <a:path extrusionOk="0" h="6005491" w="6896713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5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1" name="Google Shape;311;g3181279ef9c_1_0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312" name="Google Shape;312;g3181279ef9c_1_0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g3181279ef9c_1_0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g3181279ef9c_1_0"/>
              <p:cNvCxnSpPr/>
              <p:nvPr/>
            </p:nvCxnSpPr>
            <p:spPr>
              <a:xfrm flipH="1" rot="311666">
                <a:off x="9551712" y="347599"/>
                <a:ext cx="3314" cy="18285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5" name="Google Shape;315;g3181279ef9c_1_0"/>
              <p:cNvCxnSpPr/>
              <p:nvPr/>
            </p:nvCxnSpPr>
            <p:spPr>
              <a:xfrm flipH="1" rot="311666">
                <a:off x="9688784" y="368111"/>
                <a:ext cx="3314" cy="182811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6" name="Google Shape;316;g3181279ef9c_1_0"/>
              <p:cNvCxnSpPr/>
              <p:nvPr/>
            </p:nvCxnSpPr>
            <p:spPr>
              <a:xfrm flipH="1" rot="618291">
                <a:off x="9824966" y="389198"/>
                <a:ext cx="3354" cy="1828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g3181279ef9c_1_0"/>
              <p:cNvCxnSpPr/>
              <p:nvPr/>
            </p:nvCxnSpPr>
            <p:spPr>
              <a:xfrm flipH="1" rot="618291">
                <a:off x="9966950" y="417581"/>
                <a:ext cx="3354" cy="18274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g3181279ef9c_1_0"/>
              <p:cNvCxnSpPr/>
              <p:nvPr/>
            </p:nvCxnSpPr>
            <p:spPr>
              <a:xfrm flipH="1" rot="915307">
                <a:off x="10104435" y="445810"/>
                <a:ext cx="3421" cy="18287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g3181279ef9c_1_0"/>
              <p:cNvCxnSpPr/>
              <p:nvPr/>
            </p:nvCxnSpPr>
            <p:spPr>
              <a:xfrm flipH="1" rot="915307">
                <a:off x="10240455" y="479464"/>
                <a:ext cx="3421" cy="182947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g3181279ef9c_1_0"/>
              <p:cNvCxnSpPr/>
              <p:nvPr/>
            </p:nvCxnSpPr>
            <p:spPr>
              <a:xfrm flipH="1" rot="915307">
                <a:off x="10373889" y="524449"/>
                <a:ext cx="3421" cy="1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g3181279ef9c_1_0"/>
              <p:cNvCxnSpPr/>
              <p:nvPr/>
            </p:nvCxnSpPr>
            <p:spPr>
              <a:xfrm flipH="1" rot="1198986">
                <a:off x="10505592" y="570635"/>
                <a:ext cx="3511" cy="18287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g3181279ef9c_1_0"/>
              <p:cNvCxnSpPr/>
              <p:nvPr/>
            </p:nvCxnSpPr>
            <p:spPr>
              <a:xfrm flipH="1" rot="1308085">
                <a:off x="10637591" y="621398"/>
                <a:ext cx="3231" cy="182781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g3181279ef9c_1_0"/>
              <p:cNvCxnSpPr/>
              <p:nvPr/>
            </p:nvCxnSpPr>
            <p:spPr>
              <a:xfrm flipH="1" rot="1593903">
                <a:off x="10761027" y="690377"/>
                <a:ext cx="3354" cy="18291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g3181279ef9c_1_0"/>
              <p:cNvCxnSpPr/>
              <p:nvPr/>
            </p:nvCxnSpPr>
            <p:spPr>
              <a:xfrm flipH="1" rot="1593903">
                <a:off x="10888986" y="755092"/>
                <a:ext cx="3354" cy="18287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5" name="Google Shape;325;g3181279ef9c_1_0"/>
              <p:cNvCxnSpPr/>
              <p:nvPr/>
            </p:nvCxnSpPr>
            <p:spPr>
              <a:xfrm flipH="1" rot="1593903">
                <a:off x="11010128" y="819779"/>
                <a:ext cx="3354" cy="18290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g3181279ef9c_1_0"/>
              <p:cNvCxnSpPr/>
              <p:nvPr/>
            </p:nvCxnSpPr>
            <p:spPr>
              <a:xfrm flipH="1" rot="1857825">
                <a:off x="11128911" y="895644"/>
                <a:ext cx="3499" cy="18300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7" name="Google Shape;327;g3181279ef9c_1_0"/>
              <p:cNvCxnSpPr/>
              <p:nvPr/>
            </p:nvCxnSpPr>
            <p:spPr>
              <a:xfrm flipH="1" rot="2021404">
                <a:off x="11250022" y="968110"/>
                <a:ext cx="3245" cy="18281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8" name="Google Shape;328;g3181279ef9c_1_0"/>
              <p:cNvCxnSpPr/>
              <p:nvPr/>
            </p:nvCxnSpPr>
            <p:spPr>
              <a:xfrm flipH="1" rot="2272499">
                <a:off x="11366932" y="1048054"/>
                <a:ext cx="3421" cy="18278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g3181279ef9c_1_0"/>
              <p:cNvCxnSpPr/>
              <p:nvPr/>
            </p:nvCxnSpPr>
            <p:spPr>
              <a:xfrm flipH="1" rot="2272499">
                <a:off x="11474078" y="1131536"/>
                <a:ext cx="3421" cy="1827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g3181279ef9c_1_0"/>
              <p:cNvCxnSpPr/>
              <p:nvPr/>
            </p:nvCxnSpPr>
            <p:spPr>
              <a:xfrm flipH="1" rot="2272499">
                <a:off x="11583216" y="1221816"/>
                <a:ext cx="3421" cy="18291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g3181279ef9c_1_0"/>
              <p:cNvCxnSpPr/>
              <p:nvPr/>
            </p:nvCxnSpPr>
            <p:spPr>
              <a:xfrm flipH="1" rot="2700000">
                <a:off x="11685390" y="1321697"/>
                <a:ext cx="3394" cy="18289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g3181279ef9c_1_0"/>
              <p:cNvCxnSpPr/>
              <p:nvPr/>
            </p:nvCxnSpPr>
            <p:spPr>
              <a:xfrm flipH="1" rot="2700000">
                <a:off x="11787712" y="1417633"/>
                <a:ext cx="3394" cy="18285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g3181279ef9c_1_0"/>
              <p:cNvCxnSpPr/>
              <p:nvPr/>
            </p:nvCxnSpPr>
            <p:spPr>
              <a:xfrm flipH="1" rot="2700000">
                <a:off x="11880791" y="1517966"/>
                <a:ext cx="3394" cy="18296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g3181279ef9c_1_0"/>
              <p:cNvCxnSpPr/>
              <p:nvPr/>
            </p:nvCxnSpPr>
            <p:spPr>
              <a:xfrm flipH="1" rot="3127501">
                <a:off x="11969313" y="1627379"/>
                <a:ext cx="3421" cy="182877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g3181279ef9c_1_0"/>
              <p:cNvCxnSpPr/>
              <p:nvPr/>
            </p:nvCxnSpPr>
            <p:spPr>
              <a:xfrm flipH="1" rot="3127501">
                <a:off x="12061983" y="1735971"/>
                <a:ext cx="3421" cy="18300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g3181279ef9c_1_0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g3181279ef9c_1_0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g3181279ef9c_1_0"/>
              <p:cNvCxnSpPr/>
              <p:nvPr/>
            </p:nvCxnSpPr>
            <p:spPr>
              <a:xfrm flipH="1" rot="-311666">
                <a:off x="9128089" y="334311"/>
                <a:ext cx="3314" cy="18295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g3181279ef9c_1_0"/>
              <p:cNvCxnSpPr/>
              <p:nvPr/>
            </p:nvCxnSpPr>
            <p:spPr>
              <a:xfrm flipH="1" rot="-311666">
                <a:off x="8987637" y="336637"/>
                <a:ext cx="3314" cy="18279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g3181279ef9c_1_0"/>
              <p:cNvCxnSpPr/>
              <p:nvPr/>
            </p:nvCxnSpPr>
            <p:spPr>
              <a:xfrm flipH="1" rot="-311666">
                <a:off x="8844890" y="351124"/>
                <a:ext cx="3314" cy="18285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g3181279ef9c_1_0"/>
              <p:cNvCxnSpPr/>
              <p:nvPr/>
            </p:nvCxnSpPr>
            <p:spPr>
              <a:xfrm flipH="1" rot="-618291">
                <a:off x="8706896" y="365762"/>
                <a:ext cx="3354" cy="1828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g3181279ef9c_1_0"/>
              <p:cNvCxnSpPr/>
              <p:nvPr/>
            </p:nvCxnSpPr>
            <p:spPr>
              <a:xfrm flipH="1" rot="-618291">
                <a:off x="8568076" y="387829"/>
                <a:ext cx="3354" cy="18281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g3181279ef9c_1_0"/>
              <p:cNvCxnSpPr/>
              <p:nvPr/>
            </p:nvCxnSpPr>
            <p:spPr>
              <a:xfrm flipH="1" rot="-915307">
                <a:off x="8429024" y="410118"/>
                <a:ext cx="3421" cy="18270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4" name="Google Shape;344;g3181279ef9c_1_0"/>
              <p:cNvCxnSpPr/>
              <p:nvPr/>
            </p:nvCxnSpPr>
            <p:spPr>
              <a:xfrm flipH="1" rot="-915307">
                <a:off x="8294932" y="446203"/>
                <a:ext cx="3421" cy="18288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5" name="Google Shape;345;g3181279ef9c_1_0"/>
              <p:cNvCxnSpPr/>
              <p:nvPr/>
            </p:nvCxnSpPr>
            <p:spPr>
              <a:xfrm flipH="1" rot="-915307">
                <a:off x="8160718" y="482320"/>
                <a:ext cx="3421" cy="1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g3181279ef9c_1_0"/>
              <p:cNvCxnSpPr/>
              <p:nvPr/>
            </p:nvCxnSpPr>
            <p:spPr>
              <a:xfrm flipH="1" rot="-1198986">
                <a:off x="8027495" y="531864"/>
                <a:ext cx="3511" cy="18279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g3181279ef9c_1_0"/>
              <p:cNvCxnSpPr/>
              <p:nvPr/>
            </p:nvCxnSpPr>
            <p:spPr>
              <a:xfrm flipH="1" rot="-1308085">
                <a:off x="7894669" y="581267"/>
                <a:ext cx="3231" cy="18281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g3181279ef9c_1_0"/>
              <p:cNvCxnSpPr/>
              <p:nvPr/>
            </p:nvCxnSpPr>
            <p:spPr>
              <a:xfrm flipH="1" rot="-1593903">
                <a:off x="7761533" y="630796"/>
                <a:ext cx="3354" cy="18279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g3181279ef9c_1_0"/>
              <p:cNvCxnSpPr/>
              <p:nvPr/>
            </p:nvCxnSpPr>
            <p:spPr>
              <a:xfrm flipH="1" rot="-1593903">
                <a:off x="7636714" y="689764"/>
                <a:ext cx="3354" cy="18287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g3181279ef9c_1_0"/>
              <p:cNvCxnSpPr/>
              <p:nvPr/>
            </p:nvCxnSpPr>
            <p:spPr>
              <a:xfrm flipH="1" rot="-1857825">
                <a:off x="7511818" y="751233"/>
                <a:ext cx="3499" cy="18292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g3181279ef9c_1_0"/>
              <p:cNvCxnSpPr/>
              <p:nvPr/>
            </p:nvCxnSpPr>
            <p:spPr>
              <a:xfrm flipH="1" rot="-1857825">
                <a:off x="7387780" y="819775"/>
                <a:ext cx="3499" cy="182881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g3181279ef9c_1_0"/>
              <p:cNvCxnSpPr/>
              <p:nvPr/>
            </p:nvCxnSpPr>
            <p:spPr>
              <a:xfrm flipH="1" rot="-2021404">
                <a:off x="7268679" y="893095"/>
                <a:ext cx="3245" cy="18280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g3181279ef9c_1_0"/>
              <p:cNvCxnSpPr/>
              <p:nvPr/>
            </p:nvCxnSpPr>
            <p:spPr>
              <a:xfrm flipH="1" rot="-2272499">
                <a:off x="7151993" y="976659"/>
                <a:ext cx="3421" cy="18278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g3181279ef9c_1_0"/>
              <p:cNvCxnSpPr/>
              <p:nvPr/>
            </p:nvCxnSpPr>
            <p:spPr>
              <a:xfrm flipH="1" rot="-2272499">
                <a:off x="7041705" y="1059981"/>
                <a:ext cx="3421" cy="18300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5" name="Google Shape;355;g3181279ef9c_1_0"/>
              <p:cNvCxnSpPr/>
              <p:nvPr/>
            </p:nvCxnSpPr>
            <p:spPr>
              <a:xfrm flipH="1" rot="-2272499">
                <a:off x="6931287" y="1143394"/>
                <a:ext cx="3421" cy="182877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g3181279ef9c_1_0"/>
              <p:cNvCxnSpPr/>
              <p:nvPr/>
            </p:nvCxnSpPr>
            <p:spPr>
              <a:xfrm flipH="1" rot="-2700000">
                <a:off x="6819149" y="1235887"/>
                <a:ext cx="3394" cy="18296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g3181279ef9c_1_0"/>
              <p:cNvCxnSpPr/>
              <p:nvPr/>
            </p:nvCxnSpPr>
            <p:spPr>
              <a:xfrm flipH="1" rot="-2700000">
                <a:off x="6721351" y="1332749"/>
                <a:ext cx="3394" cy="18285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g3181279ef9c_1_0"/>
              <p:cNvCxnSpPr/>
              <p:nvPr/>
            </p:nvCxnSpPr>
            <p:spPr>
              <a:xfrm flipH="1" rot="-2700000">
                <a:off x="6617399" y="1429369"/>
                <a:ext cx="3394" cy="18289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g3181279ef9c_1_0"/>
              <p:cNvCxnSpPr/>
              <p:nvPr/>
            </p:nvCxnSpPr>
            <p:spPr>
              <a:xfrm flipH="1" rot="-3127501">
                <a:off x="6520062" y="1527341"/>
                <a:ext cx="3421" cy="18291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0" name="Google Shape;360;g3181279ef9c_1_0"/>
              <p:cNvCxnSpPr/>
              <p:nvPr/>
            </p:nvCxnSpPr>
            <p:spPr>
              <a:xfrm flipH="1" rot="-3127501">
                <a:off x="6429505" y="1641649"/>
                <a:ext cx="3421" cy="1827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1" name="Google Shape;361;g3181279ef9c_1_0"/>
              <p:cNvCxnSpPr/>
              <p:nvPr/>
            </p:nvCxnSpPr>
            <p:spPr>
              <a:xfrm flipH="1" rot="-3127501">
                <a:off x="6340440" y="1750402"/>
                <a:ext cx="3421" cy="18278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2" name="Google Shape;362;g3181279ef9c_1_0"/>
              <p:cNvCxnSpPr/>
              <p:nvPr/>
            </p:nvCxnSpPr>
            <p:spPr>
              <a:xfrm flipH="1" rot="-3378596">
                <a:off x="6261818" y="1860136"/>
                <a:ext cx="3245" cy="18281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3" name="Google Shape;363;g3181279ef9c_1_0"/>
              <p:cNvCxnSpPr/>
              <p:nvPr/>
            </p:nvCxnSpPr>
            <p:spPr>
              <a:xfrm flipH="1" rot="-3542175">
                <a:off x="6184136" y="1979606"/>
                <a:ext cx="3499" cy="18300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4" name="Google Shape;364;g3181279ef9c_1_0"/>
              <p:cNvCxnSpPr/>
              <p:nvPr/>
            </p:nvCxnSpPr>
            <p:spPr>
              <a:xfrm flipH="1" rot="-3806097">
                <a:off x="6106598" y="2099133"/>
                <a:ext cx="3354" cy="18290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5" name="Google Shape;365;g3181279ef9c_1_0"/>
              <p:cNvCxnSpPr/>
              <p:nvPr/>
            </p:nvCxnSpPr>
            <p:spPr>
              <a:xfrm flipH="1" rot="-3806097">
                <a:off x="6043223" y="2222585"/>
                <a:ext cx="3354" cy="18287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6" name="Google Shape;366;g3181279ef9c_1_0"/>
              <p:cNvCxnSpPr/>
              <p:nvPr/>
            </p:nvCxnSpPr>
            <p:spPr>
              <a:xfrm flipH="1" rot="-3806097">
                <a:off x="5978889" y="2344241"/>
                <a:ext cx="3354" cy="18291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g3181279ef9c_1_0"/>
              <p:cNvCxnSpPr/>
              <p:nvPr/>
            </p:nvCxnSpPr>
            <p:spPr>
              <a:xfrm flipH="1" rot="-4091915">
                <a:off x="5912523" y="2470600"/>
                <a:ext cx="3231" cy="182781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g3181279ef9c_1_0"/>
              <p:cNvCxnSpPr/>
              <p:nvPr/>
            </p:nvCxnSpPr>
            <p:spPr>
              <a:xfrm flipH="1" rot="-4201014">
                <a:off x="5858821" y="2600905"/>
                <a:ext cx="3511" cy="18287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g3181279ef9c_1_0"/>
              <p:cNvCxnSpPr/>
              <p:nvPr/>
            </p:nvCxnSpPr>
            <p:spPr>
              <a:xfrm flipH="1" rot="-4484693">
                <a:off x="5808279" y="2734003"/>
                <a:ext cx="3421" cy="1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g3181279ef9c_1_0"/>
              <p:cNvCxnSpPr/>
              <p:nvPr/>
            </p:nvCxnSpPr>
            <p:spPr>
              <a:xfrm flipH="1" rot="-4484693">
                <a:off x="5773265" y="2866871"/>
                <a:ext cx="3421" cy="182947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1" name="Google Shape;371;g3181279ef9c_1_0"/>
              <p:cNvCxnSpPr/>
              <p:nvPr/>
            </p:nvCxnSpPr>
            <p:spPr>
              <a:xfrm flipH="1" rot="-4484693">
                <a:off x="5735885" y="3002039"/>
                <a:ext cx="3421" cy="182878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2" name="Google Shape;372;g3181279ef9c_1_0"/>
              <p:cNvCxnSpPr/>
              <p:nvPr/>
            </p:nvCxnSpPr>
            <p:spPr>
              <a:xfrm flipH="1" rot="-4781709">
                <a:off x="5700089" y="3138915"/>
                <a:ext cx="3354" cy="18274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3" name="Google Shape;373;g3181279ef9c_1_0"/>
              <p:cNvCxnSpPr/>
              <p:nvPr/>
            </p:nvCxnSpPr>
            <p:spPr>
              <a:xfrm flipH="1" rot="-4781709">
                <a:off x="5665910" y="3275431"/>
                <a:ext cx="3354" cy="1828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4" name="Google Shape;374;g3181279ef9c_1_0"/>
              <p:cNvCxnSpPr/>
              <p:nvPr/>
            </p:nvCxnSpPr>
            <p:spPr>
              <a:xfrm flipH="1" rot="-5088334">
                <a:off x="5644504" y="3414290"/>
                <a:ext cx="3314" cy="182811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5" name="Google Shape;375;g3181279ef9c_1_0"/>
              <p:cNvCxnSpPr/>
              <p:nvPr/>
            </p:nvCxnSpPr>
            <p:spPr>
              <a:xfrm flipH="1" rot="-5088334">
                <a:off x="5626521" y="3554669"/>
                <a:ext cx="3314" cy="18285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g3181279ef9c_1_0"/>
              <p:cNvCxnSpPr/>
              <p:nvPr/>
            </p:nvCxnSpPr>
            <p:spPr>
              <a:xfrm flipH="1" rot="-5400000">
                <a:off x="5616501" y="3691780"/>
                <a:ext cx="3300" cy="18280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g3181279ef9c_1_0"/>
              <p:cNvCxnSpPr/>
              <p:nvPr/>
            </p:nvCxnSpPr>
            <p:spPr>
              <a:xfrm flipH="1" rot="-5400000">
                <a:off x="5611426" y="3835267"/>
                <a:ext cx="3300" cy="18300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g3181279ef9c_1_0"/>
              <p:cNvCxnSpPr/>
              <p:nvPr/>
            </p:nvCxnSpPr>
            <p:spPr>
              <a:xfrm flipH="1" rot="-5711666">
                <a:off x="5608677" y="3975631"/>
                <a:ext cx="3314" cy="18295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g3181279ef9c_1_0"/>
              <p:cNvCxnSpPr/>
              <p:nvPr/>
            </p:nvCxnSpPr>
            <p:spPr>
              <a:xfrm flipH="1" rot="-5711666">
                <a:off x="5605761" y="4116101"/>
                <a:ext cx="3314" cy="18279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g3181279ef9c_1_0"/>
              <p:cNvCxnSpPr/>
              <p:nvPr/>
            </p:nvCxnSpPr>
            <p:spPr>
              <a:xfrm flipH="1" rot="-5711666">
                <a:off x="5624170" y="4254241"/>
                <a:ext cx="3314" cy="182853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g3181279ef9c_1_0"/>
              <p:cNvCxnSpPr/>
              <p:nvPr/>
            </p:nvCxnSpPr>
            <p:spPr>
              <a:xfrm flipH="1" rot="-6018291">
                <a:off x="5642669" y="4392409"/>
                <a:ext cx="3354" cy="18283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g3181279ef9c_1_0"/>
              <p:cNvCxnSpPr/>
              <p:nvPr/>
            </p:nvCxnSpPr>
            <p:spPr>
              <a:xfrm flipH="1" rot="-6018291">
                <a:off x="5654743" y="4536369"/>
                <a:ext cx="3354" cy="182814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3" name="Google Shape;383;g3181279ef9c_1_0"/>
              <p:cNvCxnSpPr/>
              <p:nvPr/>
            </p:nvCxnSpPr>
            <p:spPr>
              <a:xfrm flipH="1" rot="-6315307">
                <a:off x="5684398" y="4671531"/>
                <a:ext cx="3421" cy="18270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4" name="Google Shape;384;g3181279ef9c_1_0"/>
              <p:cNvCxnSpPr/>
              <p:nvPr/>
            </p:nvCxnSpPr>
            <p:spPr>
              <a:xfrm flipH="1" rot="-6315307">
                <a:off x="5714045" y="4808752"/>
                <a:ext cx="3421" cy="18288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5" name="Google Shape;385;g3181279ef9c_1_0"/>
              <p:cNvCxnSpPr/>
              <p:nvPr/>
            </p:nvCxnSpPr>
            <p:spPr>
              <a:xfrm flipH="1" rot="-6315307">
                <a:off x="5748412" y="4948550"/>
                <a:ext cx="3421" cy="1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6" name="Google Shape;386;g3181279ef9c_1_0"/>
              <p:cNvCxnSpPr/>
              <p:nvPr/>
            </p:nvCxnSpPr>
            <p:spPr>
              <a:xfrm flipH="1" rot="-6598986">
                <a:off x="5792008" y="5077782"/>
                <a:ext cx="3511" cy="18279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g3181279ef9c_1_0"/>
              <p:cNvCxnSpPr/>
              <p:nvPr/>
            </p:nvCxnSpPr>
            <p:spPr>
              <a:xfrm flipH="1" rot="-6708085">
                <a:off x="5847438" y="5211220"/>
                <a:ext cx="3231" cy="182819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g3181279ef9c_1_0"/>
              <p:cNvCxnSpPr/>
              <p:nvPr/>
            </p:nvCxnSpPr>
            <p:spPr>
              <a:xfrm flipH="1" rot="-6993903">
                <a:off x="5900390" y="5342407"/>
                <a:ext cx="3354" cy="182795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g3181279ef9c_1_0"/>
              <p:cNvCxnSpPr/>
              <p:nvPr/>
            </p:nvCxnSpPr>
            <p:spPr>
              <a:xfrm flipH="1" rot="-6993903">
                <a:off x="5955736" y="5473648"/>
                <a:ext cx="3354" cy="18287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id="390" name="Google Shape;390;g3181279ef9c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9325" y="2806240"/>
            <a:ext cx="2901871" cy="2901871"/>
          </a:xfrm>
          <a:custGeom>
            <a:rect b="b" l="l" r="r" t="t"/>
            <a:pathLst>
              <a:path extrusionOk="0" h="2851962" w="2851962">
                <a:moveTo>
                  <a:pt x="1425981" y="0"/>
                </a:moveTo>
                <a:cubicBezTo>
                  <a:pt x="2213529" y="0"/>
                  <a:pt x="2851962" y="638433"/>
                  <a:pt x="2851962" y="1425981"/>
                </a:cubicBezTo>
                <a:cubicBezTo>
                  <a:pt x="2851962" y="2213529"/>
                  <a:pt x="2213529" y="2851962"/>
                  <a:pt x="1425981" y="2851962"/>
                </a:cubicBezTo>
                <a:cubicBezTo>
                  <a:pt x="638433" y="2851962"/>
                  <a:pt x="0" y="2213529"/>
                  <a:pt x="0" y="1425981"/>
                </a:cubicBezTo>
                <a:cubicBezTo>
                  <a:pt x="0" y="638433"/>
                  <a:pt x="638433" y="0"/>
                  <a:pt x="142598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91" name="Google Shape;391;g3181279ef9c_1_0"/>
          <p:cNvPicPr preferRelativeResize="0"/>
          <p:nvPr/>
        </p:nvPicPr>
        <p:blipFill rotWithShape="1">
          <a:blip r:embed="rId6">
            <a:alphaModFix/>
          </a:blip>
          <a:srcRect b="16042" l="0" r="0" t="1686"/>
          <a:stretch/>
        </p:blipFill>
        <p:spPr>
          <a:xfrm>
            <a:off x="8888133" y="4144246"/>
            <a:ext cx="3305842" cy="2719666"/>
          </a:xfrm>
          <a:custGeom>
            <a:rect b="b" l="l" r="r" t="t"/>
            <a:pathLst>
              <a:path extrusionOk="0" h="2500842" w="3039855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Logotipo&#10;&#10;Descripción generada automáticamente" id="392" name="Google Shape;392;g3181279ef9c_1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78445" y="920629"/>
            <a:ext cx="3971738" cy="977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g31651f036a8_3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88" y="602963"/>
            <a:ext cx="10345425" cy="56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1776c82a2a_0_53"/>
          <p:cNvSpPr txBox="1"/>
          <p:nvPr>
            <p:ph type="title"/>
          </p:nvPr>
        </p:nvSpPr>
        <p:spPr>
          <a:xfrm>
            <a:off x="4199088" y="-243675"/>
            <a:ext cx="37938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PLAN DE PRUEBAS</a:t>
            </a:r>
            <a:endParaRPr/>
          </a:p>
        </p:txBody>
      </p:sp>
      <p:pic>
        <p:nvPicPr>
          <p:cNvPr descr="Logotipo&#10;&#10;Descripción generada automáticamente" id="512" name="Google Shape;512;g31776c82a2a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8138" y="120890"/>
            <a:ext cx="3276768" cy="80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g31776c82a2a_0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350" y="2316650"/>
            <a:ext cx="11925301" cy="26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92ce9c23b_1_15"/>
          <p:cNvSpPr txBox="1"/>
          <p:nvPr>
            <p:ph type="title"/>
          </p:nvPr>
        </p:nvSpPr>
        <p:spPr>
          <a:xfrm>
            <a:off x="4199088" y="-243675"/>
            <a:ext cx="37938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PLAN DE PRUEBAS</a:t>
            </a:r>
            <a:endParaRPr/>
          </a:p>
        </p:txBody>
      </p:sp>
      <p:pic>
        <p:nvPicPr>
          <p:cNvPr descr="Logotipo&#10;&#10;Descripción generada automáticamente" id="519" name="Google Shape;519;g3192ce9c23b_1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8138" y="120890"/>
            <a:ext cx="3276768" cy="80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3192ce9c23b_1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7738" y="887350"/>
            <a:ext cx="9996525" cy="52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"/>
          <p:cNvSpPr txBox="1"/>
          <p:nvPr>
            <p:ph type="title"/>
          </p:nvPr>
        </p:nvSpPr>
        <p:spPr>
          <a:xfrm>
            <a:off x="1" y="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MODELO DE DATOS</a:t>
            </a:r>
            <a:endParaRPr/>
          </a:p>
        </p:txBody>
      </p:sp>
      <p:pic>
        <p:nvPicPr>
          <p:cNvPr descr="Logotipo&#10;&#10;Descripción generada automáticamente" id="526" name="Google Shape;5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8138" y="120890"/>
            <a:ext cx="3276768" cy="80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5900"/>
            <a:ext cx="11887199" cy="4948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16384b5a98_1_2"/>
          <p:cNvSpPr txBox="1"/>
          <p:nvPr>
            <p:ph type="title"/>
          </p:nvPr>
        </p:nvSpPr>
        <p:spPr>
          <a:xfrm>
            <a:off x="59125" y="-443400"/>
            <a:ext cx="55770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Modelo de Datos Relacional</a:t>
            </a:r>
            <a:endParaRPr/>
          </a:p>
        </p:txBody>
      </p:sp>
      <p:sp>
        <p:nvSpPr>
          <p:cNvPr id="533" name="Google Shape;533;g316384b5a98_1_2"/>
          <p:cNvSpPr txBox="1"/>
          <p:nvPr>
            <p:ph idx="1" type="body"/>
          </p:nvPr>
        </p:nvSpPr>
        <p:spPr>
          <a:xfrm>
            <a:off x="1443150" y="683725"/>
            <a:ext cx="9305700" cy="269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•"/>
            </a:pPr>
            <a:r>
              <a:rPr b="1" lang="es-MX" sz="1900"/>
              <a:t>Estructura Clara</a:t>
            </a:r>
            <a:r>
              <a:rPr b="1" lang="es-MX" sz="1900"/>
              <a:t>:</a:t>
            </a:r>
            <a:endParaRPr b="1" sz="19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900"/>
              <a:t>Organiza los datos en tablas con filas y columnas, representando entidades como proveedores y zapatillas con atributos bien definidos.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Calibri"/>
              <a:buChar char="•"/>
            </a:pPr>
            <a:r>
              <a:rPr b="1" lang="es-MX" sz="1900"/>
              <a:t>Relaciones Definidas</a:t>
            </a:r>
            <a:r>
              <a:rPr b="1" lang="es-MX" sz="1900"/>
              <a:t>:</a:t>
            </a:r>
            <a:endParaRPr b="1" sz="19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MX" sz="1900"/>
              <a:t>Maneja relaciones entre entidades mediante claves primarias y foráneas, como la relación </a:t>
            </a:r>
            <a:r>
              <a:rPr b="1" lang="es-MX" sz="1900"/>
              <a:t>uno a muchos</a:t>
            </a:r>
            <a:r>
              <a:rPr lang="es-MX" sz="1900"/>
              <a:t> entre proveedores y productos.</a:t>
            </a:r>
            <a:endParaRPr sz="1900"/>
          </a:p>
        </p:txBody>
      </p:sp>
      <p:sp>
        <p:nvSpPr>
          <p:cNvPr id="534" name="Google Shape;534;g316384b5a98_1_2"/>
          <p:cNvSpPr txBox="1"/>
          <p:nvPr/>
        </p:nvSpPr>
        <p:spPr>
          <a:xfrm>
            <a:off x="1999050" y="3202475"/>
            <a:ext cx="87498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¿Por </a:t>
            </a:r>
            <a:r>
              <a:rPr b="1" lang="es-MX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b="1" lang="es-MX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elegimos un modelo no relacional?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Alta Escalabilidad: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s-MX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esperas un crecimiento exponencial en el número de proveedores o productos.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Procesamiento Rápido de Datos Grandes: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s-MX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necesitas manejar grandes volúmenes de datos de múltiples fuentes en tiempo real.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pción generada automáticamente" id="539" name="Google Shape;5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8138" y="120890"/>
            <a:ext cx="3276768" cy="80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6588" y="1207250"/>
            <a:ext cx="7638819" cy="4976101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10"/>
          <p:cNvSpPr txBox="1"/>
          <p:nvPr/>
        </p:nvSpPr>
        <p:spPr>
          <a:xfrm>
            <a:off x="3348900" y="265175"/>
            <a:ext cx="5494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Diagrama Componentes</a:t>
            </a:r>
            <a:endParaRPr sz="4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1"/>
          <p:cNvSpPr txBox="1"/>
          <p:nvPr>
            <p:ph type="title"/>
          </p:nvPr>
        </p:nvSpPr>
        <p:spPr>
          <a:xfrm>
            <a:off x="685801" y="512500"/>
            <a:ext cx="6814749" cy="1035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CONCLUSIÓN</a:t>
            </a:r>
            <a:endParaRPr/>
          </a:p>
        </p:txBody>
      </p:sp>
      <p:sp>
        <p:nvSpPr>
          <p:cNvPr id="547" name="Google Shape;547;p11"/>
          <p:cNvSpPr txBox="1"/>
          <p:nvPr>
            <p:ph idx="1" type="body"/>
          </p:nvPr>
        </p:nvSpPr>
        <p:spPr>
          <a:xfrm>
            <a:off x="685801" y="1484376"/>
            <a:ext cx="6814749" cy="4788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144780" lvl="0" marL="28575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MX" sz="2400"/>
              <a:t>El proyecto </a:t>
            </a:r>
            <a:r>
              <a:rPr b="1" lang="es-MX" sz="2400"/>
              <a:t>Layback Kicks</a:t>
            </a:r>
            <a:r>
              <a:rPr lang="es-MX" sz="2400"/>
              <a:t> ha avanzado de manera consistente, cumpliendo con los objetivos principales de optimizar la gestión de inventario de zapatillas exclusivas y permitir un control eficiente de stock. A pesar de algunos desafíos iniciales con la integración de otras tecnologías, visualización y monitoreo del inventario, ofreciendo funcionalidades clave como </a:t>
            </a:r>
            <a:r>
              <a:rPr lang="es-MX" sz="2400"/>
              <a:t>visualización</a:t>
            </a:r>
            <a:r>
              <a:rPr lang="es-MX" sz="2400"/>
              <a:t> detallada y reportes de ventas. Aunque el proyecto tiene limitaciones, como algunas tareas manuales, se ha establecido una base sólida para futuras mejoras. Con las pruebas completadas y la implementación final en curso, el sistema está listo para ofrecer una solución eficiente y escalable a los revendedores de zapatillas.</a:t>
            </a:r>
            <a:endParaRPr/>
          </a:p>
        </p:txBody>
      </p:sp>
      <p:pic>
        <p:nvPicPr>
          <p:cNvPr id="548" name="Google Shape;548;p11"/>
          <p:cNvPicPr preferRelativeResize="0"/>
          <p:nvPr/>
        </p:nvPicPr>
        <p:blipFill rotWithShape="1">
          <a:blip r:embed="rId4">
            <a:alphaModFix/>
          </a:blip>
          <a:srcRect b="16042" l="0" r="0" t="1686"/>
          <a:stretch/>
        </p:blipFill>
        <p:spPr>
          <a:xfrm>
            <a:off x="8439545" y="1030289"/>
            <a:ext cx="2813400" cy="2314500"/>
          </a:xfrm>
          <a:prstGeom prst="roundRect">
            <a:avLst>
              <a:gd fmla="val 7306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  <p:pic>
        <p:nvPicPr>
          <p:cNvPr descr="Logotipo&#10;&#10;Descripción generada automáticamente" id="549" name="Google Shape;54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418" y="4243563"/>
            <a:ext cx="3445714" cy="844199"/>
          </a:xfrm>
          <a:prstGeom prst="roundRect">
            <a:avLst>
              <a:gd fmla="val 7306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92ce9c23b_0_0"/>
          <p:cNvSpPr txBox="1"/>
          <p:nvPr>
            <p:ph type="ctrTitle"/>
          </p:nvPr>
        </p:nvSpPr>
        <p:spPr>
          <a:xfrm>
            <a:off x="1078675" y="763475"/>
            <a:ext cx="3640200" cy="919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Nuestro Cliente</a:t>
            </a:r>
            <a:endParaRPr/>
          </a:p>
        </p:txBody>
      </p:sp>
      <p:sp>
        <p:nvSpPr>
          <p:cNvPr id="398" name="Google Shape;398;g3192ce9c23b_0_0"/>
          <p:cNvSpPr txBox="1"/>
          <p:nvPr>
            <p:ph idx="1" type="subTitle"/>
          </p:nvPr>
        </p:nvSpPr>
        <p:spPr>
          <a:xfrm>
            <a:off x="1078675" y="2036800"/>
            <a:ext cx="9931800" cy="283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MX" sz="2300"/>
              <a:t>Nuestro cliente, el administrador de </a:t>
            </a:r>
            <a:r>
              <a:rPr lang="es-MX" sz="2300"/>
              <a:t>LaybackKicks</a:t>
            </a:r>
            <a:r>
              <a:rPr lang="es-MX" sz="2300"/>
              <a:t>, maneja su tienda en Instagram y enfrenta desafíos comunes para pequeños revendedores: la gestión manual de inventarios, falta de tiempo y errores en el registro de productos. Este sistema no solo agiliza procesos, sino que también permite al cliente enfocar sus esfuerzos en la venta, optimizando su negocio y proyectando profesionalismo en el mercado de zapatillas exclusivas.</a:t>
            </a:r>
            <a:endParaRPr sz="2300"/>
          </a:p>
        </p:txBody>
      </p:sp>
      <p:pic>
        <p:nvPicPr>
          <p:cNvPr descr="Logotipo&#10;&#10;Descripción generada automáticamente" id="399" name="Google Shape;399;g3192ce9c23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8138" y="120890"/>
            <a:ext cx="3276768" cy="80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DESCRIPCIÓN DEL PROYECTO</a:t>
            </a:r>
            <a:endParaRPr/>
          </a:p>
        </p:txBody>
      </p:sp>
      <p:sp>
        <p:nvSpPr>
          <p:cNvPr id="405" name="Google Shape;405;p2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s-MX" sz="2800"/>
              <a:t>Problemática</a:t>
            </a:r>
            <a:r>
              <a:rPr b="1" lang="es-MX" sz="2800"/>
              <a:t>:</a:t>
            </a:r>
            <a:r>
              <a:rPr lang="es-MX" sz="2800"/>
              <a:t> Las tiendas minoristas de zapatillas enfrentan desafíos para mantener un control eficiente del inventario, lo que afecta la toma de decisiones.</a:t>
            </a:r>
            <a:endParaRPr sz="2800"/>
          </a:p>
        </p:txBody>
      </p:sp>
      <p:sp>
        <p:nvSpPr>
          <p:cNvPr id="406" name="Google Shape;406;p2"/>
          <p:cNvSpPr txBox="1"/>
          <p:nvPr>
            <p:ph idx="2" type="body"/>
          </p:nvPr>
        </p:nvSpPr>
        <p:spPr>
          <a:xfrm>
            <a:off x="5821919" y="2142049"/>
            <a:ext cx="4995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s-MX" sz="2800"/>
              <a:t>Propuesta de Solución:</a:t>
            </a:r>
            <a:r>
              <a:rPr lang="es-MX" sz="2800"/>
              <a:t> Desarrollar una plataforma web que optimice la gestión del inventario, permita el seguimiento y generar alertas de stock no vendido.</a:t>
            </a:r>
            <a:endParaRPr sz="2800"/>
          </a:p>
        </p:txBody>
      </p:sp>
      <p:pic>
        <p:nvPicPr>
          <p:cNvPr descr="Logotipo&#10;&#10;Descripción generada automáticamente" id="407" name="Google Shape;4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7688" y="609590"/>
            <a:ext cx="3276768" cy="80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"/>
          <p:cNvSpPr txBox="1"/>
          <p:nvPr>
            <p:ph type="title"/>
          </p:nvPr>
        </p:nvSpPr>
        <p:spPr>
          <a:xfrm>
            <a:off x="685800" y="261787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 sz="3600" cap="none"/>
              <a:t>OBJETIVO GENERAL</a:t>
            </a:r>
            <a:endParaRPr/>
          </a:p>
        </p:txBody>
      </p:sp>
      <p:sp>
        <p:nvSpPr>
          <p:cNvPr id="414" name="Google Shape;414;p3"/>
          <p:cNvSpPr txBox="1"/>
          <p:nvPr>
            <p:ph idx="1" type="body"/>
          </p:nvPr>
        </p:nvSpPr>
        <p:spPr>
          <a:xfrm>
            <a:off x="685801" y="1467253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/>
              <a:t>Crear una plataforma digital que permita gestionar eficientemente el inventario de zapatillas y facilite la toma de decisiones informadas.</a:t>
            </a:r>
            <a:endParaRPr/>
          </a:p>
        </p:txBody>
      </p:sp>
      <p:grpSp>
        <p:nvGrpSpPr>
          <p:cNvPr id="415" name="Google Shape;415;p3"/>
          <p:cNvGrpSpPr/>
          <p:nvPr/>
        </p:nvGrpSpPr>
        <p:grpSpPr>
          <a:xfrm>
            <a:off x="685800" y="3607065"/>
            <a:ext cx="10131424" cy="2110186"/>
            <a:chOff x="0" y="73946"/>
            <a:chExt cx="10131424" cy="2110186"/>
          </a:xfrm>
        </p:grpSpPr>
        <p:sp>
          <p:nvSpPr>
            <p:cNvPr id="416" name="Google Shape;416;p3"/>
            <p:cNvSpPr/>
            <p:nvPr/>
          </p:nvSpPr>
          <p:spPr>
            <a:xfrm>
              <a:off x="0" y="73946"/>
              <a:ext cx="2849463" cy="1809409"/>
            </a:xfrm>
            <a:prstGeom prst="roundRect">
              <a:avLst>
                <a:gd fmla="val 10000" name="adj"/>
              </a:avLst>
            </a:prstGeom>
            <a:solidFill>
              <a:srgbClr val="AB3BC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316607" y="374723"/>
              <a:ext cx="2849463" cy="180940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AB3B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 txBox="1"/>
            <p:nvPr/>
          </p:nvSpPr>
          <p:spPr>
            <a:xfrm>
              <a:off x="369603" y="427719"/>
              <a:ext cx="2743471" cy="1703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s-MX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Diseñar una base de datos</a:t>
              </a:r>
              <a:r>
                <a:rPr lang="es-MX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3482677" y="73946"/>
              <a:ext cx="2849463" cy="1809409"/>
            </a:xfrm>
            <a:prstGeom prst="roundRect">
              <a:avLst>
                <a:gd fmla="val 10000" name="adj"/>
              </a:avLst>
            </a:prstGeom>
            <a:solidFill>
              <a:srgbClr val="AB3BC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3799284" y="374723"/>
              <a:ext cx="2849463" cy="180940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AB3B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 txBox="1"/>
            <p:nvPr/>
          </p:nvSpPr>
          <p:spPr>
            <a:xfrm>
              <a:off x="3852280" y="427719"/>
              <a:ext cx="2743471" cy="1703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s-MX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Crear interfaces de usuario intuitivas.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6965354" y="73946"/>
              <a:ext cx="2849463" cy="1809409"/>
            </a:xfrm>
            <a:prstGeom prst="roundRect">
              <a:avLst>
                <a:gd fmla="val 10000" name="adj"/>
              </a:avLst>
            </a:prstGeom>
            <a:solidFill>
              <a:srgbClr val="AB3BC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7281961" y="374723"/>
              <a:ext cx="2849463" cy="180940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AB3B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 txBox="1"/>
            <p:nvPr/>
          </p:nvSpPr>
          <p:spPr>
            <a:xfrm>
              <a:off x="7334957" y="427719"/>
              <a:ext cx="2743471" cy="1703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s-MX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Implementar funcionalidades para registrar y visualizar productos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p3"/>
          <p:cNvSpPr txBox="1"/>
          <p:nvPr/>
        </p:nvSpPr>
        <p:spPr>
          <a:xfrm>
            <a:off x="685800" y="2624328"/>
            <a:ext cx="72969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</p:txBody>
      </p:sp>
      <p:pic>
        <p:nvPicPr>
          <p:cNvPr descr="Logotipo&#10;&#10;Descripción generada automáticamente" id="426" name="Google Shape;4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8138" y="120890"/>
            <a:ext cx="3276768" cy="80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"/>
          <p:cNvSpPr txBox="1"/>
          <p:nvPr>
            <p:ph type="title"/>
          </p:nvPr>
        </p:nvSpPr>
        <p:spPr>
          <a:xfrm>
            <a:off x="3177813" y="471675"/>
            <a:ext cx="51474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ALCANCES DEL PROYECTO</a:t>
            </a:r>
            <a:endParaRPr/>
          </a:p>
        </p:txBody>
      </p:sp>
      <p:grpSp>
        <p:nvGrpSpPr>
          <p:cNvPr id="432" name="Google Shape;432;p4"/>
          <p:cNvGrpSpPr/>
          <p:nvPr/>
        </p:nvGrpSpPr>
        <p:grpSpPr>
          <a:xfrm>
            <a:off x="1056189" y="2276082"/>
            <a:ext cx="9390647" cy="3838302"/>
            <a:chOff x="370388" y="134015"/>
            <a:chExt cx="9390647" cy="3838302"/>
          </a:xfrm>
        </p:grpSpPr>
        <p:sp>
          <p:nvSpPr>
            <p:cNvPr id="433" name="Google Shape;433;p4"/>
            <p:cNvSpPr/>
            <p:nvPr/>
          </p:nvSpPr>
          <p:spPr>
            <a:xfrm>
              <a:off x="370388" y="134015"/>
              <a:ext cx="814049" cy="814049"/>
            </a:xfrm>
            <a:prstGeom prst="ellipse">
              <a:avLst/>
            </a:prstGeom>
            <a:solidFill>
              <a:srgbClr val="E1C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541339" y="304965"/>
              <a:ext cx="472148" cy="47214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358878" y="134015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"/>
            <p:cNvSpPr txBox="1"/>
            <p:nvPr/>
          </p:nvSpPr>
          <p:spPr>
            <a:xfrm>
              <a:off x="1358878" y="134015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lang="es-MX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 de Inventario Completa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3612051" y="134015"/>
              <a:ext cx="814049" cy="814049"/>
            </a:xfrm>
            <a:prstGeom prst="ellipse">
              <a:avLst/>
            </a:prstGeom>
            <a:solidFill>
              <a:srgbClr val="E1C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3783002" y="304965"/>
              <a:ext cx="472148" cy="47214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4600541" y="134015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"/>
            <p:cNvSpPr txBox="1"/>
            <p:nvPr/>
          </p:nvSpPr>
          <p:spPr>
            <a:xfrm>
              <a:off x="4600541" y="134015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lang="es-MX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 de Stock en Tiempo Real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6853714" y="134015"/>
              <a:ext cx="814049" cy="814049"/>
            </a:xfrm>
            <a:prstGeom prst="ellipse">
              <a:avLst/>
            </a:prstGeom>
            <a:solidFill>
              <a:srgbClr val="E1C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7024665" y="304965"/>
              <a:ext cx="472148" cy="47214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7842204" y="134015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"/>
            <p:cNvSpPr txBox="1"/>
            <p:nvPr/>
          </p:nvSpPr>
          <p:spPr>
            <a:xfrm>
              <a:off x="7842204" y="134015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lang="es-MX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Historial de Productos Vendidos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370388" y="1646141"/>
              <a:ext cx="814049" cy="814049"/>
            </a:xfrm>
            <a:prstGeom prst="ellipse">
              <a:avLst/>
            </a:prstGeom>
            <a:solidFill>
              <a:srgbClr val="E1C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541339" y="1817092"/>
              <a:ext cx="472148" cy="47214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1358878" y="1646141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"/>
            <p:cNvSpPr txBox="1"/>
            <p:nvPr/>
          </p:nvSpPr>
          <p:spPr>
            <a:xfrm>
              <a:off x="1358878" y="1646141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lang="es-MX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Reportes y Estadísticas de Ventas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3612051" y="1646141"/>
              <a:ext cx="814049" cy="814049"/>
            </a:xfrm>
            <a:prstGeom prst="ellipse">
              <a:avLst/>
            </a:prstGeom>
            <a:solidFill>
              <a:srgbClr val="E1C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3783002" y="1817092"/>
              <a:ext cx="472148" cy="47214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4600541" y="1646141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"/>
            <p:cNvSpPr txBox="1"/>
            <p:nvPr/>
          </p:nvSpPr>
          <p:spPr>
            <a:xfrm>
              <a:off x="4600541" y="1646141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lang="es-MX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Filtros y Búsquedas Avanzadas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6853714" y="1646141"/>
              <a:ext cx="814049" cy="814049"/>
            </a:xfrm>
            <a:prstGeom prst="ellipse">
              <a:avLst/>
            </a:prstGeom>
            <a:solidFill>
              <a:srgbClr val="E1C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7024665" y="1817092"/>
              <a:ext cx="472148" cy="472148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7842204" y="1646141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"/>
            <p:cNvSpPr txBox="1"/>
            <p:nvPr/>
          </p:nvSpPr>
          <p:spPr>
            <a:xfrm>
              <a:off x="7842204" y="1646141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lang="es-MX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Alertas y Notificaciones de Stock sin Vender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370388" y="3158268"/>
              <a:ext cx="814049" cy="814049"/>
            </a:xfrm>
            <a:prstGeom prst="ellipse">
              <a:avLst/>
            </a:prstGeom>
            <a:solidFill>
              <a:srgbClr val="E1CD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541339" y="3329218"/>
              <a:ext cx="472148" cy="472148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1358878" y="3158268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"/>
            <p:cNvSpPr txBox="1"/>
            <p:nvPr/>
          </p:nvSpPr>
          <p:spPr>
            <a:xfrm>
              <a:off x="1358878" y="3158268"/>
              <a:ext cx="1918831" cy="814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lang="es-MX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 de Múltiples Estados de Producto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ogotipo&#10;&#10;Descripción generada automáticamente" id="461" name="Google Shape;461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668138" y="120890"/>
            <a:ext cx="3276771" cy="80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LIMITACIONES</a:t>
            </a:r>
            <a:endParaRPr/>
          </a:p>
        </p:txBody>
      </p:sp>
      <p:grpSp>
        <p:nvGrpSpPr>
          <p:cNvPr id="467" name="Google Shape;467;p5"/>
          <p:cNvGrpSpPr/>
          <p:nvPr/>
        </p:nvGrpSpPr>
        <p:grpSpPr>
          <a:xfrm>
            <a:off x="992120" y="2923065"/>
            <a:ext cx="9518784" cy="2351468"/>
            <a:chOff x="306320" y="516665"/>
            <a:chExt cx="9518784" cy="2351468"/>
          </a:xfrm>
        </p:grpSpPr>
        <p:sp>
          <p:nvSpPr>
            <p:cNvPr id="468" name="Google Shape;468;p5"/>
            <p:cNvSpPr/>
            <p:nvPr/>
          </p:nvSpPr>
          <p:spPr>
            <a:xfrm>
              <a:off x="1087713" y="516665"/>
              <a:ext cx="1278642" cy="127864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306320" y="2148133"/>
              <a:ext cx="284142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"/>
            <p:cNvSpPr txBox="1"/>
            <p:nvPr/>
          </p:nvSpPr>
          <p:spPr>
            <a:xfrm>
              <a:off x="306320" y="2148133"/>
              <a:ext cx="284142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1" i="0" lang="es-MX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Integración Limitada con Plataformas de Terceros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4426391" y="516665"/>
              <a:ext cx="1278642" cy="127864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3644998" y="2148133"/>
              <a:ext cx="284142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"/>
            <p:cNvSpPr txBox="1"/>
            <p:nvPr/>
          </p:nvSpPr>
          <p:spPr>
            <a:xfrm>
              <a:off x="3644998" y="2148133"/>
              <a:ext cx="284142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1" i="0" lang="es-MX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Proceso de Venta Manual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7765069" y="516665"/>
              <a:ext cx="1278642" cy="127864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6983676" y="2148133"/>
              <a:ext cx="284142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"/>
            <p:cNvSpPr txBox="1"/>
            <p:nvPr/>
          </p:nvSpPr>
          <p:spPr>
            <a:xfrm>
              <a:off x="6983676" y="2148133"/>
              <a:ext cx="284142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1" i="0" lang="es-MX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Sistema de Usuarios 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ogotipo&#10;&#10;Descripción generada automáticamente" id="477" name="Google Shape;47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8138" y="120890"/>
            <a:ext cx="3276768" cy="80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METODOLOGÍA DE TRABAJO</a:t>
            </a:r>
            <a:endParaRPr/>
          </a:p>
        </p:txBody>
      </p:sp>
      <p:sp>
        <p:nvSpPr>
          <p:cNvPr id="483" name="Google Shape;483;p6"/>
          <p:cNvSpPr txBox="1"/>
          <p:nvPr>
            <p:ph idx="1" type="body"/>
          </p:nvPr>
        </p:nvSpPr>
        <p:spPr>
          <a:xfrm>
            <a:off x="685801" y="1819656"/>
            <a:ext cx="10131425" cy="453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s-MX"/>
              <a:t>Análisis de Requisitos</a:t>
            </a:r>
            <a:r>
              <a:rPr lang="es-MX"/>
              <a:t>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MX"/>
              <a:t>Definición clara de las funcionalidades necesarias para la gestión de inventario, alertas de stock no vendido y reportes de ventas.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s-MX"/>
              <a:t>Diseño del Sistema</a:t>
            </a:r>
            <a:r>
              <a:rPr lang="es-MX"/>
              <a:t>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MX"/>
              <a:t>Diseño de la arquitectura y del modelo de datos, especificando el uso de Node.js y PostgreSQL.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s-MX"/>
              <a:t>Implementación</a:t>
            </a:r>
            <a:r>
              <a:rPr lang="es-MX"/>
              <a:t>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MX"/>
              <a:t>Desarrollo del backend y frontend, incluyendo la visualización de productos y el manejo del inventario.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s-MX"/>
              <a:t>Pruebas</a:t>
            </a:r>
            <a:r>
              <a:rPr lang="es-MX"/>
              <a:t>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MX"/>
              <a:t>Verificación de las funcionalidades clave a través de pruebas manuales y funcionales.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s-MX"/>
              <a:t>Implementación Final</a:t>
            </a:r>
            <a:r>
              <a:rPr lang="es-MX"/>
              <a:t>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MX"/>
              <a:t>Entrega del sistema con todas las funcionalidades implementadas y probadas.</a:t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Logotipo&#10;&#10;Descripción generada automáticamente" id="484" name="Google Shape;4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8138" y="120890"/>
            <a:ext cx="3276768" cy="80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"/>
          <p:cNvSpPr txBox="1"/>
          <p:nvPr>
            <p:ph type="title"/>
          </p:nvPr>
        </p:nvSpPr>
        <p:spPr>
          <a:xfrm>
            <a:off x="3118350" y="649025"/>
            <a:ext cx="5955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CRONOGRAMA DEL PROYECTO</a:t>
            </a:r>
            <a:endParaRPr/>
          </a:p>
        </p:txBody>
      </p:sp>
      <p:pic>
        <p:nvPicPr>
          <p:cNvPr id="490" name="Google Shape;49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764992"/>
            <a:ext cx="10690601" cy="44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491" name="Google Shape;49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8138" y="120890"/>
            <a:ext cx="3276768" cy="80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493" name="Google Shape;4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8138" y="120890"/>
            <a:ext cx="3276768" cy="80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192ce9c23b_0_1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Matriz de Riesgos</a:t>
            </a:r>
            <a:endParaRPr/>
          </a:p>
        </p:txBody>
      </p:sp>
      <p:pic>
        <p:nvPicPr>
          <p:cNvPr id="499" name="Google Shape;499;g3192ce9c23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363" y="2142075"/>
            <a:ext cx="87915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g3192ce9c23b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663" y="3923325"/>
            <a:ext cx="85629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501" name="Google Shape;501;g3192ce9c23b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8138" y="120890"/>
            <a:ext cx="3276768" cy="80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2024-09-10T00:31:00Z</dcterms:created>
  <dc:creator>JUAN . Garrido Catalan</dc:creator>
</cp:coreProperties>
</file>