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RM0CePZKbBHZo39fgb2M3E7g+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6" name="Google Shape;7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2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4" name="Google Shape;8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3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4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MX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MX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02" name="Google Shape;102;p2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MX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MX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6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2" name="Google Shape;132;p2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7" name="Google Shape;2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5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4" name="Google Shape;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1" name="Google Shape;4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8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7" name="Google Shape;5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3" name="Google Shape;6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8" name="Google Shape;6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8.jpg"/><Relationship Id="rId6" Type="http://schemas.openxmlformats.org/officeDocument/2006/relationships/image" Target="../media/image12.jpg"/><Relationship Id="rId7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2.jp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/>
          <p:nvPr>
            <p:ph type="ctrTitle"/>
          </p:nvPr>
        </p:nvSpPr>
        <p:spPr>
          <a:xfrm>
            <a:off x="685801" y="609600"/>
            <a:ext cx="4681873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s-MX" sz="3600"/>
              <a:t>GESTIÓN</a:t>
            </a:r>
            <a:r>
              <a:rPr b="1" lang="es-MX" sz="3600"/>
              <a:t> DE ZAPATILLAS LAYBACK KICKS</a:t>
            </a:r>
            <a:endParaRPr/>
          </a:p>
        </p:txBody>
      </p:sp>
      <p:sp>
        <p:nvSpPr>
          <p:cNvPr id="146" name="Google Shape;146;p1"/>
          <p:cNvSpPr txBox="1"/>
          <p:nvPr>
            <p:ph idx="1" type="subTitle"/>
          </p:nvPr>
        </p:nvSpPr>
        <p:spPr>
          <a:xfrm>
            <a:off x="685801" y="2142067"/>
            <a:ext cx="4681873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cap="none"/>
              <a:t>Integrantes: Tomas Valenzuela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cap="none"/>
              <a:t>     		     Fabian Perez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cap="none"/>
              <a:t>		     Juan </a:t>
            </a:r>
            <a:r>
              <a:rPr lang="es-MX"/>
              <a:t>José</a:t>
            </a:r>
            <a:r>
              <a:rPr lang="es-MX" cap="none"/>
              <a:t> Garrido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cap="none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cap="none"/>
              <a:t>Docente: </a:t>
            </a:r>
            <a:r>
              <a:rPr lang="es-MX"/>
              <a:t>Rocío</a:t>
            </a:r>
            <a:r>
              <a:rPr lang="es-MX" cap="none"/>
              <a:t> Contreras Aguila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cap="none"/>
              <a:t>Sección: Capstone 003D</a:t>
            </a:r>
            <a:endParaRPr/>
          </a:p>
        </p:txBody>
      </p:sp>
      <p:grpSp>
        <p:nvGrpSpPr>
          <p:cNvPr id="147" name="Google Shape;147;p1"/>
          <p:cNvGrpSpPr/>
          <p:nvPr/>
        </p:nvGrpSpPr>
        <p:grpSpPr>
          <a:xfrm rot="-332396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48" name="Google Shape;148;p1"/>
            <p:cNvSpPr/>
            <p:nvPr/>
          </p:nvSpPr>
          <p:spPr>
            <a:xfrm>
              <a:off x="5281603" y="104899"/>
              <a:ext cx="6896713" cy="6005491"/>
            </a:xfrm>
            <a:custGeom>
              <a:rect b="b" l="l" r="r" t="t"/>
              <a:pathLst>
                <a:path extrusionOk="0" h="6005491" w="6896713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1"/>
            <p:cNvGrpSpPr/>
            <p:nvPr/>
          </p:nvGrpSpPr>
          <p:grpSpPr>
            <a:xfrm>
              <a:off x="5516218" y="331504"/>
              <a:ext cx="6675782" cy="5276654"/>
              <a:chOff x="5516218" y="331504"/>
              <a:chExt cx="6675782" cy="5276654"/>
            </a:xfrm>
          </p:grpSpPr>
          <p:cxnSp>
            <p:nvCxnSpPr>
              <p:cNvPr id="150" name="Google Shape;150;p1"/>
              <p:cNvCxnSpPr/>
              <p:nvPr/>
            </p:nvCxnSpPr>
            <p:spPr>
              <a:xfrm flipH="1">
                <a:off x="9266830" y="3315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"/>
              <p:cNvCxnSpPr/>
              <p:nvPr/>
            </p:nvCxnSpPr>
            <p:spPr>
              <a:xfrm flipH="1" rot="120000">
                <a:off x="9408861" y="3383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p1"/>
              <p:cNvCxnSpPr/>
              <p:nvPr/>
            </p:nvCxnSpPr>
            <p:spPr>
              <a:xfrm flipH="1" rot="240000">
                <a:off x="9551700" y="34763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1"/>
              <p:cNvCxnSpPr/>
              <p:nvPr/>
            </p:nvCxnSpPr>
            <p:spPr>
              <a:xfrm flipH="1" rot="360000">
                <a:off x="9688748" y="36808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1"/>
              <p:cNvCxnSpPr/>
              <p:nvPr/>
            </p:nvCxnSpPr>
            <p:spPr>
              <a:xfrm flipH="1" rot="540000">
                <a:off x="9824866" y="38922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1"/>
              <p:cNvCxnSpPr/>
              <p:nvPr/>
            </p:nvCxnSpPr>
            <p:spPr>
              <a:xfrm flipH="1" rot="660000">
                <a:off x="9966867" y="41754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"/>
              <p:cNvCxnSpPr/>
              <p:nvPr/>
            </p:nvCxnSpPr>
            <p:spPr>
              <a:xfrm flipH="1" rot="780000">
                <a:off x="10104425" y="4458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"/>
              <p:cNvCxnSpPr/>
              <p:nvPr/>
            </p:nvCxnSpPr>
            <p:spPr>
              <a:xfrm flipH="1" rot="900000">
                <a:off x="10240513" y="47948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1"/>
              <p:cNvCxnSpPr/>
              <p:nvPr/>
            </p:nvCxnSpPr>
            <p:spPr>
              <a:xfrm flipH="1" rot="1080000">
                <a:off x="10373882" y="52435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"/>
              <p:cNvCxnSpPr/>
              <p:nvPr/>
            </p:nvCxnSpPr>
            <p:spPr>
              <a:xfrm flipH="1" rot="1200000">
                <a:off x="10505632" y="570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"/>
              <p:cNvCxnSpPr/>
              <p:nvPr/>
            </p:nvCxnSpPr>
            <p:spPr>
              <a:xfrm flipH="1" rot="1320000">
                <a:off x="10637382" y="62134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"/>
              <p:cNvCxnSpPr/>
              <p:nvPr/>
            </p:nvCxnSpPr>
            <p:spPr>
              <a:xfrm flipH="1" rot="1440000">
                <a:off x="10760965" y="69043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"/>
              <p:cNvCxnSpPr/>
              <p:nvPr/>
            </p:nvCxnSpPr>
            <p:spPr>
              <a:xfrm flipH="1" rot="1620000">
                <a:off x="10888991" y="755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1"/>
              <p:cNvCxnSpPr/>
              <p:nvPr/>
            </p:nvCxnSpPr>
            <p:spPr>
              <a:xfrm flipH="1" rot="1740000">
                <a:off x="11010193" y="81974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"/>
              <p:cNvCxnSpPr/>
              <p:nvPr/>
            </p:nvCxnSpPr>
            <p:spPr>
              <a:xfrm flipH="1" rot="1860000">
                <a:off x="11129014" y="89566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"/>
              <p:cNvCxnSpPr/>
              <p:nvPr/>
            </p:nvCxnSpPr>
            <p:spPr>
              <a:xfrm flipH="1" rot="1980000">
                <a:off x="11249872" y="968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"/>
              <p:cNvCxnSpPr/>
              <p:nvPr/>
            </p:nvCxnSpPr>
            <p:spPr>
              <a:xfrm flipH="1" rot="2160000">
                <a:off x="11366875" y="10480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"/>
              <p:cNvCxnSpPr/>
              <p:nvPr/>
            </p:nvCxnSpPr>
            <p:spPr>
              <a:xfrm flipH="1" rot="2280000">
                <a:off x="11474058" y="11315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"/>
              <p:cNvCxnSpPr/>
              <p:nvPr/>
            </p:nvCxnSpPr>
            <p:spPr>
              <a:xfrm flipH="1" rot="2400000">
                <a:off x="11583303" y="122179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1"/>
              <p:cNvCxnSpPr/>
              <p:nvPr/>
            </p:nvCxnSpPr>
            <p:spPr>
              <a:xfrm flipH="1" rot="2520000">
                <a:off x="11685344" y="132177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"/>
              <p:cNvCxnSpPr/>
              <p:nvPr/>
            </p:nvCxnSpPr>
            <p:spPr>
              <a:xfrm flipH="1" rot="2700000">
                <a:off x="11787704" y="14176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"/>
              <p:cNvCxnSpPr/>
              <p:nvPr/>
            </p:nvCxnSpPr>
            <p:spPr>
              <a:xfrm flipH="1" rot="2820000">
                <a:off x="11880859" y="15179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1"/>
              <p:cNvCxnSpPr/>
              <p:nvPr/>
            </p:nvCxnSpPr>
            <p:spPr>
              <a:xfrm flipH="1" rot="2940000">
                <a:off x="11969252" y="162743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1"/>
              <p:cNvCxnSpPr/>
              <p:nvPr/>
            </p:nvCxnSpPr>
            <p:spPr>
              <a:xfrm flipH="1" rot="3060000">
                <a:off x="12062016" y="173601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"/>
              <p:cNvCxnSpPr/>
              <p:nvPr/>
            </p:nvCxnSpPr>
            <p:spPr>
              <a:xfrm flipH="1">
                <a:off x="12074680" y="1910249"/>
                <a:ext cx="117320" cy="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"/>
              <p:cNvCxnSpPr/>
              <p:nvPr/>
            </p:nvCxnSpPr>
            <p:spPr>
              <a:xfrm flipH="1">
                <a:off x="12149943" y="2083594"/>
                <a:ext cx="39676" cy="2143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"/>
              <p:cNvCxnSpPr/>
              <p:nvPr/>
            </p:nvCxnSpPr>
            <p:spPr>
              <a:xfrm flipH="1" rot="-180000">
                <a:off x="9127990" y="33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"/>
              <p:cNvCxnSpPr/>
              <p:nvPr/>
            </p:nvCxnSpPr>
            <p:spPr>
              <a:xfrm flipH="1" rot="-300000">
                <a:off x="8987576" y="33663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"/>
              <p:cNvCxnSpPr/>
              <p:nvPr/>
            </p:nvCxnSpPr>
            <p:spPr>
              <a:xfrm flipH="1" rot="-420000">
                <a:off x="8844859" y="35117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"/>
              <p:cNvCxnSpPr/>
              <p:nvPr/>
            </p:nvCxnSpPr>
            <p:spPr>
              <a:xfrm flipH="1" rot="-540000">
                <a:off x="8706904" y="3657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1"/>
              <p:cNvCxnSpPr/>
              <p:nvPr/>
            </p:nvCxnSpPr>
            <p:spPr>
              <a:xfrm flipH="1" rot="-720000">
                <a:off x="8568008" y="3878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1"/>
              <p:cNvCxnSpPr/>
              <p:nvPr/>
            </p:nvCxnSpPr>
            <p:spPr>
              <a:xfrm flipH="1" rot="-840000">
                <a:off x="8429112" y="4100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1"/>
              <p:cNvCxnSpPr/>
              <p:nvPr/>
            </p:nvCxnSpPr>
            <p:spPr>
              <a:xfrm flipH="1" rot="-960000">
                <a:off x="8294968" y="4462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1"/>
              <p:cNvCxnSpPr/>
              <p:nvPr/>
            </p:nvCxnSpPr>
            <p:spPr>
              <a:xfrm flipH="1" rot="-1080000">
                <a:off x="8160824" y="48237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"/>
              <p:cNvCxnSpPr/>
              <p:nvPr/>
            </p:nvCxnSpPr>
            <p:spPr>
              <a:xfrm flipH="1" rot="-1260000">
                <a:off x="8027689" y="53184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1"/>
              <p:cNvCxnSpPr/>
              <p:nvPr/>
            </p:nvCxnSpPr>
            <p:spPr>
              <a:xfrm flipH="1" rot="-1380000">
                <a:off x="7894554" y="58132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1"/>
              <p:cNvCxnSpPr/>
              <p:nvPr/>
            </p:nvCxnSpPr>
            <p:spPr>
              <a:xfrm flipH="1" rot="-1500000">
                <a:off x="7761419" y="63079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1"/>
              <p:cNvCxnSpPr/>
              <p:nvPr/>
            </p:nvCxnSpPr>
            <p:spPr>
              <a:xfrm flipH="1" rot="-1620000">
                <a:off x="7636645" y="6898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1"/>
              <p:cNvCxnSpPr/>
              <p:nvPr/>
            </p:nvCxnSpPr>
            <p:spPr>
              <a:xfrm flipH="1" rot="-1800000">
                <a:off x="7511871" y="75119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"/>
              <p:cNvCxnSpPr/>
              <p:nvPr/>
            </p:nvCxnSpPr>
            <p:spPr>
              <a:xfrm flipH="1" rot="-1920000">
                <a:off x="7387899" y="81977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"/>
              <p:cNvCxnSpPr/>
              <p:nvPr/>
            </p:nvCxnSpPr>
            <p:spPr>
              <a:xfrm flipH="1" rot="-2040000">
                <a:off x="7268530" y="8931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"/>
              <p:cNvCxnSpPr/>
              <p:nvPr/>
            </p:nvCxnSpPr>
            <p:spPr>
              <a:xfrm flipH="1" rot="-2160000">
                <a:off x="7152030" y="9765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"/>
              <p:cNvCxnSpPr/>
              <p:nvPr/>
            </p:nvCxnSpPr>
            <p:spPr>
              <a:xfrm flipH="1" rot="-2340000">
                <a:off x="7041695" y="10600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1"/>
              <p:cNvCxnSpPr/>
              <p:nvPr/>
            </p:nvCxnSpPr>
            <p:spPr>
              <a:xfrm flipH="1" rot="-2460000">
                <a:off x="6931360" y="114346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1"/>
              <p:cNvCxnSpPr/>
              <p:nvPr/>
            </p:nvCxnSpPr>
            <p:spPr>
              <a:xfrm flipH="1" rot="-2580000">
                <a:off x="6819070" y="123586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"/>
              <p:cNvCxnSpPr/>
              <p:nvPr/>
            </p:nvCxnSpPr>
            <p:spPr>
              <a:xfrm flipH="1" rot="-2700000">
                <a:off x="6721359" y="133274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1"/>
              <p:cNvCxnSpPr/>
              <p:nvPr/>
            </p:nvCxnSpPr>
            <p:spPr>
              <a:xfrm flipH="1" rot="-2880000">
                <a:off x="6617467" y="1429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1"/>
              <p:cNvCxnSpPr/>
              <p:nvPr/>
            </p:nvCxnSpPr>
            <p:spPr>
              <a:xfrm flipH="1" rot="-3000000">
                <a:off x="6520032" y="15272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1"/>
              <p:cNvCxnSpPr/>
              <p:nvPr/>
            </p:nvCxnSpPr>
            <p:spPr>
              <a:xfrm flipH="1" rot="-3120000">
                <a:off x="6429579" y="16416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1"/>
              <p:cNvCxnSpPr/>
              <p:nvPr/>
            </p:nvCxnSpPr>
            <p:spPr>
              <a:xfrm flipH="1" rot="-3240000">
                <a:off x="6340532" y="1750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"/>
              <p:cNvCxnSpPr/>
              <p:nvPr/>
            </p:nvCxnSpPr>
            <p:spPr>
              <a:xfrm flipH="1" rot="-3420000">
                <a:off x="6261757" y="18601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"/>
              <p:cNvCxnSpPr/>
              <p:nvPr/>
            </p:nvCxnSpPr>
            <p:spPr>
              <a:xfrm flipH="1" rot="-3540000">
                <a:off x="6184144" y="19796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"/>
              <p:cNvCxnSpPr/>
              <p:nvPr/>
            </p:nvCxnSpPr>
            <p:spPr>
              <a:xfrm flipH="1" rot="-3660000">
                <a:off x="6106531" y="20990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"/>
              <p:cNvCxnSpPr/>
              <p:nvPr/>
            </p:nvCxnSpPr>
            <p:spPr>
              <a:xfrm flipH="1" rot="-3780000">
                <a:off x="6043206" y="222255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1"/>
              <p:cNvCxnSpPr/>
              <p:nvPr/>
            </p:nvCxnSpPr>
            <p:spPr>
              <a:xfrm flipH="1" rot="-3960000">
                <a:off x="5978913" y="234430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"/>
              <p:cNvCxnSpPr/>
              <p:nvPr/>
            </p:nvCxnSpPr>
            <p:spPr>
              <a:xfrm flipH="1" rot="-4080000">
                <a:off x="5912438" y="24706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"/>
              <p:cNvCxnSpPr/>
              <p:nvPr/>
            </p:nvCxnSpPr>
            <p:spPr>
              <a:xfrm flipH="1" rot="-4200000">
                <a:off x="5858875" y="260092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"/>
              <p:cNvCxnSpPr/>
              <p:nvPr/>
            </p:nvCxnSpPr>
            <p:spPr>
              <a:xfrm flipH="1" rot="-4320000">
                <a:off x="5808182" y="273404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1"/>
              <p:cNvCxnSpPr/>
              <p:nvPr/>
            </p:nvCxnSpPr>
            <p:spPr>
              <a:xfrm flipH="1" rot="-4500000">
                <a:off x="5773263" y="28668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"/>
              <p:cNvCxnSpPr/>
              <p:nvPr/>
            </p:nvCxnSpPr>
            <p:spPr>
              <a:xfrm flipH="1" rot="-4620000">
                <a:off x="5735963" y="300206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1"/>
              <p:cNvCxnSpPr/>
              <p:nvPr/>
            </p:nvCxnSpPr>
            <p:spPr>
              <a:xfrm flipH="1" rot="-4740000">
                <a:off x="5700105" y="31389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1"/>
              <p:cNvCxnSpPr/>
              <p:nvPr/>
            </p:nvCxnSpPr>
            <p:spPr>
              <a:xfrm flipH="1" rot="-4860000">
                <a:off x="5665939" y="327548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1"/>
              <p:cNvCxnSpPr/>
              <p:nvPr/>
            </p:nvCxnSpPr>
            <p:spPr>
              <a:xfrm flipH="1" rot="-5040000">
                <a:off x="5644476" y="341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1"/>
              <p:cNvCxnSpPr/>
              <p:nvPr/>
            </p:nvCxnSpPr>
            <p:spPr>
              <a:xfrm flipH="1" rot="-5160000">
                <a:off x="5626530" y="3554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1"/>
              <p:cNvCxnSpPr/>
              <p:nvPr/>
            </p:nvCxnSpPr>
            <p:spPr>
              <a:xfrm flipH="1" rot="-5280000">
                <a:off x="5616429" y="36918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"/>
              <p:cNvCxnSpPr/>
              <p:nvPr/>
            </p:nvCxnSpPr>
            <p:spPr>
              <a:xfrm flipH="1" rot="-5400000">
                <a:off x="5611319" y="38353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1"/>
              <p:cNvCxnSpPr/>
              <p:nvPr/>
            </p:nvCxnSpPr>
            <p:spPr>
              <a:xfrm flipH="1" rot="-5580000">
                <a:off x="5608540" y="397572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"/>
              <p:cNvCxnSpPr/>
              <p:nvPr/>
            </p:nvCxnSpPr>
            <p:spPr>
              <a:xfrm flipH="1" rot="-5700000">
                <a:off x="5605761" y="41160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1"/>
              <p:cNvCxnSpPr/>
              <p:nvPr/>
            </p:nvCxnSpPr>
            <p:spPr>
              <a:xfrm flipH="1" rot="-5820000">
                <a:off x="5624195" y="425421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"/>
              <p:cNvCxnSpPr/>
              <p:nvPr/>
            </p:nvCxnSpPr>
            <p:spPr>
              <a:xfrm flipH="1" rot="-5940000">
                <a:off x="5642629" y="43923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"/>
              <p:cNvCxnSpPr/>
              <p:nvPr/>
            </p:nvCxnSpPr>
            <p:spPr>
              <a:xfrm flipH="1" rot="-6120000">
                <a:off x="5654818" y="45363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"/>
              <p:cNvCxnSpPr/>
              <p:nvPr/>
            </p:nvCxnSpPr>
            <p:spPr>
              <a:xfrm flipH="1" rot="-6240000">
                <a:off x="5684446" y="467136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1"/>
              <p:cNvCxnSpPr/>
              <p:nvPr/>
            </p:nvCxnSpPr>
            <p:spPr>
              <a:xfrm flipH="1" rot="-6360000">
                <a:off x="5714074" y="48087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1"/>
              <p:cNvCxnSpPr/>
              <p:nvPr/>
            </p:nvCxnSpPr>
            <p:spPr>
              <a:xfrm flipH="1" rot="-6480000">
                <a:off x="5748464" y="49484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"/>
              <p:cNvCxnSpPr/>
              <p:nvPr/>
            </p:nvCxnSpPr>
            <p:spPr>
              <a:xfrm flipH="1" rot="-6660000">
                <a:off x="5792091" y="507760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"/>
              <p:cNvCxnSpPr/>
              <p:nvPr/>
            </p:nvCxnSpPr>
            <p:spPr>
              <a:xfrm flipH="1" rot="-6780000">
                <a:off x="5847441" y="52112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"/>
              <p:cNvCxnSpPr/>
              <p:nvPr/>
            </p:nvCxnSpPr>
            <p:spPr>
              <a:xfrm flipH="1" rot="-6900000">
                <a:off x="5900410" y="53424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"/>
              <p:cNvCxnSpPr/>
              <p:nvPr/>
            </p:nvCxnSpPr>
            <p:spPr>
              <a:xfrm flipH="1" rot="-7020000">
                <a:off x="5955760" y="547369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28" name="Google Shape;228;p1"/>
          <p:cNvGrpSpPr/>
          <p:nvPr/>
        </p:nvGrpSpPr>
        <p:grpSpPr>
          <a:xfrm rot="-6207392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29" name="Google Shape;229;p1"/>
            <p:cNvSpPr/>
            <p:nvPr/>
          </p:nvSpPr>
          <p:spPr>
            <a:xfrm>
              <a:off x="5281603" y="104899"/>
              <a:ext cx="6896713" cy="6005491"/>
            </a:xfrm>
            <a:custGeom>
              <a:rect b="b" l="l" r="r" t="t"/>
              <a:pathLst>
                <a:path extrusionOk="0" h="6005491" w="6896713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0" name="Google Shape;230;p1"/>
            <p:cNvGrpSpPr/>
            <p:nvPr/>
          </p:nvGrpSpPr>
          <p:grpSpPr>
            <a:xfrm>
              <a:off x="5516218" y="331504"/>
              <a:ext cx="6675782" cy="5276654"/>
              <a:chOff x="5516218" y="331504"/>
              <a:chExt cx="6675782" cy="5276654"/>
            </a:xfrm>
          </p:grpSpPr>
          <p:cxnSp>
            <p:nvCxnSpPr>
              <p:cNvPr id="231" name="Google Shape;231;p1"/>
              <p:cNvCxnSpPr/>
              <p:nvPr/>
            </p:nvCxnSpPr>
            <p:spPr>
              <a:xfrm flipH="1">
                <a:off x="9266830" y="3315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1"/>
              <p:cNvCxnSpPr/>
              <p:nvPr/>
            </p:nvCxnSpPr>
            <p:spPr>
              <a:xfrm flipH="1" rot="120000">
                <a:off x="9408861" y="3383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1"/>
              <p:cNvCxnSpPr/>
              <p:nvPr/>
            </p:nvCxnSpPr>
            <p:spPr>
              <a:xfrm flipH="1" rot="240000">
                <a:off x="9551700" y="34763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1"/>
              <p:cNvCxnSpPr/>
              <p:nvPr/>
            </p:nvCxnSpPr>
            <p:spPr>
              <a:xfrm flipH="1" rot="360000">
                <a:off x="9688748" y="36808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"/>
              <p:cNvCxnSpPr/>
              <p:nvPr/>
            </p:nvCxnSpPr>
            <p:spPr>
              <a:xfrm flipH="1" rot="540000">
                <a:off x="9824866" y="38922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"/>
              <p:cNvCxnSpPr/>
              <p:nvPr/>
            </p:nvCxnSpPr>
            <p:spPr>
              <a:xfrm flipH="1" rot="660000">
                <a:off x="9966867" y="41754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"/>
              <p:cNvCxnSpPr/>
              <p:nvPr/>
            </p:nvCxnSpPr>
            <p:spPr>
              <a:xfrm flipH="1" rot="780000">
                <a:off x="10104425" y="4458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"/>
              <p:cNvCxnSpPr/>
              <p:nvPr/>
            </p:nvCxnSpPr>
            <p:spPr>
              <a:xfrm flipH="1" rot="900000">
                <a:off x="10240513" y="47948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"/>
              <p:cNvCxnSpPr/>
              <p:nvPr/>
            </p:nvCxnSpPr>
            <p:spPr>
              <a:xfrm flipH="1" rot="1080000">
                <a:off x="10373882" y="52435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1"/>
              <p:cNvCxnSpPr/>
              <p:nvPr/>
            </p:nvCxnSpPr>
            <p:spPr>
              <a:xfrm flipH="1" rot="1200000">
                <a:off x="10505632" y="570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"/>
              <p:cNvCxnSpPr/>
              <p:nvPr/>
            </p:nvCxnSpPr>
            <p:spPr>
              <a:xfrm flipH="1" rot="1320000">
                <a:off x="10637382" y="62134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"/>
              <p:cNvCxnSpPr/>
              <p:nvPr/>
            </p:nvCxnSpPr>
            <p:spPr>
              <a:xfrm flipH="1" rot="1440000">
                <a:off x="10760965" y="69043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"/>
              <p:cNvCxnSpPr/>
              <p:nvPr/>
            </p:nvCxnSpPr>
            <p:spPr>
              <a:xfrm flipH="1" rot="1620000">
                <a:off x="10888991" y="755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"/>
              <p:cNvCxnSpPr/>
              <p:nvPr/>
            </p:nvCxnSpPr>
            <p:spPr>
              <a:xfrm flipH="1" rot="1740000">
                <a:off x="11010193" y="81974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p1"/>
              <p:cNvCxnSpPr/>
              <p:nvPr/>
            </p:nvCxnSpPr>
            <p:spPr>
              <a:xfrm flipH="1" rot="1860000">
                <a:off x="11129014" y="89566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1"/>
              <p:cNvCxnSpPr/>
              <p:nvPr/>
            </p:nvCxnSpPr>
            <p:spPr>
              <a:xfrm flipH="1" rot="1980000">
                <a:off x="11249872" y="968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1"/>
              <p:cNvCxnSpPr/>
              <p:nvPr/>
            </p:nvCxnSpPr>
            <p:spPr>
              <a:xfrm flipH="1" rot="2160000">
                <a:off x="11366875" y="10480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1"/>
              <p:cNvCxnSpPr/>
              <p:nvPr/>
            </p:nvCxnSpPr>
            <p:spPr>
              <a:xfrm flipH="1" rot="2280000">
                <a:off x="11474058" y="11315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p1"/>
              <p:cNvCxnSpPr/>
              <p:nvPr/>
            </p:nvCxnSpPr>
            <p:spPr>
              <a:xfrm flipH="1" rot="2400000">
                <a:off x="11583303" y="122179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1"/>
              <p:cNvCxnSpPr/>
              <p:nvPr/>
            </p:nvCxnSpPr>
            <p:spPr>
              <a:xfrm flipH="1" rot="2520000">
                <a:off x="11685344" y="132177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"/>
              <p:cNvCxnSpPr/>
              <p:nvPr/>
            </p:nvCxnSpPr>
            <p:spPr>
              <a:xfrm flipH="1" rot="2700000">
                <a:off x="11787704" y="14176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"/>
              <p:cNvCxnSpPr/>
              <p:nvPr/>
            </p:nvCxnSpPr>
            <p:spPr>
              <a:xfrm flipH="1" rot="2820000">
                <a:off x="11880859" y="15179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"/>
              <p:cNvCxnSpPr/>
              <p:nvPr/>
            </p:nvCxnSpPr>
            <p:spPr>
              <a:xfrm flipH="1" rot="2940000">
                <a:off x="11969252" y="162743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"/>
              <p:cNvCxnSpPr/>
              <p:nvPr/>
            </p:nvCxnSpPr>
            <p:spPr>
              <a:xfrm flipH="1" rot="3060000">
                <a:off x="12062016" y="173601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"/>
              <p:cNvCxnSpPr/>
              <p:nvPr/>
            </p:nvCxnSpPr>
            <p:spPr>
              <a:xfrm flipH="1">
                <a:off x="12074680" y="1910249"/>
                <a:ext cx="117320" cy="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6" name="Google Shape;256;p1"/>
              <p:cNvCxnSpPr/>
              <p:nvPr/>
            </p:nvCxnSpPr>
            <p:spPr>
              <a:xfrm flipH="1">
                <a:off x="12149943" y="2083594"/>
                <a:ext cx="39676" cy="2143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7" name="Google Shape;257;p1"/>
              <p:cNvCxnSpPr/>
              <p:nvPr/>
            </p:nvCxnSpPr>
            <p:spPr>
              <a:xfrm flipH="1" rot="-180000">
                <a:off x="9127990" y="33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p1"/>
              <p:cNvCxnSpPr/>
              <p:nvPr/>
            </p:nvCxnSpPr>
            <p:spPr>
              <a:xfrm flipH="1" rot="-300000">
                <a:off x="8987576" y="33663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" name="Google Shape;259;p1"/>
              <p:cNvCxnSpPr/>
              <p:nvPr/>
            </p:nvCxnSpPr>
            <p:spPr>
              <a:xfrm flipH="1" rot="-420000">
                <a:off x="8844859" y="35117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" name="Google Shape;260;p1"/>
              <p:cNvCxnSpPr/>
              <p:nvPr/>
            </p:nvCxnSpPr>
            <p:spPr>
              <a:xfrm flipH="1" rot="-540000">
                <a:off x="8706904" y="3657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p1"/>
              <p:cNvCxnSpPr/>
              <p:nvPr/>
            </p:nvCxnSpPr>
            <p:spPr>
              <a:xfrm flipH="1" rot="-720000">
                <a:off x="8568008" y="3878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" name="Google Shape;262;p1"/>
              <p:cNvCxnSpPr/>
              <p:nvPr/>
            </p:nvCxnSpPr>
            <p:spPr>
              <a:xfrm flipH="1" rot="-840000">
                <a:off x="8429112" y="4100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3" name="Google Shape;263;p1"/>
              <p:cNvCxnSpPr/>
              <p:nvPr/>
            </p:nvCxnSpPr>
            <p:spPr>
              <a:xfrm flipH="1" rot="-960000">
                <a:off x="8294968" y="4462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4" name="Google Shape;264;p1"/>
              <p:cNvCxnSpPr/>
              <p:nvPr/>
            </p:nvCxnSpPr>
            <p:spPr>
              <a:xfrm flipH="1" rot="-1080000">
                <a:off x="8160824" y="48237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"/>
              <p:cNvCxnSpPr/>
              <p:nvPr/>
            </p:nvCxnSpPr>
            <p:spPr>
              <a:xfrm flipH="1" rot="-1260000">
                <a:off x="8027689" y="53184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1"/>
              <p:cNvCxnSpPr/>
              <p:nvPr/>
            </p:nvCxnSpPr>
            <p:spPr>
              <a:xfrm flipH="1" rot="-1380000">
                <a:off x="7894554" y="58132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1"/>
              <p:cNvCxnSpPr/>
              <p:nvPr/>
            </p:nvCxnSpPr>
            <p:spPr>
              <a:xfrm flipH="1" rot="-1500000">
                <a:off x="7761419" y="63079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1"/>
              <p:cNvCxnSpPr/>
              <p:nvPr/>
            </p:nvCxnSpPr>
            <p:spPr>
              <a:xfrm flipH="1" rot="-1620000">
                <a:off x="7636645" y="6898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" name="Google Shape;269;p1"/>
              <p:cNvCxnSpPr/>
              <p:nvPr/>
            </p:nvCxnSpPr>
            <p:spPr>
              <a:xfrm flipH="1" rot="-1800000">
                <a:off x="7511871" y="75119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0" name="Google Shape;270;p1"/>
              <p:cNvCxnSpPr/>
              <p:nvPr/>
            </p:nvCxnSpPr>
            <p:spPr>
              <a:xfrm flipH="1" rot="-1920000">
                <a:off x="7387899" y="81977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1"/>
              <p:cNvCxnSpPr/>
              <p:nvPr/>
            </p:nvCxnSpPr>
            <p:spPr>
              <a:xfrm flipH="1" rot="-2040000">
                <a:off x="7268530" y="8931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p1"/>
              <p:cNvCxnSpPr/>
              <p:nvPr/>
            </p:nvCxnSpPr>
            <p:spPr>
              <a:xfrm flipH="1" rot="-2160000">
                <a:off x="7152030" y="9765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" name="Google Shape;273;p1"/>
              <p:cNvCxnSpPr/>
              <p:nvPr/>
            </p:nvCxnSpPr>
            <p:spPr>
              <a:xfrm flipH="1" rot="-2340000">
                <a:off x="7041695" y="10600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p1"/>
              <p:cNvCxnSpPr/>
              <p:nvPr/>
            </p:nvCxnSpPr>
            <p:spPr>
              <a:xfrm flipH="1" rot="-2460000">
                <a:off x="6931360" y="114346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p1"/>
              <p:cNvCxnSpPr/>
              <p:nvPr/>
            </p:nvCxnSpPr>
            <p:spPr>
              <a:xfrm flipH="1" rot="-2580000">
                <a:off x="6819070" y="123586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1"/>
              <p:cNvCxnSpPr/>
              <p:nvPr/>
            </p:nvCxnSpPr>
            <p:spPr>
              <a:xfrm flipH="1" rot="-2700000">
                <a:off x="6721359" y="133274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1"/>
              <p:cNvCxnSpPr/>
              <p:nvPr/>
            </p:nvCxnSpPr>
            <p:spPr>
              <a:xfrm flipH="1" rot="-2880000">
                <a:off x="6617467" y="1429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p1"/>
              <p:cNvCxnSpPr/>
              <p:nvPr/>
            </p:nvCxnSpPr>
            <p:spPr>
              <a:xfrm flipH="1" rot="-3000000">
                <a:off x="6520032" y="15272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"/>
              <p:cNvCxnSpPr/>
              <p:nvPr/>
            </p:nvCxnSpPr>
            <p:spPr>
              <a:xfrm flipH="1" rot="-3120000">
                <a:off x="6429579" y="16416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"/>
              <p:cNvCxnSpPr/>
              <p:nvPr/>
            </p:nvCxnSpPr>
            <p:spPr>
              <a:xfrm flipH="1" rot="-3240000">
                <a:off x="6340532" y="1750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"/>
              <p:cNvCxnSpPr/>
              <p:nvPr/>
            </p:nvCxnSpPr>
            <p:spPr>
              <a:xfrm flipH="1" rot="-3420000">
                <a:off x="6261757" y="18601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"/>
              <p:cNvCxnSpPr/>
              <p:nvPr/>
            </p:nvCxnSpPr>
            <p:spPr>
              <a:xfrm flipH="1" rot="-3540000">
                <a:off x="6184144" y="19796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1"/>
              <p:cNvCxnSpPr/>
              <p:nvPr/>
            </p:nvCxnSpPr>
            <p:spPr>
              <a:xfrm flipH="1" rot="-3660000">
                <a:off x="6106531" y="20990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1"/>
              <p:cNvCxnSpPr/>
              <p:nvPr/>
            </p:nvCxnSpPr>
            <p:spPr>
              <a:xfrm flipH="1" rot="-3780000">
                <a:off x="6043206" y="222255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1"/>
              <p:cNvCxnSpPr/>
              <p:nvPr/>
            </p:nvCxnSpPr>
            <p:spPr>
              <a:xfrm flipH="1" rot="-3960000">
                <a:off x="5978913" y="234430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1"/>
              <p:cNvCxnSpPr/>
              <p:nvPr/>
            </p:nvCxnSpPr>
            <p:spPr>
              <a:xfrm flipH="1" rot="-4080000">
                <a:off x="5912438" y="24706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1"/>
              <p:cNvCxnSpPr/>
              <p:nvPr/>
            </p:nvCxnSpPr>
            <p:spPr>
              <a:xfrm flipH="1" rot="-4200000">
                <a:off x="5858875" y="260092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1"/>
              <p:cNvCxnSpPr/>
              <p:nvPr/>
            </p:nvCxnSpPr>
            <p:spPr>
              <a:xfrm flipH="1" rot="-4320000">
                <a:off x="5808182" y="273404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1"/>
              <p:cNvCxnSpPr/>
              <p:nvPr/>
            </p:nvCxnSpPr>
            <p:spPr>
              <a:xfrm flipH="1" rot="-4500000">
                <a:off x="5773263" y="28668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"/>
              <p:cNvCxnSpPr/>
              <p:nvPr/>
            </p:nvCxnSpPr>
            <p:spPr>
              <a:xfrm flipH="1" rot="-4620000">
                <a:off x="5735963" y="300206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"/>
              <p:cNvCxnSpPr/>
              <p:nvPr/>
            </p:nvCxnSpPr>
            <p:spPr>
              <a:xfrm flipH="1" rot="-4740000">
                <a:off x="5700105" y="31389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"/>
              <p:cNvCxnSpPr/>
              <p:nvPr/>
            </p:nvCxnSpPr>
            <p:spPr>
              <a:xfrm flipH="1" rot="-4860000">
                <a:off x="5665939" y="327548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"/>
              <p:cNvCxnSpPr/>
              <p:nvPr/>
            </p:nvCxnSpPr>
            <p:spPr>
              <a:xfrm flipH="1" rot="-5040000">
                <a:off x="5644476" y="341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1"/>
              <p:cNvCxnSpPr/>
              <p:nvPr/>
            </p:nvCxnSpPr>
            <p:spPr>
              <a:xfrm flipH="1" rot="-5160000">
                <a:off x="5626530" y="3554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1"/>
              <p:cNvCxnSpPr/>
              <p:nvPr/>
            </p:nvCxnSpPr>
            <p:spPr>
              <a:xfrm flipH="1" rot="-5280000">
                <a:off x="5616429" y="36918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"/>
              <p:cNvCxnSpPr/>
              <p:nvPr/>
            </p:nvCxnSpPr>
            <p:spPr>
              <a:xfrm flipH="1" rot="-5400000">
                <a:off x="5611319" y="38353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"/>
              <p:cNvCxnSpPr/>
              <p:nvPr/>
            </p:nvCxnSpPr>
            <p:spPr>
              <a:xfrm flipH="1" rot="-5580000">
                <a:off x="5608540" y="397572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"/>
              <p:cNvCxnSpPr/>
              <p:nvPr/>
            </p:nvCxnSpPr>
            <p:spPr>
              <a:xfrm flipH="1" rot="-5700000">
                <a:off x="5605761" y="41160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"/>
              <p:cNvCxnSpPr/>
              <p:nvPr/>
            </p:nvCxnSpPr>
            <p:spPr>
              <a:xfrm flipH="1" rot="-5820000">
                <a:off x="5624195" y="425421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0" name="Google Shape;300;p1"/>
              <p:cNvCxnSpPr/>
              <p:nvPr/>
            </p:nvCxnSpPr>
            <p:spPr>
              <a:xfrm flipH="1" rot="-5940000">
                <a:off x="5642629" y="43923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"/>
              <p:cNvCxnSpPr/>
              <p:nvPr/>
            </p:nvCxnSpPr>
            <p:spPr>
              <a:xfrm flipH="1" rot="-6120000">
                <a:off x="5654818" y="45363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2" name="Google Shape;302;p1"/>
              <p:cNvCxnSpPr/>
              <p:nvPr/>
            </p:nvCxnSpPr>
            <p:spPr>
              <a:xfrm flipH="1" rot="-6240000">
                <a:off x="5684446" y="467136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3" name="Google Shape;303;p1"/>
              <p:cNvCxnSpPr/>
              <p:nvPr/>
            </p:nvCxnSpPr>
            <p:spPr>
              <a:xfrm flipH="1" rot="-6360000">
                <a:off x="5714074" y="48087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4" name="Google Shape;304;p1"/>
              <p:cNvCxnSpPr/>
              <p:nvPr/>
            </p:nvCxnSpPr>
            <p:spPr>
              <a:xfrm flipH="1" rot="-6480000">
                <a:off x="5748464" y="49484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p1"/>
              <p:cNvCxnSpPr/>
              <p:nvPr/>
            </p:nvCxnSpPr>
            <p:spPr>
              <a:xfrm flipH="1" rot="-6660000">
                <a:off x="5792091" y="507760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1"/>
              <p:cNvCxnSpPr/>
              <p:nvPr/>
            </p:nvCxnSpPr>
            <p:spPr>
              <a:xfrm flipH="1" rot="-6780000">
                <a:off x="5847441" y="52112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"/>
              <p:cNvCxnSpPr/>
              <p:nvPr/>
            </p:nvCxnSpPr>
            <p:spPr>
              <a:xfrm flipH="1" rot="-6900000">
                <a:off x="5900410" y="53424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"/>
              <p:cNvCxnSpPr/>
              <p:nvPr/>
            </p:nvCxnSpPr>
            <p:spPr>
              <a:xfrm flipH="1" rot="-7020000">
                <a:off x="5955760" y="547369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9" name="Google Shape;309;p1"/>
          <p:cNvGrpSpPr/>
          <p:nvPr/>
        </p:nvGrpSpPr>
        <p:grpSpPr>
          <a:xfrm rot="-4860934">
            <a:off x="5520984" y="3122486"/>
            <a:ext cx="2928062" cy="2544637"/>
            <a:chOff x="5281603" y="104899"/>
            <a:chExt cx="6910397" cy="6005491"/>
          </a:xfrm>
        </p:grpSpPr>
        <p:sp>
          <p:nvSpPr>
            <p:cNvPr id="310" name="Google Shape;310;p1"/>
            <p:cNvSpPr/>
            <p:nvPr/>
          </p:nvSpPr>
          <p:spPr>
            <a:xfrm>
              <a:off x="5281603" y="104899"/>
              <a:ext cx="6896713" cy="6005491"/>
            </a:xfrm>
            <a:custGeom>
              <a:rect b="b" l="l" r="r" t="t"/>
              <a:pathLst>
                <a:path extrusionOk="0" h="6005491" w="6896713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1" name="Google Shape;311;p1"/>
            <p:cNvGrpSpPr/>
            <p:nvPr/>
          </p:nvGrpSpPr>
          <p:grpSpPr>
            <a:xfrm>
              <a:off x="5516218" y="331504"/>
              <a:ext cx="6675782" cy="5276654"/>
              <a:chOff x="5516218" y="331504"/>
              <a:chExt cx="6675782" cy="5276654"/>
            </a:xfrm>
          </p:grpSpPr>
          <p:cxnSp>
            <p:nvCxnSpPr>
              <p:cNvPr id="312" name="Google Shape;312;p1"/>
              <p:cNvCxnSpPr/>
              <p:nvPr/>
            </p:nvCxnSpPr>
            <p:spPr>
              <a:xfrm flipH="1">
                <a:off x="9266830" y="3315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p1"/>
              <p:cNvCxnSpPr/>
              <p:nvPr/>
            </p:nvCxnSpPr>
            <p:spPr>
              <a:xfrm flipH="1" rot="120000">
                <a:off x="9408861" y="3383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p1"/>
              <p:cNvCxnSpPr/>
              <p:nvPr/>
            </p:nvCxnSpPr>
            <p:spPr>
              <a:xfrm flipH="1" rot="240000">
                <a:off x="9551700" y="34763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5" name="Google Shape;315;p1"/>
              <p:cNvCxnSpPr/>
              <p:nvPr/>
            </p:nvCxnSpPr>
            <p:spPr>
              <a:xfrm flipH="1" rot="360000">
                <a:off x="9688748" y="36808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p1"/>
              <p:cNvCxnSpPr/>
              <p:nvPr/>
            </p:nvCxnSpPr>
            <p:spPr>
              <a:xfrm flipH="1" rot="540000">
                <a:off x="9824866" y="38922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p1"/>
              <p:cNvCxnSpPr/>
              <p:nvPr/>
            </p:nvCxnSpPr>
            <p:spPr>
              <a:xfrm flipH="1" rot="660000">
                <a:off x="9966867" y="41754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"/>
              <p:cNvCxnSpPr/>
              <p:nvPr/>
            </p:nvCxnSpPr>
            <p:spPr>
              <a:xfrm flipH="1" rot="780000">
                <a:off x="10104425" y="4458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"/>
              <p:cNvCxnSpPr/>
              <p:nvPr/>
            </p:nvCxnSpPr>
            <p:spPr>
              <a:xfrm flipH="1" rot="900000">
                <a:off x="10240513" y="47948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"/>
              <p:cNvCxnSpPr/>
              <p:nvPr/>
            </p:nvCxnSpPr>
            <p:spPr>
              <a:xfrm flipH="1" rot="1080000">
                <a:off x="10373882" y="52435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"/>
              <p:cNvCxnSpPr/>
              <p:nvPr/>
            </p:nvCxnSpPr>
            <p:spPr>
              <a:xfrm flipH="1" rot="1200000">
                <a:off x="10505632" y="570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p1"/>
              <p:cNvCxnSpPr/>
              <p:nvPr/>
            </p:nvCxnSpPr>
            <p:spPr>
              <a:xfrm flipH="1" rot="1320000">
                <a:off x="10637382" y="62134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p1"/>
              <p:cNvCxnSpPr/>
              <p:nvPr/>
            </p:nvCxnSpPr>
            <p:spPr>
              <a:xfrm flipH="1" rot="1440000">
                <a:off x="10760965" y="69043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1"/>
              <p:cNvCxnSpPr/>
              <p:nvPr/>
            </p:nvCxnSpPr>
            <p:spPr>
              <a:xfrm flipH="1" rot="1620000">
                <a:off x="10888991" y="755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5" name="Google Shape;325;p1"/>
              <p:cNvCxnSpPr/>
              <p:nvPr/>
            </p:nvCxnSpPr>
            <p:spPr>
              <a:xfrm flipH="1" rot="1740000">
                <a:off x="11010193" y="81974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p1"/>
              <p:cNvCxnSpPr/>
              <p:nvPr/>
            </p:nvCxnSpPr>
            <p:spPr>
              <a:xfrm flipH="1" rot="1860000">
                <a:off x="11129014" y="89566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p1"/>
              <p:cNvCxnSpPr/>
              <p:nvPr/>
            </p:nvCxnSpPr>
            <p:spPr>
              <a:xfrm flipH="1" rot="1980000">
                <a:off x="11249872" y="968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8" name="Google Shape;328;p1"/>
              <p:cNvCxnSpPr/>
              <p:nvPr/>
            </p:nvCxnSpPr>
            <p:spPr>
              <a:xfrm flipH="1" rot="2160000">
                <a:off x="11366875" y="10480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"/>
              <p:cNvCxnSpPr/>
              <p:nvPr/>
            </p:nvCxnSpPr>
            <p:spPr>
              <a:xfrm flipH="1" rot="2280000">
                <a:off x="11474058" y="11315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"/>
              <p:cNvCxnSpPr/>
              <p:nvPr/>
            </p:nvCxnSpPr>
            <p:spPr>
              <a:xfrm flipH="1" rot="2400000">
                <a:off x="11583303" y="122179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"/>
              <p:cNvCxnSpPr/>
              <p:nvPr/>
            </p:nvCxnSpPr>
            <p:spPr>
              <a:xfrm flipH="1" rot="2520000">
                <a:off x="11685344" y="132177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"/>
              <p:cNvCxnSpPr/>
              <p:nvPr/>
            </p:nvCxnSpPr>
            <p:spPr>
              <a:xfrm flipH="1" rot="2700000">
                <a:off x="11787704" y="14176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1"/>
              <p:cNvCxnSpPr/>
              <p:nvPr/>
            </p:nvCxnSpPr>
            <p:spPr>
              <a:xfrm flipH="1" rot="2820000">
                <a:off x="11880859" y="15179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1"/>
              <p:cNvCxnSpPr/>
              <p:nvPr/>
            </p:nvCxnSpPr>
            <p:spPr>
              <a:xfrm flipH="1" rot="2940000">
                <a:off x="11969252" y="162743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"/>
              <p:cNvCxnSpPr/>
              <p:nvPr/>
            </p:nvCxnSpPr>
            <p:spPr>
              <a:xfrm flipH="1" rot="3060000">
                <a:off x="12062016" y="173601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"/>
              <p:cNvCxnSpPr/>
              <p:nvPr/>
            </p:nvCxnSpPr>
            <p:spPr>
              <a:xfrm flipH="1">
                <a:off x="12074680" y="1910249"/>
                <a:ext cx="117320" cy="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"/>
              <p:cNvCxnSpPr/>
              <p:nvPr/>
            </p:nvCxnSpPr>
            <p:spPr>
              <a:xfrm flipH="1">
                <a:off x="12149943" y="2083594"/>
                <a:ext cx="39676" cy="2143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"/>
              <p:cNvCxnSpPr/>
              <p:nvPr/>
            </p:nvCxnSpPr>
            <p:spPr>
              <a:xfrm flipH="1" rot="-180000">
                <a:off x="9127990" y="33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"/>
              <p:cNvCxnSpPr/>
              <p:nvPr/>
            </p:nvCxnSpPr>
            <p:spPr>
              <a:xfrm flipH="1" rot="-300000">
                <a:off x="8987576" y="33663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"/>
              <p:cNvCxnSpPr/>
              <p:nvPr/>
            </p:nvCxnSpPr>
            <p:spPr>
              <a:xfrm flipH="1" rot="-420000">
                <a:off x="8844859" y="35117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"/>
              <p:cNvCxnSpPr/>
              <p:nvPr/>
            </p:nvCxnSpPr>
            <p:spPr>
              <a:xfrm flipH="1" rot="-540000">
                <a:off x="8706904" y="3657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"/>
              <p:cNvCxnSpPr/>
              <p:nvPr/>
            </p:nvCxnSpPr>
            <p:spPr>
              <a:xfrm flipH="1" rot="-720000">
                <a:off x="8568008" y="3878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1"/>
              <p:cNvCxnSpPr/>
              <p:nvPr/>
            </p:nvCxnSpPr>
            <p:spPr>
              <a:xfrm flipH="1" rot="-840000">
                <a:off x="8429112" y="4100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4" name="Google Shape;344;p1"/>
              <p:cNvCxnSpPr/>
              <p:nvPr/>
            </p:nvCxnSpPr>
            <p:spPr>
              <a:xfrm flipH="1" rot="-960000">
                <a:off x="8294968" y="4462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p1"/>
              <p:cNvCxnSpPr/>
              <p:nvPr/>
            </p:nvCxnSpPr>
            <p:spPr>
              <a:xfrm flipH="1" rot="-1080000">
                <a:off x="8160824" y="48237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"/>
              <p:cNvCxnSpPr/>
              <p:nvPr/>
            </p:nvCxnSpPr>
            <p:spPr>
              <a:xfrm flipH="1" rot="-1260000">
                <a:off x="8027689" y="53184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"/>
              <p:cNvCxnSpPr/>
              <p:nvPr/>
            </p:nvCxnSpPr>
            <p:spPr>
              <a:xfrm flipH="1" rot="-1380000">
                <a:off x="7894554" y="58132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"/>
              <p:cNvCxnSpPr/>
              <p:nvPr/>
            </p:nvCxnSpPr>
            <p:spPr>
              <a:xfrm flipH="1" rot="-1500000">
                <a:off x="7761419" y="63079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"/>
              <p:cNvCxnSpPr/>
              <p:nvPr/>
            </p:nvCxnSpPr>
            <p:spPr>
              <a:xfrm flipH="1" rot="-1620000">
                <a:off x="7636645" y="6898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"/>
              <p:cNvCxnSpPr/>
              <p:nvPr/>
            </p:nvCxnSpPr>
            <p:spPr>
              <a:xfrm flipH="1" rot="-1800000">
                <a:off x="7511871" y="75119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"/>
              <p:cNvCxnSpPr/>
              <p:nvPr/>
            </p:nvCxnSpPr>
            <p:spPr>
              <a:xfrm flipH="1" rot="-1920000">
                <a:off x="7387899" y="81977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"/>
              <p:cNvCxnSpPr/>
              <p:nvPr/>
            </p:nvCxnSpPr>
            <p:spPr>
              <a:xfrm flipH="1" rot="-2040000">
                <a:off x="7268530" y="8931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"/>
              <p:cNvCxnSpPr/>
              <p:nvPr/>
            </p:nvCxnSpPr>
            <p:spPr>
              <a:xfrm flipH="1" rot="-2160000">
                <a:off x="7152030" y="9765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1"/>
              <p:cNvCxnSpPr/>
              <p:nvPr/>
            </p:nvCxnSpPr>
            <p:spPr>
              <a:xfrm flipH="1" rot="-2340000">
                <a:off x="7041695" y="10600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p1"/>
              <p:cNvCxnSpPr/>
              <p:nvPr/>
            </p:nvCxnSpPr>
            <p:spPr>
              <a:xfrm flipH="1" rot="-2460000">
                <a:off x="6931360" y="114346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"/>
              <p:cNvCxnSpPr/>
              <p:nvPr/>
            </p:nvCxnSpPr>
            <p:spPr>
              <a:xfrm flipH="1" rot="-2580000">
                <a:off x="6819070" y="123586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"/>
              <p:cNvCxnSpPr/>
              <p:nvPr/>
            </p:nvCxnSpPr>
            <p:spPr>
              <a:xfrm flipH="1" rot="-2700000">
                <a:off x="6721359" y="133274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"/>
              <p:cNvCxnSpPr/>
              <p:nvPr/>
            </p:nvCxnSpPr>
            <p:spPr>
              <a:xfrm flipH="1" rot="-2880000">
                <a:off x="6617467" y="1429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"/>
              <p:cNvCxnSpPr/>
              <p:nvPr/>
            </p:nvCxnSpPr>
            <p:spPr>
              <a:xfrm flipH="1" rot="-3000000">
                <a:off x="6520032" y="15272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p1"/>
              <p:cNvCxnSpPr/>
              <p:nvPr/>
            </p:nvCxnSpPr>
            <p:spPr>
              <a:xfrm flipH="1" rot="-3120000">
                <a:off x="6429579" y="16416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1" name="Google Shape;361;p1"/>
              <p:cNvCxnSpPr/>
              <p:nvPr/>
            </p:nvCxnSpPr>
            <p:spPr>
              <a:xfrm flipH="1" rot="-3240000">
                <a:off x="6340532" y="1750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2" name="Google Shape;362;p1"/>
              <p:cNvCxnSpPr/>
              <p:nvPr/>
            </p:nvCxnSpPr>
            <p:spPr>
              <a:xfrm flipH="1" rot="-3420000">
                <a:off x="6261757" y="18601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3" name="Google Shape;363;p1"/>
              <p:cNvCxnSpPr/>
              <p:nvPr/>
            </p:nvCxnSpPr>
            <p:spPr>
              <a:xfrm flipH="1" rot="-3540000">
                <a:off x="6184144" y="19796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4" name="Google Shape;364;p1"/>
              <p:cNvCxnSpPr/>
              <p:nvPr/>
            </p:nvCxnSpPr>
            <p:spPr>
              <a:xfrm flipH="1" rot="-3660000">
                <a:off x="6106531" y="20990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p1"/>
              <p:cNvCxnSpPr/>
              <p:nvPr/>
            </p:nvCxnSpPr>
            <p:spPr>
              <a:xfrm flipH="1" rot="-3780000">
                <a:off x="6043206" y="222255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6" name="Google Shape;366;p1"/>
              <p:cNvCxnSpPr/>
              <p:nvPr/>
            </p:nvCxnSpPr>
            <p:spPr>
              <a:xfrm flipH="1" rot="-3960000">
                <a:off x="5978913" y="234430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"/>
              <p:cNvCxnSpPr/>
              <p:nvPr/>
            </p:nvCxnSpPr>
            <p:spPr>
              <a:xfrm flipH="1" rot="-4080000">
                <a:off x="5912438" y="24706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"/>
              <p:cNvCxnSpPr/>
              <p:nvPr/>
            </p:nvCxnSpPr>
            <p:spPr>
              <a:xfrm flipH="1" rot="-4200000">
                <a:off x="5858875" y="260092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"/>
              <p:cNvCxnSpPr/>
              <p:nvPr/>
            </p:nvCxnSpPr>
            <p:spPr>
              <a:xfrm flipH="1" rot="-4320000">
                <a:off x="5808182" y="273404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"/>
              <p:cNvCxnSpPr/>
              <p:nvPr/>
            </p:nvCxnSpPr>
            <p:spPr>
              <a:xfrm flipH="1" rot="-4500000">
                <a:off x="5773263" y="28668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1" name="Google Shape;371;p1"/>
              <p:cNvCxnSpPr/>
              <p:nvPr/>
            </p:nvCxnSpPr>
            <p:spPr>
              <a:xfrm flipH="1" rot="-4620000">
                <a:off x="5735963" y="300206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2" name="Google Shape;372;p1"/>
              <p:cNvCxnSpPr/>
              <p:nvPr/>
            </p:nvCxnSpPr>
            <p:spPr>
              <a:xfrm flipH="1" rot="-4740000">
                <a:off x="5700105" y="31389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3" name="Google Shape;373;p1"/>
              <p:cNvCxnSpPr/>
              <p:nvPr/>
            </p:nvCxnSpPr>
            <p:spPr>
              <a:xfrm flipH="1" rot="-4860000">
                <a:off x="5665939" y="327548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p1"/>
              <p:cNvCxnSpPr/>
              <p:nvPr/>
            </p:nvCxnSpPr>
            <p:spPr>
              <a:xfrm flipH="1" rot="-5040000">
                <a:off x="5644476" y="341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" name="Google Shape;375;p1"/>
              <p:cNvCxnSpPr/>
              <p:nvPr/>
            </p:nvCxnSpPr>
            <p:spPr>
              <a:xfrm flipH="1" rot="-5160000">
                <a:off x="5626530" y="3554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"/>
              <p:cNvCxnSpPr/>
              <p:nvPr/>
            </p:nvCxnSpPr>
            <p:spPr>
              <a:xfrm flipH="1" rot="-5280000">
                <a:off x="5616429" y="36918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"/>
              <p:cNvCxnSpPr/>
              <p:nvPr/>
            </p:nvCxnSpPr>
            <p:spPr>
              <a:xfrm flipH="1" rot="-5400000">
                <a:off x="5611319" y="38353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"/>
              <p:cNvCxnSpPr/>
              <p:nvPr/>
            </p:nvCxnSpPr>
            <p:spPr>
              <a:xfrm flipH="1" rot="-5580000">
                <a:off x="5608540" y="397572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"/>
              <p:cNvCxnSpPr/>
              <p:nvPr/>
            </p:nvCxnSpPr>
            <p:spPr>
              <a:xfrm flipH="1" rot="-5700000">
                <a:off x="5605761" y="41160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1"/>
              <p:cNvCxnSpPr/>
              <p:nvPr/>
            </p:nvCxnSpPr>
            <p:spPr>
              <a:xfrm flipH="1" rot="-5820000">
                <a:off x="5624195" y="425421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1"/>
              <p:cNvCxnSpPr/>
              <p:nvPr/>
            </p:nvCxnSpPr>
            <p:spPr>
              <a:xfrm flipH="1" rot="-5940000">
                <a:off x="5642629" y="43923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1"/>
              <p:cNvCxnSpPr/>
              <p:nvPr/>
            </p:nvCxnSpPr>
            <p:spPr>
              <a:xfrm flipH="1" rot="-6120000">
                <a:off x="5654818" y="45363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1"/>
              <p:cNvCxnSpPr/>
              <p:nvPr/>
            </p:nvCxnSpPr>
            <p:spPr>
              <a:xfrm flipH="1" rot="-6240000">
                <a:off x="5684446" y="467136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4" name="Google Shape;384;p1"/>
              <p:cNvCxnSpPr/>
              <p:nvPr/>
            </p:nvCxnSpPr>
            <p:spPr>
              <a:xfrm flipH="1" rot="-6360000">
                <a:off x="5714074" y="48087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5" name="Google Shape;385;p1"/>
              <p:cNvCxnSpPr/>
              <p:nvPr/>
            </p:nvCxnSpPr>
            <p:spPr>
              <a:xfrm flipH="1" rot="-6480000">
                <a:off x="5748464" y="49484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6" name="Google Shape;386;p1"/>
              <p:cNvCxnSpPr/>
              <p:nvPr/>
            </p:nvCxnSpPr>
            <p:spPr>
              <a:xfrm flipH="1" rot="-6660000">
                <a:off x="5792091" y="507760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"/>
              <p:cNvCxnSpPr/>
              <p:nvPr/>
            </p:nvCxnSpPr>
            <p:spPr>
              <a:xfrm flipH="1" rot="-6780000">
                <a:off x="5847441" y="52112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"/>
              <p:cNvCxnSpPr/>
              <p:nvPr/>
            </p:nvCxnSpPr>
            <p:spPr>
              <a:xfrm flipH="1" rot="-6900000">
                <a:off x="5900410" y="53424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"/>
              <p:cNvCxnSpPr/>
              <p:nvPr/>
            </p:nvCxnSpPr>
            <p:spPr>
              <a:xfrm flipH="1" rot="-7020000">
                <a:off x="5955760" y="547369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descr="Pierna levantada con un zapato rojo sobre fondo azul" id="390" name="Google Shape;390;p1"/>
          <p:cNvPicPr preferRelativeResize="0"/>
          <p:nvPr/>
        </p:nvPicPr>
        <p:blipFill rotWithShape="1">
          <a:blip r:embed="rId5">
            <a:alphaModFix/>
          </a:blip>
          <a:srcRect b="3" l="27498" r="2" t="0"/>
          <a:stretch/>
        </p:blipFill>
        <p:spPr>
          <a:xfrm>
            <a:off x="5959325" y="2806240"/>
            <a:ext cx="2902538" cy="2902537"/>
          </a:xfrm>
          <a:custGeom>
            <a:rect b="b" l="l" r="r" t="t"/>
            <a:pathLst>
              <a:path extrusionOk="0" h="2851962" w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91" name="Google Shape;391;p1"/>
          <p:cNvPicPr preferRelativeResize="0"/>
          <p:nvPr/>
        </p:nvPicPr>
        <p:blipFill rotWithShape="1">
          <a:blip r:embed="rId6">
            <a:alphaModFix/>
          </a:blip>
          <a:srcRect b="16044" l="0" r="-4" t="1683"/>
          <a:stretch/>
        </p:blipFill>
        <p:spPr>
          <a:xfrm>
            <a:off x="8888133" y="4144246"/>
            <a:ext cx="3302966" cy="2717299"/>
          </a:xfrm>
          <a:custGeom>
            <a:rect b="b" l="l" r="r" t="t"/>
            <a:pathLst>
              <a:path extrusionOk="0" h="2500842" w="3039855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Logotipo&#10;&#10;Descripción generada automáticamente" id="392" name="Google Shape;39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78445" y="920629"/>
            <a:ext cx="3971738" cy="97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0"/>
          <p:cNvSpPr txBox="1"/>
          <p:nvPr>
            <p:ph type="title"/>
          </p:nvPr>
        </p:nvSpPr>
        <p:spPr>
          <a:xfrm>
            <a:off x="3872101" y="328525"/>
            <a:ext cx="44478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TECNOLOGÍAS</a:t>
            </a:r>
            <a:r>
              <a:rPr lang="es-MX"/>
              <a:t> USADAS</a:t>
            </a:r>
            <a:endParaRPr/>
          </a:p>
        </p:txBody>
      </p:sp>
      <p:pic>
        <p:nvPicPr>
          <p:cNvPr id="498" name="Google Shape;49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425" y="1725592"/>
            <a:ext cx="5329142" cy="448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1"/>
          <p:cNvSpPr txBox="1"/>
          <p:nvPr>
            <p:ph type="title"/>
          </p:nvPr>
        </p:nvSpPr>
        <p:spPr>
          <a:xfrm>
            <a:off x="685801" y="512500"/>
            <a:ext cx="6814749" cy="1035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CONCLUSIÓN</a:t>
            </a:r>
            <a:endParaRPr/>
          </a:p>
        </p:txBody>
      </p:sp>
      <p:sp>
        <p:nvSpPr>
          <p:cNvPr id="504" name="Google Shape;504;p11"/>
          <p:cNvSpPr txBox="1"/>
          <p:nvPr>
            <p:ph idx="1" type="body"/>
          </p:nvPr>
        </p:nvSpPr>
        <p:spPr>
          <a:xfrm>
            <a:off x="685801" y="1484376"/>
            <a:ext cx="6814749" cy="4788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144780" lvl="0" marL="28575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MX" sz="2400"/>
              <a:t>El proyecto </a:t>
            </a:r>
            <a:r>
              <a:rPr b="1" lang="es-MX" sz="2400"/>
              <a:t>Layback Kicks</a:t>
            </a:r>
            <a:r>
              <a:rPr lang="es-MX" sz="2400"/>
              <a:t> ha avanzado de manera consistente, cumpliendo con los objetivos principales de optimizar la gestión de inventario de zapatillas exclusivas y permitir un control eficiente de stock. A pesar de algunos desafíos iniciales con la integración de otras tecnologías, visualización y monitoreo del inventario, ofreciendo funcionalidades clave como </a:t>
            </a:r>
            <a:r>
              <a:rPr lang="es-MX" sz="2400"/>
              <a:t>visualización</a:t>
            </a:r>
            <a:r>
              <a:rPr lang="es-MX" sz="2400"/>
              <a:t> detallada y reportes de ventas. Aunque el proyecto tiene limitaciones, como algunas tareas manuales, se ha establecido una base sólida para futuras mejoras. Con las pruebas completadas y la implementación final en curso, el sistema está listo para ofrecer una solución eficiente y escalable a los revendedores de zapatillas.</a:t>
            </a:r>
            <a:endParaRPr/>
          </a:p>
        </p:txBody>
      </p:sp>
      <p:pic>
        <p:nvPicPr>
          <p:cNvPr id="505" name="Google Shape;505;p11"/>
          <p:cNvPicPr preferRelativeResize="0"/>
          <p:nvPr/>
        </p:nvPicPr>
        <p:blipFill rotWithShape="1">
          <a:blip r:embed="rId4">
            <a:alphaModFix/>
          </a:blip>
          <a:srcRect b="16044" l="0" r="-4" t="1683"/>
          <a:stretch/>
        </p:blipFill>
        <p:spPr>
          <a:xfrm>
            <a:off x="8439545" y="1030289"/>
            <a:ext cx="2813459" cy="2314574"/>
          </a:xfrm>
          <a:prstGeom prst="roundRect">
            <a:avLst>
              <a:gd fmla="val 7306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pic>
        <p:nvPicPr>
          <p:cNvPr descr="Logotipo&#10;&#10;Descripción generada automáticamente" id="506" name="Google Shape;50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418" y="4243563"/>
            <a:ext cx="3445714" cy="844199"/>
          </a:xfrm>
          <a:prstGeom prst="roundRect">
            <a:avLst>
              <a:gd fmla="val 7306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DESCRIPCIÓN DEL PROYECTO</a:t>
            </a:r>
            <a:endParaRPr/>
          </a:p>
        </p:txBody>
      </p:sp>
      <p:sp>
        <p:nvSpPr>
          <p:cNvPr id="398" name="Google Shape;398;p2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s-MX" sz="2800"/>
              <a:t>Problema:</a:t>
            </a:r>
            <a:r>
              <a:rPr lang="es-MX" sz="2800"/>
              <a:t> Las tiendas minoristas de zapatillas enfrentan desafíos para mantener un control eficiente del inventario, lo que afecta la toma de decisiones y la reposición de stock.</a:t>
            </a:r>
            <a:endParaRPr sz="2800"/>
          </a:p>
        </p:txBody>
      </p:sp>
      <p:sp>
        <p:nvSpPr>
          <p:cNvPr id="399" name="Google Shape;399;p2"/>
          <p:cNvSpPr txBox="1"/>
          <p:nvPr>
            <p:ph idx="2" type="body"/>
          </p:nvPr>
        </p:nvSpPr>
        <p:spPr>
          <a:xfrm>
            <a:off x="5821894" y="1922611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s-MX" sz="2800"/>
              <a:t>Propuesta de Solución:</a:t>
            </a:r>
            <a:r>
              <a:rPr lang="es-MX" sz="2800"/>
              <a:t> Desarrollar una plataforma web que optimice la gestión del inventario, permita el seguimiento en tiempo real y genere alertas de stock bajo.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"/>
          <p:cNvSpPr txBox="1"/>
          <p:nvPr>
            <p:ph type="title"/>
          </p:nvPr>
        </p:nvSpPr>
        <p:spPr>
          <a:xfrm>
            <a:off x="685800" y="261787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 sz="3600" cap="none"/>
              <a:t>OBJETIVO GENERAL</a:t>
            </a:r>
            <a:endParaRPr/>
          </a:p>
        </p:txBody>
      </p:sp>
      <p:sp>
        <p:nvSpPr>
          <p:cNvPr id="406" name="Google Shape;406;p3"/>
          <p:cNvSpPr txBox="1"/>
          <p:nvPr>
            <p:ph idx="1" type="body"/>
          </p:nvPr>
        </p:nvSpPr>
        <p:spPr>
          <a:xfrm>
            <a:off x="685801" y="1467253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/>
              <a:t>Crear una plataforma digital que permita gestionar eficientemente el inventario de zapatillas y facilite la toma de decisiones informadas.</a:t>
            </a:r>
            <a:endParaRPr/>
          </a:p>
        </p:txBody>
      </p:sp>
      <p:grpSp>
        <p:nvGrpSpPr>
          <p:cNvPr id="407" name="Google Shape;407;p3"/>
          <p:cNvGrpSpPr/>
          <p:nvPr/>
        </p:nvGrpSpPr>
        <p:grpSpPr>
          <a:xfrm>
            <a:off x="685800" y="3607065"/>
            <a:ext cx="10131424" cy="2110186"/>
            <a:chOff x="0" y="73946"/>
            <a:chExt cx="10131424" cy="2110186"/>
          </a:xfrm>
        </p:grpSpPr>
        <p:sp>
          <p:nvSpPr>
            <p:cNvPr id="408" name="Google Shape;408;p3"/>
            <p:cNvSpPr/>
            <p:nvPr/>
          </p:nvSpPr>
          <p:spPr>
            <a:xfrm>
              <a:off x="0" y="73946"/>
              <a:ext cx="2849463" cy="1809409"/>
            </a:xfrm>
            <a:prstGeom prst="roundRect">
              <a:avLst>
                <a:gd fmla="val 10000" name="adj"/>
              </a:avLst>
            </a:prstGeom>
            <a:solidFill>
              <a:srgbClr val="AB3BC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316607" y="374723"/>
              <a:ext cx="2849463" cy="180940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AB3B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 txBox="1"/>
            <p:nvPr/>
          </p:nvSpPr>
          <p:spPr>
            <a:xfrm>
              <a:off x="369603" y="427719"/>
              <a:ext cx="2743471" cy="1703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s-MX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Diseñar una base de datos robusta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3482677" y="73946"/>
              <a:ext cx="2849463" cy="1809409"/>
            </a:xfrm>
            <a:prstGeom prst="roundRect">
              <a:avLst>
                <a:gd fmla="val 10000" name="adj"/>
              </a:avLst>
            </a:prstGeom>
            <a:solidFill>
              <a:srgbClr val="AB3BC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799284" y="374723"/>
              <a:ext cx="2849463" cy="180940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AB3B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 txBox="1"/>
            <p:nvPr/>
          </p:nvSpPr>
          <p:spPr>
            <a:xfrm>
              <a:off x="3852280" y="427719"/>
              <a:ext cx="2743471" cy="1703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s-MX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Crear interfaces de usuario intuitivas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965354" y="73946"/>
              <a:ext cx="2849463" cy="1809409"/>
            </a:xfrm>
            <a:prstGeom prst="roundRect">
              <a:avLst>
                <a:gd fmla="val 10000" name="adj"/>
              </a:avLst>
            </a:prstGeom>
            <a:solidFill>
              <a:srgbClr val="AB3BC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7281961" y="374723"/>
              <a:ext cx="2849463" cy="180940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AB3B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 txBox="1"/>
            <p:nvPr/>
          </p:nvSpPr>
          <p:spPr>
            <a:xfrm>
              <a:off x="7334957" y="427719"/>
              <a:ext cx="2743471" cy="1703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s-MX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Implementar funcionalidades para registrar y visualizar productos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3"/>
          <p:cNvSpPr txBox="1"/>
          <p:nvPr/>
        </p:nvSpPr>
        <p:spPr>
          <a:xfrm>
            <a:off x="685800" y="2624328"/>
            <a:ext cx="72969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ALCANCES</a:t>
            </a:r>
            <a:endParaRPr/>
          </a:p>
        </p:txBody>
      </p:sp>
      <p:grpSp>
        <p:nvGrpSpPr>
          <p:cNvPr id="423" name="Google Shape;423;p4"/>
          <p:cNvGrpSpPr/>
          <p:nvPr/>
        </p:nvGrpSpPr>
        <p:grpSpPr>
          <a:xfrm>
            <a:off x="1056189" y="2276082"/>
            <a:ext cx="9390647" cy="3838302"/>
            <a:chOff x="370388" y="134015"/>
            <a:chExt cx="9390647" cy="3838302"/>
          </a:xfrm>
        </p:grpSpPr>
        <p:sp>
          <p:nvSpPr>
            <p:cNvPr id="424" name="Google Shape;424;p4"/>
            <p:cNvSpPr/>
            <p:nvPr/>
          </p:nvSpPr>
          <p:spPr>
            <a:xfrm>
              <a:off x="370388" y="134015"/>
              <a:ext cx="814049" cy="814049"/>
            </a:xfrm>
            <a:prstGeom prst="ellipse">
              <a:avLst/>
            </a:prstGeom>
            <a:solidFill>
              <a:srgbClr val="E1C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541339" y="304965"/>
              <a:ext cx="472148" cy="47214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1358878" y="134015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"/>
            <p:cNvSpPr txBox="1"/>
            <p:nvPr/>
          </p:nvSpPr>
          <p:spPr>
            <a:xfrm>
              <a:off x="1358878" y="134015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s-MX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de Inventario Completa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3612051" y="134015"/>
              <a:ext cx="814049" cy="814049"/>
            </a:xfrm>
            <a:prstGeom prst="ellipse">
              <a:avLst/>
            </a:prstGeom>
            <a:solidFill>
              <a:srgbClr val="E1C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3783002" y="304965"/>
              <a:ext cx="472148" cy="4721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4600541" y="134015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"/>
            <p:cNvSpPr txBox="1"/>
            <p:nvPr/>
          </p:nvSpPr>
          <p:spPr>
            <a:xfrm>
              <a:off x="4600541" y="134015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s-MX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 de Stock en Tiempo Real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6853714" y="134015"/>
              <a:ext cx="814049" cy="814049"/>
            </a:xfrm>
            <a:prstGeom prst="ellipse">
              <a:avLst/>
            </a:prstGeom>
            <a:solidFill>
              <a:srgbClr val="E1C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7024665" y="304965"/>
              <a:ext cx="472148" cy="47214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7842204" y="134015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"/>
            <p:cNvSpPr txBox="1"/>
            <p:nvPr/>
          </p:nvSpPr>
          <p:spPr>
            <a:xfrm>
              <a:off x="7842204" y="134015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s-MX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Historial de Productos Vendidos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370388" y="1646141"/>
              <a:ext cx="814049" cy="814049"/>
            </a:xfrm>
            <a:prstGeom prst="ellipse">
              <a:avLst/>
            </a:prstGeom>
            <a:solidFill>
              <a:srgbClr val="E1C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541339" y="1817092"/>
              <a:ext cx="472148" cy="47214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1358878" y="1646141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"/>
            <p:cNvSpPr txBox="1"/>
            <p:nvPr/>
          </p:nvSpPr>
          <p:spPr>
            <a:xfrm>
              <a:off x="1358878" y="1646141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s-MX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Reportes y Estadísticas de Ventas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3612051" y="1646141"/>
              <a:ext cx="814049" cy="814049"/>
            </a:xfrm>
            <a:prstGeom prst="ellipse">
              <a:avLst/>
            </a:prstGeom>
            <a:solidFill>
              <a:srgbClr val="E1C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3783002" y="1817092"/>
              <a:ext cx="472148" cy="47214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4600541" y="1646141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"/>
            <p:cNvSpPr txBox="1"/>
            <p:nvPr/>
          </p:nvSpPr>
          <p:spPr>
            <a:xfrm>
              <a:off x="4600541" y="1646141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s-MX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Filtros y Búsquedas Avanzadas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6853714" y="1646141"/>
              <a:ext cx="814049" cy="814049"/>
            </a:xfrm>
            <a:prstGeom prst="ellipse">
              <a:avLst/>
            </a:prstGeom>
            <a:solidFill>
              <a:srgbClr val="E1C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7024665" y="1817092"/>
              <a:ext cx="472148" cy="47214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7842204" y="1646141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"/>
            <p:cNvSpPr txBox="1"/>
            <p:nvPr/>
          </p:nvSpPr>
          <p:spPr>
            <a:xfrm>
              <a:off x="7842204" y="1646141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s-MX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Alertas y Notificaciones de Stock Bajo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370388" y="3158268"/>
              <a:ext cx="814049" cy="814049"/>
            </a:xfrm>
            <a:prstGeom prst="ellipse">
              <a:avLst/>
            </a:prstGeom>
            <a:solidFill>
              <a:srgbClr val="E1C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541339" y="3329218"/>
              <a:ext cx="472148" cy="472148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1358878" y="3158268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"/>
            <p:cNvSpPr txBox="1"/>
            <p:nvPr/>
          </p:nvSpPr>
          <p:spPr>
            <a:xfrm>
              <a:off x="1358878" y="3158268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s-MX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 de Múltiples Estados de Producto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ogotipo&#10;&#10;Descripción generada automáticamente" id="452" name="Google Shape;452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668138" y="120890"/>
            <a:ext cx="3276771" cy="80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LIMITACIONES</a:t>
            </a:r>
            <a:endParaRPr/>
          </a:p>
        </p:txBody>
      </p:sp>
      <p:grpSp>
        <p:nvGrpSpPr>
          <p:cNvPr id="458" name="Google Shape;458;p5"/>
          <p:cNvGrpSpPr/>
          <p:nvPr/>
        </p:nvGrpSpPr>
        <p:grpSpPr>
          <a:xfrm>
            <a:off x="992120" y="2923065"/>
            <a:ext cx="9518784" cy="2351468"/>
            <a:chOff x="306320" y="516665"/>
            <a:chExt cx="9518784" cy="2351468"/>
          </a:xfrm>
        </p:grpSpPr>
        <p:sp>
          <p:nvSpPr>
            <p:cNvPr id="459" name="Google Shape;459;p5"/>
            <p:cNvSpPr/>
            <p:nvPr/>
          </p:nvSpPr>
          <p:spPr>
            <a:xfrm>
              <a:off x="1087713" y="516665"/>
              <a:ext cx="1278642" cy="127864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306320" y="2148133"/>
              <a:ext cx="284142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"/>
            <p:cNvSpPr txBox="1"/>
            <p:nvPr/>
          </p:nvSpPr>
          <p:spPr>
            <a:xfrm>
              <a:off x="306320" y="2148133"/>
              <a:ext cx="284142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1" i="0" lang="es-MX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Integración Limitada con Plataformas de Terceros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4426391" y="516665"/>
              <a:ext cx="1278642" cy="127864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3644998" y="2148133"/>
              <a:ext cx="284142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"/>
            <p:cNvSpPr txBox="1"/>
            <p:nvPr/>
          </p:nvSpPr>
          <p:spPr>
            <a:xfrm>
              <a:off x="3644998" y="2148133"/>
              <a:ext cx="284142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1" i="0" lang="es-MX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Proceso de Venta Manual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7765069" y="516665"/>
              <a:ext cx="1278642" cy="127864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6983676" y="2148133"/>
              <a:ext cx="284142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"/>
            <p:cNvSpPr txBox="1"/>
            <p:nvPr/>
          </p:nvSpPr>
          <p:spPr>
            <a:xfrm>
              <a:off x="6983676" y="2148133"/>
              <a:ext cx="284142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1" i="0" lang="es-MX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Sistema de Usuarios Básico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METODOLOGÍA DE TRABAJO</a:t>
            </a:r>
            <a:endParaRPr/>
          </a:p>
        </p:txBody>
      </p:sp>
      <p:sp>
        <p:nvSpPr>
          <p:cNvPr id="473" name="Google Shape;473;p6"/>
          <p:cNvSpPr txBox="1"/>
          <p:nvPr>
            <p:ph idx="1" type="body"/>
          </p:nvPr>
        </p:nvSpPr>
        <p:spPr>
          <a:xfrm>
            <a:off x="685801" y="1819656"/>
            <a:ext cx="10131425" cy="453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s-MX"/>
              <a:t>Análisis de Requisitos</a:t>
            </a:r>
            <a:r>
              <a:rPr lang="es-MX"/>
              <a:t>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MX"/>
              <a:t>Definición clara de las funcionalidades necesarias para la gestión de inventario, alertas de stock bajo y reportes de ventas.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s-MX"/>
              <a:t>Diseño del Sistema</a:t>
            </a:r>
            <a:r>
              <a:rPr lang="es-MX"/>
              <a:t>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MX"/>
              <a:t>Diseño de la arquitectura y del modelo de datos, especificando el uso de Node.js y PostgreSQL.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s-MX"/>
              <a:t>Implementación</a:t>
            </a:r>
            <a:r>
              <a:rPr lang="es-MX"/>
              <a:t>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MX"/>
              <a:t>Desarrollo del backend y frontend, incluyendo la visualización de productos y el manejo del inventario.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s-MX"/>
              <a:t>Pruebas</a:t>
            </a:r>
            <a:r>
              <a:rPr lang="es-MX"/>
              <a:t>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MX"/>
              <a:t>Verificación de las funcionalidades clave a través de pruebas manuales y funcionales.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s-MX"/>
              <a:t>Implementación Final</a:t>
            </a:r>
            <a:r>
              <a:rPr lang="es-MX"/>
              <a:t>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MX"/>
              <a:t>Entrega del sistema con todas las funcionalidades implementadas y probadas.</a:t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CRONOGRAMA DEL PROYECTO</a:t>
            </a:r>
            <a:endParaRPr/>
          </a:p>
        </p:txBody>
      </p:sp>
      <p:pic>
        <p:nvPicPr>
          <p:cNvPr id="479" name="Google Shape;47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408" y="2141538"/>
            <a:ext cx="9930817" cy="364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"/>
          <p:cNvSpPr txBox="1"/>
          <p:nvPr>
            <p:ph type="title"/>
          </p:nvPr>
        </p:nvSpPr>
        <p:spPr>
          <a:xfrm>
            <a:off x="676470" y="281955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ARQUITECTURA DE SOFTWARE</a:t>
            </a:r>
            <a:endParaRPr/>
          </a:p>
        </p:txBody>
      </p:sp>
      <p:pic>
        <p:nvPicPr>
          <p:cNvPr descr="Diagrama&#10;&#10;Descripción generada automáticamente" id="485" name="Google Shape;48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717" y="1628354"/>
            <a:ext cx="8398358" cy="48908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486" name="Google Shape;4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8138" y="120890"/>
            <a:ext cx="3276771" cy="80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MODELO DE DATOS</a:t>
            </a:r>
            <a:endParaRPr/>
          </a:p>
        </p:txBody>
      </p:sp>
      <p:pic>
        <p:nvPicPr>
          <p:cNvPr id="492" name="Google Shape;49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71" y="1908271"/>
            <a:ext cx="9998988" cy="472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2024-09-10T00:31:00Z</dcterms:created>
  <dc:creator>JUAN . Garrido Catalan</dc:creator>
</cp:coreProperties>
</file>