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gUxDUjxYxvOVbxveNFs+1CvnfN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8aced04c8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9" name="Google Shape;409;g28aced04c86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8aced04c8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7" name="Google Shape;417;g28aced04c86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8aced04c8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5" name="Google Shape;425;g28aced04c86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d38067fa8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3" name="Google Shape;433;g2d38067fa89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d38067fa8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2" name="Google Shape;442;g2d38067fa89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d38067fa8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1" name="Google Shape;451;g2d38067fa89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9" name="Google Shape;45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2" name="Google Shape;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7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7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7" name="Google Shape;7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8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352"/>
              </a:srgbClr>
            </a:outerShdw>
          </a:effectLst>
        </p:spPr>
      </p:sp>
      <p:sp>
        <p:nvSpPr>
          <p:cNvPr id="80" name="Google Shape;80;p28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" name="Google Shape;8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9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2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Google Shape;9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30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s-CL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s-CL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0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0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30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3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2" name="Google Shape;102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1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1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3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la tarjeta de nombre">
  <p:cSld name="Citar la tarjeta de nombr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Google Shape;10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s-CL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s-CL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2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2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32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3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ro o falso">
  <p:cSld name="Verdadero o falso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Google Shape;119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3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3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33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3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7" name="Google Shape;127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4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3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132" name="Google Shape;132;p3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Google Shape;134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5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5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47" name="Google Shape;14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7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685802" y="2142067"/>
            <a:ext cx="49953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2" type="body"/>
          </p:nvPr>
        </p:nvSpPr>
        <p:spPr>
          <a:xfrm>
            <a:off x="5821895" y="2142067"/>
            <a:ext cx="49953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2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" name="Google Shape;1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8" name="Google Shape;28;p19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0" name="Google Shape;30;p19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5" name="Google Shape;3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43" name="Google Shape;4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3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0" name="Google Shape;5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6" name="Google Shape;5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1" name="Google Shape;6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6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9" name="Google Shape;6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7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352"/>
              </a:srgbClr>
            </a:outerShdw>
          </a:effectLst>
        </p:spPr>
      </p:sp>
      <p:sp>
        <p:nvSpPr>
          <p:cNvPr id="72" name="Google Shape;72;p27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2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8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685801" y="2142067"/>
            <a:ext cx="101313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10.jpg"/><Relationship Id="rId6" Type="http://schemas.openxmlformats.org/officeDocument/2006/relationships/image" Target="../media/image7.jpg"/><Relationship Id="rId7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15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15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"/>
          <p:cNvSpPr txBox="1"/>
          <p:nvPr>
            <p:ph type="ctrTitle"/>
          </p:nvPr>
        </p:nvSpPr>
        <p:spPr>
          <a:xfrm>
            <a:off x="685801" y="609600"/>
            <a:ext cx="4681873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lang="es-CL" sz="3600"/>
              <a:t>GESTIÓN</a:t>
            </a:r>
            <a:r>
              <a:rPr b="1" lang="es-CL" sz="3600"/>
              <a:t> DE ZAPATILLAS LAYBACK KICKS</a:t>
            </a:r>
            <a:endParaRPr/>
          </a:p>
        </p:txBody>
      </p:sp>
      <p:sp>
        <p:nvSpPr>
          <p:cNvPr id="160" name="Google Shape;160;p1"/>
          <p:cNvSpPr txBox="1"/>
          <p:nvPr>
            <p:ph idx="1" type="subTitle"/>
          </p:nvPr>
        </p:nvSpPr>
        <p:spPr>
          <a:xfrm>
            <a:off x="685801" y="2142067"/>
            <a:ext cx="4681873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L" cap="none"/>
              <a:t>Integrantes: Tomas Valenzuela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L" cap="none"/>
              <a:t>     		     Fabian Perez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L" cap="none"/>
              <a:t>		     Juan </a:t>
            </a:r>
            <a:r>
              <a:rPr lang="es-CL"/>
              <a:t>José</a:t>
            </a:r>
            <a:r>
              <a:rPr lang="es-CL" cap="none"/>
              <a:t> Garrido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cap="none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L" cap="none"/>
              <a:t>Docente: </a:t>
            </a:r>
            <a:r>
              <a:rPr lang="es-CL"/>
              <a:t>Rocío</a:t>
            </a:r>
            <a:r>
              <a:rPr lang="es-CL" cap="none"/>
              <a:t> Contreras Aguila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L" cap="none"/>
              <a:t>Sección: Capstone 003D</a:t>
            </a:r>
            <a:endParaRPr/>
          </a:p>
        </p:txBody>
      </p:sp>
      <p:grpSp>
        <p:nvGrpSpPr>
          <p:cNvPr id="161" name="Google Shape;161;p1"/>
          <p:cNvGrpSpPr/>
          <p:nvPr/>
        </p:nvGrpSpPr>
        <p:grpSpPr>
          <a:xfrm rot="-332396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62" name="Google Shape;162;p1"/>
            <p:cNvSpPr/>
            <p:nvPr/>
          </p:nvSpPr>
          <p:spPr>
            <a:xfrm>
              <a:off x="5281603" y="104899"/>
              <a:ext cx="6896713" cy="6005491"/>
            </a:xfrm>
            <a:custGeom>
              <a:rect b="b" l="l" r="r" t="t"/>
              <a:pathLst>
                <a:path extrusionOk="0" h="6005491" w="6896713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450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3" name="Google Shape;163;p1"/>
            <p:cNvGrpSpPr/>
            <p:nvPr/>
          </p:nvGrpSpPr>
          <p:grpSpPr>
            <a:xfrm>
              <a:off x="5516218" y="331504"/>
              <a:ext cx="6675782" cy="5276654"/>
              <a:chOff x="5516218" y="331504"/>
              <a:chExt cx="6675782" cy="5276654"/>
            </a:xfrm>
          </p:grpSpPr>
          <p:cxnSp>
            <p:nvCxnSpPr>
              <p:cNvPr id="164" name="Google Shape;164;p1"/>
              <p:cNvCxnSpPr/>
              <p:nvPr/>
            </p:nvCxnSpPr>
            <p:spPr>
              <a:xfrm flipH="1">
                <a:off x="9266830" y="33150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1"/>
              <p:cNvCxnSpPr/>
              <p:nvPr/>
            </p:nvCxnSpPr>
            <p:spPr>
              <a:xfrm flipH="1" rot="120000">
                <a:off x="9408861" y="33832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1"/>
              <p:cNvCxnSpPr/>
              <p:nvPr/>
            </p:nvCxnSpPr>
            <p:spPr>
              <a:xfrm flipH="1" rot="240000">
                <a:off x="9551700" y="34763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1"/>
              <p:cNvCxnSpPr/>
              <p:nvPr/>
            </p:nvCxnSpPr>
            <p:spPr>
              <a:xfrm flipH="1" rot="360000">
                <a:off x="9688748" y="36808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8" name="Google Shape;168;p1"/>
              <p:cNvCxnSpPr/>
              <p:nvPr/>
            </p:nvCxnSpPr>
            <p:spPr>
              <a:xfrm flipH="1" rot="540000">
                <a:off x="9824866" y="38922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9" name="Google Shape;169;p1"/>
              <p:cNvCxnSpPr/>
              <p:nvPr/>
            </p:nvCxnSpPr>
            <p:spPr>
              <a:xfrm flipH="1" rot="660000">
                <a:off x="9966867" y="41754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0" name="Google Shape;170;p1"/>
              <p:cNvCxnSpPr/>
              <p:nvPr/>
            </p:nvCxnSpPr>
            <p:spPr>
              <a:xfrm flipH="1" rot="780000">
                <a:off x="10104425" y="44587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1" name="Google Shape;171;p1"/>
              <p:cNvCxnSpPr/>
              <p:nvPr/>
            </p:nvCxnSpPr>
            <p:spPr>
              <a:xfrm flipH="1" rot="900000">
                <a:off x="10240513" y="47948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2" name="Google Shape;172;p1"/>
              <p:cNvCxnSpPr/>
              <p:nvPr/>
            </p:nvCxnSpPr>
            <p:spPr>
              <a:xfrm flipH="1" rot="1080000">
                <a:off x="10373882" y="52435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3" name="Google Shape;173;p1"/>
              <p:cNvCxnSpPr/>
              <p:nvPr/>
            </p:nvCxnSpPr>
            <p:spPr>
              <a:xfrm flipH="1" rot="1200000">
                <a:off x="10505632" y="57062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4" name="Google Shape;174;p1"/>
              <p:cNvCxnSpPr/>
              <p:nvPr/>
            </p:nvCxnSpPr>
            <p:spPr>
              <a:xfrm flipH="1" rot="1320000">
                <a:off x="10637382" y="62134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5" name="Google Shape;175;p1"/>
              <p:cNvCxnSpPr/>
              <p:nvPr/>
            </p:nvCxnSpPr>
            <p:spPr>
              <a:xfrm flipH="1" rot="1440000">
                <a:off x="10760965" y="69043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1"/>
              <p:cNvCxnSpPr/>
              <p:nvPr/>
            </p:nvCxnSpPr>
            <p:spPr>
              <a:xfrm flipH="1" rot="1620000">
                <a:off x="10888991" y="75509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1"/>
              <p:cNvCxnSpPr/>
              <p:nvPr/>
            </p:nvCxnSpPr>
            <p:spPr>
              <a:xfrm flipH="1" rot="1740000">
                <a:off x="11010193" y="81974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1"/>
              <p:cNvCxnSpPr/>
              <p:nvPr/>
            </p:nvCxnSpPr>
            <p:spPr>
              <a:xfrm flipH="1" rot="1860000">
                <a:off x="11129014" y="895662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1"/>
              <p:cNvCxnSpPr/>
              <p:nvPr/>
            </p:nvCxnSpPr>
            <p:spPr>
              <a:xfrm flipH="1" rot="1980000">
                <a:off x="11249872" y="96809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0" name="Google Shape;180;p1"/>
              <p:cNvCxnSpPr/>
              <p:nvPr/>
            </p:nvCxnSpPr>
            <p:spPr>
              <a:xfrm flipH="1" rot="2160000">
                <a:off x="11366875" y="104808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1" name="Google Shape;181;p1"/>
              <p:cNvCxnSpPr/>
              <p:nvPr/>
            </p:nvCxnSpPr>
            <p:spPr>
              <a:xfrm flipH="1" rot="2280000">
                <a:off x="11474058" y="113152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2" name="Google Shape;182;p1"/>
              <p:cNvCxnSpPr/>
              <p:nvPr/>
            </p:nvCxnSpPr>
            <p:spPr>
              <a:xfrm flipH="1" rot="2400000">
                <a:off x="11583303" y="122179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3" name="Google Shape;183;p1"/>
              <p:cNvCxnSpPr/>
              <p:nvPr/>
            </p:nvCxnSpPr>
            <p:spPr>
              <a:xfrm flipH="1" rot="2520000">
                <a:off x="11685344" y="1321772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4" name="Google Shape;184;p1"/>
              <p:cNvCxnSpPr/>
              <p:nvPr/>
            </p:nvCxnSpPr>
            <p:spPr>
              <a:xfrm flipH="1" rot="2700000">
                <a:off x="11787704" y="141763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5" name="Google Shape;185;p1"/>
              <p:cNvCxnSpPr/>
              <p:nvPr/>
            </p:nvCxnSpPr>
            <p:spPr>
              <a:xfrm flipH="1" rot="2820000">
                <a:off x="11880859" y="151793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6" name="Google Shape;186;p1"/>
              <p:cNvCxnSpPr/>
              <p:nvPr/>
            </p:nvCxnSpPr>
            <p:spPr>
              <a:xfrm flipH="1" rot="2940000">
                <a:off x="11969252" y="1627437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7" name="Google Shape;187;p1"/>
              <p:cNvCxnSpPr/>
              <p:nvPr/>
            </p:nvCxnSpPr>
            <p:spPr>
              <a:xfrm flipH="1" rot="3060000">
                <a:off x="12062016" y="173601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8" name="Google Shape;188;p1"/>
              <p:cNvCxnSpPr/>
              <p:nvPr/>
            </p:nvCxnSpPr>
            <p:spPr>
              <a:xfrm flipH="1">
                <a:off x="12074680" y="1910249"/>
                <a:ext cx="117320" cy="8291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9" name="Google Shape;189;p1"/>
              <p:cNvCxnSpPr/>
              <p:nvPr/>
            </p:nvCxnSpPr>
            <p:spPr>
              <a:xfrm flipH="1">
                <a:off x="12149943" y="2083594"/>
                <a:ext cx="39676" cy="21436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0" name="Google Shape;190;p1"/>
              <p:cNvCxnSpPr/>
              <p:nvPr/>
            </p:nvCxnSpPr>
            <p:spPr>
              <a:xfrm flipH="1" rot="-180000">
                <a:off x="9127990" y="33425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1" name="Google Shape;191;p1"/>
              <p:cNvCxnSpPr/>
              <p:nvPr/>
            </p:nvCxnSpPr>
            <p:spPr>
              <a:xfrm flipH="1" rot="-300000">
                <a:off x="8987576" y="33663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2" name="Google Shape;192;p1"/>
              <p:cNvCxnSpPr/>
              <p:nvPr/>
            </p:nvCxnSpPr>
            <p:spPr>
              <a:xfrm flipH="1" rot="-420000">
                <a:off x="8844859" y="35117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3" name="Google Shape;193;p1"/>
              <p:cNvCxnSpPr/>
              <p:nvPr/>
            </p:nvCxnSpPr>
            <p:spPr>
              <a:xfrm flipH="1" rot="-540000">
                <a:off x="8706904" y="36571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4" name="Google Shape;194;p1"/>
              <p:cNvCxnSpPr/>
              <p:nvPr/>
            </p:nvCxnSpPr>
            <p:spPr>
              <a:xfrm flipH="1" rot="-720000">
                <a:off x="8568008" y="38789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5" name="Google Shape;195;p1"/>
              <p:cNvCxnSpPr/>
              <p:nvPr/>
            </p:nvCxnSpPr>
            <p:spPr>
              <a:xfrm flipH="1" rot="-840000">
                <a:off x="8429112" y="41006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6" name="Google Shape;196;p1"/>
              <p:cNvCxnSpPr/>
              <p:nvPr/>
            </p:nvCxnSpPr>
            <p:spPr>
              <a:xfrm flipH="1" rot="-960000">
                <a:off x="8294968" y="44621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7" name="Google Shape;197;p1"/>
              <p:cNvCxnSpPr/>
              <p:nvPr/>
            </p:nvCxnSpPr>
            <p:spPr>
              <a:xfrm flipH="1" rot="-1080000">
                <a:off x="8160824" y="48237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8" name="Google Shape;198;p1"/>
              <p:cNvCxnSpPr/>
              <p:nvPr/>
            </p:nvCxnSpPr>
            <p:spPr>
              <a:xfrm flipH="1" rot="-1260000">
                <a:off x="8027689" y="53184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9" name="Google Shape;199;p1"/>
              <p:cNvCxnSpPr/>
              <p:nvPr/>
            </p:nvCxnSpPr>
            <p:spPr>
              <a:xfrm flipH="1" rot="-1380000">
                <a:off x="7894554" y="58132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0" name="Google Shape;200;p1"/>
              <p:cNvCxnSpPr/>
              <p:nvPr/>
            </p:nvCxnSpPr>
            <p:spPr>
              <a:xfrm flipH="1" rot="-1500000">
                <a:off x="7761419" y="63079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1" name="Google Shape;201;p1"/>
              <p:cNvCxnSpPr/>
              <p:nvPr/>
            </p:nvCxnSpPr>
            <p:spPr>
              <a:xfrm flipH="1" rot="-1620000">
                <a:off x="7636645" y="68980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2" name="Google Shape;202;p1"/>
              <p:cNvCxnSpPr/>
              <p:nvPr/>
            </p:nvCxnSpPr>
            <p:spPr>
              <a:xfrm flipH="1" rot="-1800000">
                <a:off x="7511871" y="75119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3" name="Google Shape;203;p1"/>
              <p:cNvCxnSpPr/>
              <p:nvPr/>
            </p:nvCxnSpPr>
            <p:spPr>
              <a:xfrm flipH="1" rot="-1920000">
                <a:off x="7387899" y="81977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4" name="Google Shape;204;p1"/>
              <p:cNvCxnSpPr/>
              <p:nvPr/>
            </p:nvCxnSpPr>
            <p:spPr>
              <a:xfrm flipH="1" rot="-2040000">
                <a:off x="7268530" y="89316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5" name="Google Shape;205;p1"/>
              <p:cNvCxnSpPr/>
              <p:nvPr/>
            </p:nvCxnSpPr>
            <p:spPr>
              <a:xfrm flipH="1" rot="-2160000">
                <a:off x="7152030" y="97658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6" name="Google Shape;206;p1"/>
              <p:cNvCxnSpPr/>
              <p:nvPr/>
            </p:nvCxnSpPr>
            <p:spPr>
              <a:xfrm flipH="1" rot="-2340000">
                <a:off x="7041695" y="106002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7" name="Google Shape;207;p1"/>
              <p:cNvCxnSpPr/>
              <p:nvPr/>
            </p:nvCxnSpPr>
            <p:spPr>
              <a:xfrm flipH="1" rot="-2460000">
                <a:off x="6931360" y="114346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8" name="Google Shape;208;p1"/>
              <p:cNvCxnSpPr/>
              <p:nvPr/>
            </p:nvCxnSpPr>
            <p:spPr>
              <a:xfrm flipH="1" rot="-2580000">
                <a:off x="6819070" y="123586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9" name="Google Shape;209;p1"/>
              <p:cNvCxnSpPr/>
              <p:nvPr/>
            </p:nvCxnSpPr>
            <p:spPr>
              <a:xfrm flipH="1" rot="-2700000">
                <a:off x="6721359" y="133274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0" name="Google Shape;210;p1"/>
              <p:cNvCxnSpPr/>
              <p:nvPr/>
            </p:nvCxnSpPr>
            <p:spPr>
              <a:xfrm flipH="1" rot="-2880000">
                <a:off x="6617467" y="142942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1" name="Google Shape;211;p1"/>
              <p:cNvCxnSpPr/>
              <p:nvPr/>
            </p:nvCxnSpPr>
            <p:spPr>
              <a:xfrm flipH="1" rot="-3000000">
                <a:off x="6520032" y="152728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2" name="Google Shape;212;p1"/>
              <p:cNvCxnSpPr/>
              <p:nvPr/>
            </p:nvCxnSpPr>
            <p:spPr>
              <a:xfrm flipH="1" rot="-3120000">
                <a:off x="6429579" y="164161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3" name="Google Shape;213;p1"/>
              <p:cNvCxnSpPr/>
              <p:nvPr/>
            </p:nvCxnSpPr>
            <p:spPr>
              <a:xfrm flipH="1" rot="-3240000">
                <a:off x="6340532" y="175042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4" name="Google Shape;214;p1"/>
              <p:cNvCxnSpPr/>
              <p:nvPr/>
            </p:nvCxnSpPr>
            <p:spPr>
              <a:xfrm flipH="1" rot="-3420000">
                <a:off x="6261757" y="186017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5" name="Google Shape;215;p1"/>
              <p:cNvCxnSpPr/>
              <p:nvPr/>
            </p:nvCxnSpPr>
            <p:spPr>
              <a:xfrm flipH="1" rot="-3540000">
                <a:off x="6184144" y="197961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6" name="Google Shape;216;p1"/>
              <p:cNvCxnSpPr/>
              <p:nvPr/>
            </p:nvCxnSpPr>
            <p:spPr>
              <a:xfrm flipH="1" rot="-3660000">
                <a:off x="6106531" y="209906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7" name="Google Shape;217;p1"/>
              <p:cNvCxnSpPr/>
              <p:nvPr/>
            </p:nvCxnSpPr>
            <p:spPr>
              <a:xfrm flipH="1" rot="-3780000">
                <a:off x="6043206" y="222255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8" name="Google Shape;218;p1"/>
              <p:cNvCxnSpPr/>
              <p:nvPr/>
            </p:nvCxnSpPr>
            <p:spPr>
              <a:xfrm flipH="1" rot="-3960000">
                <a:off x="5978913" y="234430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9" name="Google Shape;219;p1"/>
              <p:cNvCxnSpPr/>
              <p:nvPr/>
            </p:nvCxnSpPr>
            <p:spPr>
              <a:xfrm flipH="1" rot="-4080000">
                <a:off x="5912438" y="247067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0" name="Google Shape;220;p1"/>
              <p:cNvCxnSpPr/>
              <p:nvPr/>
            </p:nvCxnSpPr>
            <p:spPr>
              <a:xfrm flipH="1" rot="-4200000">
                <a:off x="5858875" y="2600922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1" name="Google Shape;221;p1"/>
              <p:cNvCxnSpPr/>
              <p:nvPr/>
            </p:nvCxnSpPr>
            <p:spPr>
              <a:xfrm flipH="1" rot="-4320000">
                <a:off x="5808182" y="273404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2" name="Google Shape;222;p1"/>
              <p:cNvCxnSpPr/>
              <p:nvPr/>
            </p:nvCxnSpPr>
            <p:spPr>
              <a:xfrm flipH="1" rot="-4500000">
                <a:off x="5773263" y="286686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3" name="Google Shape;223;p1"/>
              <p:cNvCxnSpPr/>
              <p:nvPr/>
            </p:nvCxnSpPr>
            <p:spPr>
              <a:xfrm flipH="1" rot="-4620000">
                <a:off x="5735963" y="300206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1"/>
              <p:cNvCxnSpPr/>
              <p:nvPr/>
            </p:nvCxnSpPr>
            <p:spPr>
              <a:xfrm flipH="1" rot="-4740000">
                <a:off x="5700105" y="313891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1"/>
              <p:cNvCxnSpPr/>
              <p:nvPr/>
            </p:nvCxnSpPr>
            <p:spPr>
              <a:xfrm flipH="1" rot="-4860000">
                <a:off x="5665939" y="327548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6" name="Google Shape;226;p1"/>
              <p:cNvCxnSpPr/>
              <p:nvPr/>
            </p:nvCxnSpPr>
            <p:spPr>
              <a:xfrm flipH="1" rot="-5040000">
                <a:off x="5644476" y="341425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7" name="Google Shape;227;p1"/>
              <p:cNvCxnSpPr/>
              <p:nvPr/>
            </p:nvCxnSpPr>
            <p:spPr>
              <a:xfrm flipH="1" rot="-5160000">
                <a:off x="5626530" y="355462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8" name="Google Shape;228;p1"/>
              <p:cNvCxnSpPr/>
              <p:nvPr/>
            </p:nvCxnSpPr>
            <p:spPr>
              <a:xfrm flipH="1" rot="-5280000">
                <a:off x="5616429" y="369183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9" name="Google Shape;229;p1"/>
              <p:cNvCxnSpPr/>
              <p:nvPr/>
            </p:nvCxnSpPr>
            <p:spPr>
              <a:xfrm flipH="1" rot="-5400000">
                <a:off x="5611319" y="383537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0" name="Google Shape;230;p1"/>
              <p:cNvCxnSpPr/>
              <p:nvPr/>
            </p:nvCxnSpPr>
            <p:spPr>
              <a:xfrm flipH="1" rot="-5580000">
                <a:off x="5608540" y="397572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1" name="Google Shape;231;p1"/>
              <p:cNvCxnSpPr/>
              <p:nvPr/>
            </p:nvCxnSpPr>
            <p:spPr>
              <a:xfrm flipH="1" rot="-5700000">
                <a:off x="5605761" y="411607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2" name="Google Shape;232;p1"/>
              <p:cNvCxnSpPr/>
              <p:nvPr/>
            </p:nvCxnSpPr>
            <p:spPr>
              <a:xfrm flipH="1" rot="-5820000">
                <a:off x="5624195" y="425421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3" name="Google Shape;233;p1"/>
              <p:cNvCxnSpPr/>
              <p:nvPr/>
            </p:nvCxnSpPr>
            <p:spPr>
              <a:xfrm flipH="1" rot="-5940000">
                <a:off x="5642629" y="439235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4" name="Google Shape;234;p1"/>
              <p:cNvCxnSpPr/>
              <p:nvPr/>
            </p:nvCxnSpPr>
            <p:spPr>
              <a:xfrm flipH="1" rot="-6120000">
                <a:off x="5654818" y="453638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5" name="Google Shape;235;p1"/>
              <p:cNvCxnSpPr/>
              <p:nvPr/>
            </p:nvCxnSpPr>
            <p:spPr>
              <a:xfrm flipH="1" rot="-6240000">
                <a:off x="5684446" y="4671367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6" name="Google Shape;236;p1"/>
              <p:cNvCxnSpPr/>
              <p:nvPr/>
            </p:nvCxnSpPr>
            <p:spPr>
              <a:xfrm flipH="1" rot="-6360000">
                <a:off x="5714074" y="480873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1"/>
              <p:cNvCxnSpPr/>
              <p:nvPr/>
            </p:nvCxnSpPr>
            <p:spPr>
              <a:xfrm flipH="1" rot="-6480000">
                <a:off x="5748464" y="494847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8" name="Google Shape;238;p1"/>
              <p:cNvCxnSpPr/>
              <p:nvPr/>
            </p:nvCxnSpPr>
            <p:spPr>
              <a:xfrm flipH="1" rot="-6660000">
                <a:off x="5792091" y="5077607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9" name="Google Shape;239;p1"/>
              <p:cNvCxnSpPr/>
              <p:nvPr/>
            </p:nvCxnSpPr>
            <p:spPr>
              <a:xfrm flipH="1" rot="-6780000">
                <a:off x="5847441" y="521122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0" name="Google Shape;240;p1"/>
              <p:cNvCxnSpPr/>
              <p:nvPr/>
            </p:nvCxnSpPr>
            <p:spPr>
              <a:xfrm flipH="1" rot="-6900000">
                <a:off x="5900410" y="534245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1"/>
              <p:cNvCxnSpPr/>
              <p:nvPr/>
            </p:nvCxnSpPr>
            <p:spPr>
              <a:xfrm flipH="1" rot="-7020000">
                <a:off x="5955760" y="547369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42" name="Google Shape;242;p1"/>
          <p:cNvGrpSpPr/>
          <p:nvPr/>
        </p:nvGrpSpPr>
        <p:grpSpPr>
          <a:xfrm rot="-6207392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43" name="Google Shape;243;p1"/>
            <p:cNvSpPr/>
            <p:nvPr/>
          </p:nvSpPr>
          <p:spPr>
            <a:xfrm>
              <a:off x="5281603" y="104899"/>
              <a:ext cx="6896713" cy="6005491"/>
            </a:xfrm>
            <a:custGeom>
              <a:rect b="b" l="l" r="r" t="t"/>
              <a:pathLst>
                <a:path extrusionOk="0" h="6005491" w="6896713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4" name="Google Shape;244;p1"/>
            <p:cNvGrpSpPr/>
            <p:nvPr/>
          </p:nvGrpSpPr>
          <p:grpSpPr>
            <a:xfrm>
              <a:off x="5516218" y="331504"/>
              <a:ext cx="6675782" cy="5276654"/>
              <a:chOff x="5516218" y="331504"/>
              <a:chExt cx="6675782" cy="5276654"/>
            </a:xfrm>
          </p:grpSpPr>
          <p:cxnSp>
            <p:nvCxnSpPr>
              <p:cNvPr id="245" name="Google Shape;245;p1"/>
              <p:cNvCxnSpPr/>
              <p:nvPr/>
            </p:nvCxnSpPr>
            <p:spPr>
              <a:xfrm flipH="1">
                <a:off x="9266830" y="33150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6" name="Google Shape;246;p1"/>
              <p:cNvCxnSpPr/>
              <p:nvPr/>
            </p:nvCxnSpPr>
            <p:spPr>
              <a:xfrm flipH="1" rot="120000">
                <a:off x="9408861" y="33832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7" name="Google Shape;247;p1"/>
              <p:cNvCxnSpPr/>
              <p:nvPr/>
            </p:nvCxnSpPr>
            <p:spPr>
              <a:xfrm flipH="1" rot="240000">
                <a:off x="9551700" y="34763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8" name="Google Shape;248;p1"/>
              <p:cNvCxnSpPr/>
              <p:nvPr/>
            </p:nvCxnSpPr>
            <p:spPr>
              <a:xfrm flipH="1" rot="360000">
                <a:off x="9688748" y="36808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9" name="Google Shape;249;p1"/>
              <p:cNvCxnSpPr/>
              <p:nvPr/>
            </p:nvCxnSpPr>
            <p:spPr>
              <a:xfrm flipH="1" rot="540000">
                <a:off x="9824866" y="38922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0" name="Google Shape;250;p1"/>
              <p:cNvCxnSpPr/>
              <p:nvPr/>
            </p:nvCxnSpPr>
            <p:spPr>
              <a:xfrm flipH="1" rot="660000">
                <a:off x="9966867" y="41754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1" name="Google Shape;251;p1"/>
              <p:cNvCxnSpPr/>
              <p:nvPr/>
            </p:nvCxnSpPr>
            <p:spPr>
              <a:xfrm flipH="1" rot="780000">
                <a:off x="10104425" y="44587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p1"/>
              <p:cNvCxnSpPr/>
              <p:nvPr/>
            </p:nvCxnSpPr>
            <p:spPr>
              <a:xfrm flipH="1" rot="900000">
                <a:off x="10240513" y="47948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p1"/>
              <p:cNvCxnSpPr/>
              <p:nvPr/>
            </p:nvCxnSpPr>
            <p:spPr>
              <a:xfrm flipH="1" rot="1080000">
                <a:off x="10373882" y="52435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4" name="Google Shape;254;p1"/>
              <p:cNvCxnSpPr/>
              <p:nvPr/>
            </p:nvCxnSpPr>
            <p:spPr>
              <a:xfrm flipH="1" rot="1200000">
                <a:off x="10505632" y="57062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5" name="Google Shape;255;p1"/>
              <p:cNvCxnSpPr/>
              <p:nvPr/>
            </p:nvCxnSpPr>
            <p:spPr>
              <a:xfrm flipH="1" rot="1320000">
                <a:off x="10637382" y="62134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6" name="Google Shape;256;p1"/>
              <p:cNvCxnSpPr/>
              <p:nvPr/>
            </p:nvCxnSpPr>
            <p:spPr>
              <a:xfrm flipH="1" rot="1440000">
                <a:off x="10760965" y="69043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7" name="Google Shape;257;p1"/>
              <p:cNvCxnSpPr/>
              <p:nvPr/>
            </p:nvCxnSpPr>
            <p:spPr>
              <a:xfrm flipH="1" rot="1620000">
                <a:off x="10888991" y="75509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8" name="Google Shape;258;p1"/>
              <p:cNvCxnSpPr/>
              <p:nvPr/>
            </p:nvCxnSpPr>
            <p:spPr>
              <a:xfrm flipH="1" rot="1740000">
                <a:off x="11010193" y="81974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9" name="Google Shape;259;p1"/>
              <p:cNvCxnSpPr/>
              <p:nvPr/>
            </p:nvCxnSpPr>
            <p:spPr>
              <a:xfrm flipH="1" rot="1860000">
                <a:off x="11129014" y="895662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0" name="Google Shape;260;p1"/>
              <p:cNvCxnSpPr/>
              <p:nvPr/>
            </p:nvCxnSpPr>
            <p:spPr>
              <a:xfrm flipH="1" rot="1980000">
                <a:off x="11249872" y="96809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1" name="Google Shape;261;p1"/>
              <p:cNvCxnSpPr/>
              <p:nvPr/>
            </p:nvCxnSpPr>
            <p:spPr>
              <a:xfrm flipH="1" rot="2160000">
                <a:off x="11366875" y="104808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2" name="Google Shape;262;p1"/>
              <p:cNvCxnSpPr/>
              <p:nvPr/>
            </p:nvCxnSpPr>
            <p:spPr>
              <a:xfrm flipH="1" rot="2280000">
                <a:off x="11474058" y="113152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3" name="Google Shape;263;p1"/>
              <p:cNvCxnSpPr/>
              <p:nvPr/>
            </p:nvCxnSpPr>
            <p:spPr>
              <a:xfrm flipH="1" rot="2400000">
                <a:off x="11583303" y="122179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4" name="Google Shape;264;p1"/>
              <p:cNvCxnSpPr/>
              <p:nvPr/>
            </p:nvCxnSpPr>
            <p:spPr>
              <a:xfrm flipH="1" rot="2520000">
                <a:off x="11685344" y="1321772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5" name="Google Shape;265;p1"/>
              <p:cNvCxnSpPr/>
              <p:nvPr/>
            </p:nvCxnSpPr>
            <p:spPr>
              <a:xfrm flipH="1" rot="2700000">
                <a:off x="11787704" y="141763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6" name="Google Shape;266;p1"/>
              <p:cNvCxnSpPr/>
              <p:nvPr/>
            </p:nvCxnSpPr>
            <p:spPr>
              <a:xfrm flipH="1" rot="2820000">
                <a:off x="11880859" y="151793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7" name="Google Shape;267;p1"/>
              <p:cNvCxnSpPr/>
              <p:nvPr/>
            </p:nvCxnSpPr>
            <p:spPr>
              <a:xfrm flipH="1" rot="2940000">
                <a:off x="11969252" y="1627437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8" name="Google Shape;268;p1"/>
              <p:cNvCxnSpPr/>
              <p:nvPr/>
            </p:nvCxnSpPr>
            <p:spPr>
              <a:xfrm flipH="1" rot="3060000">
                <a:off x="12062016" y="173601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9" name="Google Shape;269;p1"/>
              <p:cNvCxnSpPr/>
              <p:nvPr/>
            </p:nvCxnSpPr>
            <p:spPr>
              <a:xfrm flipH="1">
                <a:off x="12074680" y="1910249"/>
                <a:ext cx="117320" cy="8291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0" name="Google Shape;270;p1"/>
              <p:cNvCxnSpPr/>
              <p:nvPr/>
            </p:nvCxnSpPr>
            <p:spPr>
              <a:xfrm flipH="1">
                <a:off x="12149943" y="2083594"/>
                <a:ext cx="39676" cy="21436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1" name="Google Shape;271;p1"/>
              <p:cNvCxnSpPr/>
              <p:nvPr/>
            </p:nvCxnSpPr>
            <p:spPr>
              <a:xfrm flipH="1" rot="-180000">
                <a:off x="9127990" y="33425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2" name="Google Shape;272;p1"/>
              <p:cNvCxnSpPr/>
              <p:nvPr/>
            </p:nvCxnSpPr>
            <p:spPr>
              <a:xfrm flipH="1" rot="-300000">
                <a:off x="8987576" y="33663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3" name="Google Shape;273;p1"/>
              <p:cNvCxnSpPr/>
              <p:nvPr/>
            </p:nvCxnSpPr>
            <p:spPr>
              <a:xfrm flipH="1" rot="-420000">
                <a:off x="8844859" y="35117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4" name="Google Shape;274;p1"/>
              <p:cNvCxnSpPr/>
              <p:nvPr/>
            </p:nvCxnSpPr>
            <p:spPr>
              <a:xfrm flipH="1" rot="-540000">
                <a:off x="8706904" y="36571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5" name="Google Shape;275;p1"/>
              <p:cNvCxnSpPr/>
              <p:nvPr/>
            </p:nvCxnSpPr>
            <p:spPr>
              <a:xfrm flipH="1" rot="-720000">
                <a:off x="8568008" y="38789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6" name="Google Shape;276;p1"/>
              <p:cNvCxnSpPr/>
              <p:nvPr/>
            </p:nvCxnSpPr>
            <p:spPr>
              <a:xfrm flipH="1" rot="-840000">
                <a:off x="8429112" y="41006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7" name="Google Shape;277;p1"/>
              <p:cNvCxnSpPr/>
              <p:nvPr/>
            </p:nvCxnSpPr>
            <p:spPr>
              <a:xfrm flipH="1" rot="-960000">
                <a:off x="8294968" y="44621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8" name="Google Shape;278;p1"/>
              <p:cNvCxnSpPr/>
              <p:nvPr/>
            </p:nvCxnSpPr>
            <p:spPr>
              <a:xfrm flipH="1" rot="-1080000">
                <a:off x="8160824" y="48237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9" name="Google Shape;279;p1"/>
              <p:cNvCxnSpPr/>
              <p:nvPr/>
            </p:nvCxnSpPr>
            <p:spPr>
              <a:xfrm flipH="1" rot="-1260000">
                <a:off x="8027689" y="53184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0" name="Google Shape;280;p1"/>
              <p:cNvCxnSpPr/>
              <p:nvPr/>
            </p:nvCxnSpPr>
            <p:spPr>
              <a:xfrm flipH="1" rot="-1380000">
                <a:off x="7894554" y="58132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1"/>
              <p:cNvCxnSpPr/>
              <p:nvPr/>
            </p:nvCxnSpPr>
            <p:spPr>
              <a:xfrm flipH="1" rot="-1500000">
                <a:off x="7761419" y="63079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1"/>
              <p:cNvCxnSpPr/>
              <p:nvPr/>
            </p:nvCxnSpPr>
            <p:spPr>
              <a:xfrm flipH="1" rot="-1620000">
                <a:off x="7636645" y="68980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3" name="Google Shape;283;p1"/>
              <p:cNvCxnSpPr/>
              <p:nvPr/>
            </p:nvCxnSpPr>
            <p:spPr>
              <a:xfrm flipH="1" rot="-1800000">
                <a:off x="7511871" y="75119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4" name="Google Shape;284;p1"/>
              <p:cNvCxnSpPr/>
              <p:nvPr/>
            </p:nvCxnSpPr>
            <p:spPr>
              <a:xfrm flipH="1" rot="-1920000">
                <a:off x="7387899" y="81977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5" name="Google Shape;285;p1"/>
              <p:cNvCxnSpPr/>
              <p:nvPr/>
            </p:nvCxnSpPr>
            <p:spPr>
              <a:xfrm flipH="1" rot="-2040000">
                <a:off x="7268530" y="89316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6" name="Google Shape;286;p1"/>
              <p:cNvCxnSpPr/>
              <p:nvPr/>
            </p:nvCxnSpPr>
            <p:spPr>
              <a:xfrm flipH="1" rot="-2160000">
                <a:off x="7152030" y="97658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7" name="Google Shape;287;p1"/>
              <p:cNvCxnSpPr/>
              <p:nvPr/>
            </p:nvCxnSpPr>
            <p:spPr>
              <a:xfrm flipH="1" rot="-2340000">
                <a:off x="7041695" y="106002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8" name="Google Shape;288;p1"/>
              <p:cNvCxnSpPr/>
              <p:nvPr/>
            </p:nvCxnSpPr>
            <p:spPr>
              <a:xfrm flipH="1" rot="-2460000">
                <a:off x="6931360" y="114346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9" name="Google Shape;289;p1"/>
              <p:cNvCxnSpPr/>
              <p:nvPr/>
            </p:nvCxnSpPr>
            <p:spPr>
              <a:xfrm flipH="1" rot="-2580000">
                <a:off x="6819070" y="123586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0" name="Google Shape;290;p1"/>
              <p:cNvCxnSpPr/>
              <p:nvPr/>
            </p:nvCxnSpPr>
            <p:spPr>
              <a:xfrm flipH="1" rot="-2700000">
                <a:off x="6721359" y="133274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1" name="Google Shape;291;p1"/>
              <p:cNvCxnSpPr/>
              <p:nvPr/>
            </p:nvCxnSpPr>
            <p:spPr>
              <a:xfrm flipH="1" rot="-2880000">
                <a:off x="6617467" y="142942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2" name="Google Shape;292;p1"/>
              <p:cNvCxnSpPr/>
              <p:nvPr/>
            </p:nvCxnSpPr>
            <p:spPr>
              <a:xfrm flipH="1" rot="-3000000">
                <a:off x="6520032" y="152728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3" name="Google Shape;293;p1"/>
              <p:cNvCxnSpPr/>
              <p:nvPr/>
            </p:nvCxnSpPr>
            <p:spPr>
              <a:xfrm flipH="1" rot="-3120000">
                <a:off x="6429579" y="164161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4" name="Google Shape;294;p1"/>
              <p:cNvCxnSpPr/>
              <p:nvPr/>
            </p:nvCxnSpPr>
            <p:spPr>
              <a:xfrm flipH="1" rot="-3240000">
                <a:off x="6340532" y="175042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5" name="Google Shape;295;p1"/>
              <p:cNvCxnSpPr/>
              <p:nvPr/>
            </p:nvCxnSpPr>
            <p:spPr>
              <a:xfrm flipH="1" rot="-3420000">
                <a:off x="6261757" y="186017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6" name="Google Shape;296;p1"/>
              <p:cNvCxnSpPr/>
              <p:nvPr/>
            </p:nvCxnSpPr>
            <p:spPr>
              <a:xfrm flipH="1" rot="-3540000">
                <a:off x="6184144" y="197961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7" name="Google Shape;297;p1"/>
              <p:cNvCxnSpPr/>
              <p:nvPr/>
            </p:nvCxnSpPr>
            <p:spPr>
              <a:xfrm flipH="1" rot="-3660000">
                <a:off x="6106531" y="209906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8" name="Google Shape;298;p1"/>
              <p:cNvCxnSpPr/>
              <p:nvPr/>
            </p:nvCxnSpPr>
            <p:spPr>
              <a:xfrm flipH="1" rot="-3780000">
                <a:off x="6043206" y="222255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9" name="Google Shape;299;p1"/>
              <p:cNvCxnSpPr/>
              <p:nvPr/>
            </p:nvCxnSpPr>
            <p:spPr>
              <a:xfrm flipH="1" rot="-3960000">
                <a:off x="5978913" y="234430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0" name="Google Shape;300;p1"/>
              <p:cNvCxnSpPr/>
              <p:nvPr/>
            </p:nvCxnSpPr>
            <p:spPr>
              <a:xfrm flipH="1" rot="-4080000">
                <a:off x="5912438" y="247067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1" name="Google Shape;301;p1"/>
              <p:cNvCxnSpPr/>
              <p:nvPr/>
            </p:nvCxnSpPr>
            <p:spPr>
              <a:xfrm flipH="1" rot="-4200000">
                <a:off x="5858875" y="2600922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2" name="Google Shape;302;p1"/>
              <p:cNvCxnSpPr/>
              <p:nvPr/>
            </p:nvCxnSpPr>
            <p:spPr>
              <a:xfrm flipH="1" rot="-4320000">
                <a:off x="5808182" y="273404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3" name="Google Shape;303;p1"/>
              <p:cNvCxnSpPr/>
              <p:nvPr/>
            </p:nvCxnSpPr>
            <p:spPr>
              <a:xfrm flipH="1" rot="-4500000">
                <a:off x="5773263" y="286686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4" name="Google Shape;304;p1"/>
              <p:cNvCxnSpPr/>
              <p:nvPr/>
            </p:nvCxnSpPr>
            <p:spPr>
              <a:xfrm flipH="1" rot="-4620000">
                <a:off x="5735963" y="300206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5" name="Google Shape;305;p1"/>
              <p:cNvCxnSpPr/>
              <p:nvPr/>
            </p:nvCxnSpPr>
            <p:spPr>
              <a:xfrm flipH="1" rot="-4740000">
                <a:off x="5700105" y="313891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6" name="Google Shape;306;p1"/>
              <p:cNvCxnSpPr/>
              <p:nvPr/>
            </p:nvCxnSpPr>
            <p:spPr>
              <a:xfrm flipH="1" rot="-4860000">
                <a:off x="5665939" y="327548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7" name="Google Shape;307;p1"/>
              <p:cNvCxnSpPr/>
              <p:nvPr/>
            </p:nvCxnSpPr>
            <p:spPr>
              <a:xfrm flipH="1" rot="-5040000">
                <a:off x="5644476" y="341425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8" name="Google Shape;308;p1"/>
              <p:cNvCxnSpPr/>
              <p:nvPr/>
            </p:nvCxnSpPr>
            <p:spPr>
              <a:xfrm flipH="1" rot="-5160000">
                <a:off x="5626530" y="355462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9" name="Google Shape;309;p1"/>
              <p:cNvCxnSpPr/>
              <p:nvPr/>
            </p:nvCxnSpPr>
            <p:spPr>
              <a:xfrm flipH="1" rot="-5280000">
                <a:off x="5616429" y="369183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0" name="Google Shape;310;p1"/>
              <p:cNvCxnSpPr/>
              <p:nvPr/>
            </p:nvCxnSpPr>
            <p:spPr>
              <a:xfrm flipH="1" rot="-5400000">
                <a:off x="5611319" y="383537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1" name="Google Shape;311;p1"/>
              <p:cNvCxnSpPr/>
              <p:nvPr/>
            </p:nvCxnSpPr>
            <p:spPr>
              <a:xfrm flipH="1" rot="-5580000">
                <a:off x="5608540" y="397572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2" name="Google Shape;312;p1"/>
              <p:cNvCxnSpPr/>
              <p:nvPr/>
            </p:nvCxnSpPr>
            <p:spPr>
              <a:xfrm flipH="1" rot="-5700000">
                <a:off x="5605761" y="411607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3" name="Google Shape;313;p1"/>
              <p:cNvCxnSpPr/>
              <p:nvPr/>
            </p:nvCxnSpPr>
            <p:spPr>
              <a:xfrm flipH="1" rot="-5820000">
                <a:off x="5624195" y="425421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4" name="Google Shape;314;p1"/>
              <p:cNvCxnSpPr/>
              <p:nvPr/>
            </p:nvCxnSpPr>
            <p:spPr>
              <a:xfrm flipH="1" rot="-5940000">
                <a:off x="5642629" y="439235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5" name="Google Shape;315;p1"/>
              <p:cNvCxnSpPr/>
              <p:nvPr/>
            </p:nvCxnSpPr>
            <p:spPr>
              <a:xfrm flipH="1" rot="-6120000">
                <a:off x="5654818" y="453638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6" name="Google Shape;316;p1"/>
              <p:cNvCxnSpPr/>
              <p:nvPr/>
            </p:nvCxnSpPr>
            <p:spPr>
              <a:xfrm flipH="1" rot="-6240000">
                <a:off x="5684446" y="4671367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7" name="Google Shape;317;p1"/>
              <p:cNvCxnSpPr/>
              <p:nvPr/>
            </p:nvCxnSpPr>
            <p:spPr>
              <a:xfrm flipH="1" rot="-6360000">
                <a:off x="5714074" y="480873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8" name="Google Shape;318;p1"/>
              <p:cNvCxnSpPr/>
              <p:nvPr/>
            </p:nvCxnSpPr>
            <p:spPr>
              <a:xfrm flipH="1" rot="-6480000">
                <a:off x="5748464" y="494847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9" name="Google Shape;319;p1"/>
              <p:cNvCxnSpPr/>
              <p:nvPr/>
            </p:nvCxnSpPr>
            <p:spPr>
              <a:xfrm flipH="1" rot="-6660000">
                <a:off x="5792091" y="5077607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0" name="Google Shape;320;p1"/>
              <p:cNvCxnSpPr/>
              <p:nvPr/>
            </p:nvCxnSpPr>
            <p:spPr>
              <a:xfrm flipH="1" rot="-6780000">
                <a:off x="5847441" y="521122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1" name="Google Shape;321;p1"/>
              <p:cNvCxnSpPr/>
              <p:nvPr/>
            </p:nvCxnSpPr>
            <p:spPr>
              <a:xfrm flipH="1" rot="-6900000">
                <a:off x="5900410" y="534245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2" name="Google Shape;322;p1"/>
              <p:cNvCxnSpPr/>
              <p:nvPr/>
            </p:nvCxnSpPr>
            <p:spPr>
              <a:xfrm flipH="1" rot="-7020000">
                <a:off x="5955760" y="547369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23" name="Google Shape;323;p1"/>
          <p:cNvGrpSpPr/>
          <p:nvPr/>
        </p:nvGrpSpPr>
        <p:grpSpPr>
          <a:xfrm rot="-4860934">
            <a:off x="5520984" y="3122486"/>
            <a:ext cx="2928062" cy="2544637"/>
            <a:chOff x="5281603" y="104899"/>
            <a:chExt cx="6910397" cy="6005491"/>
          </a:xfrm>
        </p:grpSpPr>
        <p:sp>
          <p:nvSpPr>
            <p:cNvPr id="324" name="Google Shape;324;p1"/>
            <p:cNvSpPr/>
            <p:nvPr/>
          </p:nvSpPr>
          <p:spPr>
            <a:xfrm>
              <a:off x="5281603" y="104899"/>
              <a:ext cx="6896713" cy="6005491"/>
            </a:xfrm>
            <a:custGeom>
              <a:rect b="b" l="l" r="r" t="t"/>
              <a:pathLst>
                <a:path extrusionOk="0" h="6005491" w="6896713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568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5" name="Google Shape;325;p1"/>
            <p:cNvGrpSpPr/>
            <p:nvPr/>
          </p:nvGrpSpPr>
          <p:grpSpPr>
            <a:xfrm>
              <a:off x="5516218" y="331504"/>
              <a:ext cx="6675782" cy="5276654"/>
              <a:chOff x="5516218" y="331504"/>
              <a:chExt cx="6675782" cy="5276654"/>
            </a:xfrm>
          </p:grpSpPr>
          <p:cxnSp>
            <p:nvCxnSpPr>
              <p:cNvPr id="326" name="Google Shape;326;p1"/>
              <p:cNvCxnSpPr/>
              <p:nvPr/>
            </p:nvCxnSpPr>
            <p:spPr>
              <a:xfrm flipH="1">
                <a:off x="9266830" y="33150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7" name="Google Shape;327;p1"/>
              <p:cNvCxnSpPr/>
              <p:nvPr/>
            </p:nvCxnSpPr>
            <p:spPr>
              <a:xfrm flipH="1" rot="120000">
                <a:off x="9408861" y="33832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8" name="Google Shape;328;p1"/>
              <p:cNvCxnSpPr/>
              <p:nvPr/>
            </p:nvCxnSpPr>
            <p:spPr>
              <a:xfrm flipH="1" rot="240000">
                <a:off x="9551700" y="34763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9" name="Google Shape;329;p1"/>
              <p:cNvCxnSpPr/>
              <p:nvPr/>
            </p:nvCxnSpPr>
            <p:spPr>
              <a:xfrm flipH="1" rot="360000">
                <a:off x="9688748" y="36808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0" name="Google Shape;330;p1"/>
              <p:cNvCxnSpPr/>
              <p:nvPr/>
            </p:nvCxnSpPr>
            <p:spPr>
              <a:xfrm flipH="1" rot="540000">
                <a:off x="9824866" y="38922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1" name="Google Shape;331;p1"/>
              <p:cNvCxnSpPr/>
              <p:nvPr/>
            </p:nvCxnSpPr>
            <p:spPr>
              <a:xfrm flipH="1" rot="660000">
                <a:off x="9966867" y="41754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2" name="Google Shape;332;p1"/>
              <p:cNvCxnSpPr/>
              <p:nvPr/>
            </p:nvCxnSpPr>
            <p:spPr>
              <a:xfrm flipH="1" rot="780000">
                <a:off x="10104425" y="44587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3" name="Google Shape;333;p1"/>
              <p:cNvCxnSpPr/>
              <p:nvPr/>
            </p:nvCxnSpPr>
            <p:spPr>
              <a:xfrm flipH="1" rot="900000">
                <a:off x="10240513" y="47948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4" name="Google Shape;334;p1"/>
              <p:cNvCxnSpPr/>
              <p:nvPr/>
            </p:nvCxnSpPr>
            <p:spPr>
              <a:xfrm flipH="1" rot="1080000">
                <a:off x="10373882" y="52435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5" name="Google Shape;335;p1"/>
              <p:cNvCxnSpPr/>
              <p:nvPr/>
            </p:nvCxnSpPr>
            <p:spPr>
              <a:xfrm flipH="1" rot="1200000">
                <a:off x="10505632" y="57062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6" name="Google Shape;336;p1"/>
              <p:cNvCxnSpPr/>
              <p:nvPr/>
            </p:nvCxnSpPr>
            <p:spPr>
              <a:xfrm flipH="1" rot="1320000">
                <a:off x="10637382" y="62134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7" name="Google Shape;337;p1"/>
              <p:cNvCxnSpPr/>
              <p:nvPr/>
            </p:nvCxnSpPr>
            <p:spPr>
              <a:xfrm flipH="1" rot="1440000">
                <a:off x="10760965" y="69043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8" name="Google Shape;338;p1"/>
              <p:cNvCxnSpPr/>
              <p:nvPr/>
            </p:nvCxnSpPr>
            <p:spPr>
              <a:xfrm flipH="1" rot="1620000">
                <a:off x="10888991" y="75509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9" name="Google Shape;339;p1"/>
              <p:cNvCxnSpPr/>
              <p:nvPr/>
            </p:nvCxnSpPr>
            <p:spPr>
              <a:xfrm flipH="1" rot="1740000">
                <a:off x="11010193" y="81974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p1"/>
              <p:cNvCxnSpPr/>
              <p:nvPr/>
            </p:nvCxnSpPr>
            <p:spPr>
              <a:xfrm flipH="1" rot="1860000">
                <a:off x="11129014" y="895662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1" name="Google Shape;341;p1"/>
              <p:cNvCxnSpPr/>
              <p:nvPr/>
            </p:nvCxnSpPr>
            <p:spPr>
              <a:xfrm flipH="1" rot="1980000">
                <a:off x="11249872" y="96809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2" name="Google Shape;342;p1"/>
              <p:cNvCxnSpPr/>
              <p:nvPr/>
            </p:nvCxnSpPr>
            <p:spPr>
              <a:xfrm flipH="1" rot="2160000">
                <a:off x="11366875" y="104808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3" name="Google Shape;343;p1"/>
              <p:cNvCxnSpPr/>
              <p:nvPr/>
            </p:nvCxnSpPr>
            <p:spPr>
              <a:xfrm flipH="1" rot="2280000">
                <a:off x="11474058" y="113152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4" name="Google Shape;344;p1"/>
              <p:cNvCxnSpPr/>
              <p:nvPr/>
            </p:nvCxnSpPr>
            <p:spPr>
              <a:xfrm flipH="1" rot="2400000">
                <a:off x="11583303" y="122179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5" name="Google Shape;345;p1"/>
              <p:cNvCxnSpPr/>
              <p:nvPr/>
            </p:nvCxnSpPr>
            <p:spPr>
              <a:xfrm flipH="1" rot="2520000">
                <a:off x="11685344" y="1321772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6" name="Google Shape;346;p1"/>
              <p:cNvCxnSpPr/>
              <p:nvPr/>
            </p:nvCxnSpPr>
            <p:spPr>
              <a:xfrm flipH="1" rot="2700000">
                <a:off x="11787704" y="141763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7" name="Google Shape;347;p1"/>
              <p:cNvCxnSpPr/>
              <p:nvPr/>
            </p:nvCxnSpPr>
            <p:spPr>
              <a:xfrm flipH="1" rot="2820000">
                <a:off x="11880859" y="151793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8" name="Google Shape;348;p1"/>
              <p:cNvCxnSpPr/>
              <p:nvPr/>
            </p:nvCxnSpPr>
            <p:spPr>
              <a:xfrm flipH="1" rot="2940000">
                <a:off x="11969252" y="1627437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9" name="Google Shape;349;p1"/>
              <p:cNvCxnSpPr/>
              <p:nvPr/>
            </p:nvCxnSpPr>
            <p:spPr>
              <a:xfrm flipH="1" rot="3060000">
                <a:off x="12062016" y="173601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1"/>
              <p:cNvCxnSpPr/>
              <p:nvPr/>
            </p:nvCxnSpPr>
            <p:spPr>
              <a:xfrm flipH="1">
                <a:off x="12074680" y="1910249"/>
                <a:ext cx="117320" cy="82912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1"/>
              <p:cNvCxnSpPr/>
              <p:nvPr/>
            </p:nvCxnSpPr>
            <p:spPr>
              <a:xfrm flipH="1">
                <a:off x="12149943" y="2083594"/>
                <a:ext cx="39676" cy="21436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2" name="Google Shape;352;p1"/>
              <p:cNvCxnSpPr/>
              <p:nvPr/>
            </p:nvCxnSpPr>
            <p:spPr>
              <a:xfrm flipH="1" rot="-180000">
                <a:off x="9127990" y="33425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3" name="Google Shape;353;p1"/>
              <p:cNvCxnSpPr/>
              <p:nvPr/>
            </p:nvCxnSpPr>
            <p:spPr>
              <a:xfrm flipH="1" rot="-300000">
                <a:off x="8987576" y="33663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4" name="Google Shape;354;p1"/>
              <p:cNvCxnSpPr/>
              <p:nvPr/>
            </p:nvCxnSpPr>
            <p:spPr>
              <a:xfrm flipH="1" rot="-420000">
                <a:off x="8844859" y="35117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5" name="Google Shape;355;p1"/>
              <p:cNvCxnSpPr/>
              <p:nvPr/>
            </p:nvCxnSpPr>
            <p:spPr>
              <a:xfrm flipH="1" rot="-540000">
                <a:off x="8706904" y="36571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6" name="Google Shape;356;p1"/>
              <p:cNvCxnSpPr/>
              <p:nvPr/>
            </p:nvCxnSpPr>
            <p:spPr>
              <a:xfrm flipH="1" rot="-720000">
                <a:off x="8568008" y="38789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7" name="Google Shape;357;p1"/>
              <p:cNvCxnSpPr/>
              <p:nvPr/>
            </p:nvCxnSpPr>
            <p:spPr>
              <a:xfrm flipH="1" rot="-840000">
                <a:off x="8429112" y="41006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8" name="Google Shape;358;p1"/>
              <p:cNvCxnSpPr/>
              <p:nvPr/>
            </p:nvCxnSpPr>
            <p:spPr>
              <a:xfrm flipH="1" rot="-960000">
                <a:off x="8294968" y="44621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p1"/>
              <p:cNvCxnSpPr/>
              <p:nvPr/>
            </p:nvCxnSpPr>
            <p:spPr>
              <a:xfrm flipH="1" rot="-1080000">
                <a:off x="8160824" y="48237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0" name="Google Shape;360;p1"/>
              <p:cNvCxnSpPr/>
              <p:nvPr/>
            </p:nvCxnSpPr>
            <p:spPr>
              <a:xfrm flipH="1" rot="-1260000">
                <a:off x="8027689" y="53184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1" name="Google Shape;361;p1"/>
              <p:cNvCxnSpPr/>
              <p:nvPr/>
            </p:nvCxnSpPr>
            <p:spPr>
              <a:xfrm flipH="1" rot="-1380000">
                <a:off x="7894554" y="58132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2" name="Google Shape;362;p1"/>
              <p:cNvCxnSpPr/>
              <p:nvPr/>
            </p:nvCxnSpPr>
            <p:spPr>
              <a:xfrm flipH="1" rot="-1500000">
                <a:off x="7761419" y="63079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3" name="Google Shape;363;p1"/>
              <p:cNvCxnSpPr/>
              <p:nvPr/>
            </p:nvCxnSpPr>
            <p:spPr>
              <a:xfrm flipH="1" rot="-1620000">
                <a:off x="7636645" y="68980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4" name="Google Shape;364;p1"/>
              <p:cNvCxnSpPr/>
              <p:nvPr/>
            </p:nvCxnSpPr>
            <p:spPr>
              <a:xfrm flipH="1" rot="-1800000">
                <a:off x="7511871" y="75119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5" name="Google Shape;365;p1"/>
              <p:cNvCxnSpPr/>
              <p:nvPr/>
            </p:nvCxnSpPr>
            <p:spPr>
              <a:xfrm flipH="1" rot="-1920000">
                <a:off x="7387899" y="81977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6" name="Google Shape;366;p1"/>
              <p:cNvCxnSpPr/>
              <p:nvPr/>
            </p:nvCxnSpPr>
            <p:spPr>
              <a:xfrm flipH="1" rot="-2040000">
                <a:off x="7268530" y="89316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7" name="Google Shape;367;p1"/>
              <p:cNvCxnSpPr/>
              <p:nvPr/>
            </p:nvCxnSpPr>
            <p:spPr>
              <a:xfrm flipH="1" rot="-2160000">
                <a:off x="7152030" y="97658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8" name="Google Shape;368;p1"/>
              <p:cNvCxnSpPr/>
              <p:nvPr/>
            </p:nvCxnSpPr>
            <p:spPr>
              <a:xfrm flipH="1" rot="-2340000">
                <a:off x="7041695" y="106002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9" name="Google Shape;369;p1"/>
              <p:cNvCxnSpPr/>
              <p:nvPr/>
            </p:nvCxnSpPr>
            <p:spPr>
              <a:xfrm flipH="1" rot="-2460000">
                <a:off x="6931360" y="114346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0" name="Google Shape;370;p1"/>
              <p:cNvCxnSpPr/>
              <p:nvPr/>
            </p:nvCxnSpPr>
            <p:spPr>
              <a:xfrm flipH="1" rot="-2580000">
                <a:off x="6819070" y="123586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1" name="Google Shape;371;p1"/>
              <p:cNvCxnSpPr/>
              <p:nvPr/>
            </p:nvCxnSpPr>
            <p:spPr>
              <a:xfrm flipH="1" rot="-2700000">
                <a:off x="6721359" y="133274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2" name="Google Shape;372;p1"/>
              <p:cNvCxnSpPr/>
              <p:nvPr/>
            </p:nvCxnSpPr>
            <p:spPr>
              <a:xfrm flipH="1" rot="-2880000">
                <a:off x="6617467" y="142942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3" name="Google Shape;373;p1"/>
              <p:cNvCxnSpPr/>
              <p:nvPr/>
            </p:nvCxnSpPr>
            <p:spPr>
              <a:xfrm flipH="1" rot="-3000000">
                <a:off x="6520032" y="152728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4" name="Google Shape;374;p1"/>
              <p:cNvCxnSpPr/>
              <p:nvPr/>
            </p:nvCxnSpPr>
            <p:spPr>
              <a:xfrm flipH="1" rot="-3120000">
                <a:off x="6429579" y="164161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5" name="Google Shape;375;p1"/>
              <p:cNvCxnSpPr/>
              <p:nvPr/>
            </p:nvCxnSpPr>
            <p:spPr>
              <a:xfrm flipH="1" rot="-3240000">
                <a:off x="6340532" y="175042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6" name="Google Shape;376;p1"/>
              <p:cNvCxnSpPr/>
              <p:nvPr/>
            </p:nvCxnSpPr>
            <p:spPr>
              <a:xfrm flipH="1" rot="-3420000">
                <a:off x="6261757" y="186017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7" name="Google Shape;377;p1"/>
              <p:cNvCxnSpPr/>
              <p:nvPr/>
            </p:nvCxnSpPr>
            <p:spPr>
              <a:xfrm flipH="1" rot="-3540000">
                <a:off x="6184144" y="197961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8" name="Google Shape;378;p1"/>
              <p:cNvCxnSpPr/>
              <p:nvPr/>
            </p:nvCxnSpPr>
            <p:spPr>
              <a:xfrm flipH="1" rot="-3660000">
                <a:off x="6106531" y="209906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9" name="Google Shape;379;p1"/>
              <p:cNvCxnSpPr/>
              <p:nvPr/>
            </p:nvCxnSpPr>
            <p:spPr>
              <a:xfrm flipH="1" rot="-3780000">
                <a:off x="6043206" y="222255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0" name="Google Shape;380;p1"/>
              <p:cNvCxnSpPr/>
              <p:nvPr/>
            </p:nvCxnSpPr>
            <p:spPr>
              <a:xfrm flipH="1" rot="-3960000">
                <a:off x="5978913" y="234430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1" name="Google Shape;381;p1"/>
              <p:cNvCxnSpPr/>
              <p:nvPr/>
            </p:nvCxnSpPr>
            <p:spPr>
              <a:xfrm flipH="1" rot="-4080000">
                <a:off x="5912438" y="247067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2" name="Google Shape;382;p1"/>
              <p:cNvCxnSpPr/>
              <p:nvPr/>
            </p:nvCxnSpPr>
            <p:spPr>
              <a:xfrm flipH="1" rot="-4200000">
                <a:off x="5858875" y="2600922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3" name="Google Shape;383;p1"/>
              <p:cNvCxnSpPr/>
              <p:nvPr/>
            </p:nvCxnSpPr>
            <p:spPr>
              <a:xfrm flipH="1" rot="-4320000">
                <a:off x="5808182" y="273404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4" name="Google Shape;384;p1"/>
              <p:cNvCxnSpPr/>
              <p:nvPr/>
            </p:nvCxnSpPr>
            <p:spPr>
              <a:xfrm flipH="1" rot="-4500000">
                <a:off x="5773263" y="286686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5" name="Google Shape;385;p1"/>
              <p:cNvCxnSpPr/>
              <p:nvPr/>
            </p:nvCxnSpPr>
            <p:spPr>
              <a:xfrm flipH="1" rot="-4620000">
                <a:off x="5735963" y="300206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6" name="Google Shape;386;p1"/>
              <p:cNvCxnSpPr/>
              <p:nvPr/>
            </p:nvCxnSpPr>
            <p:spPr>
              <a:xfrm flipH="1" rot="-4740000">
                <a:off x="5700105" y="313891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7" name="Google Shape;387;p1"/>
              <p:cNvCxnSpPr/>
              <p:nvPr/>
            </p:nvCxnSpPr>
            <p:spPr>
              <a:xfrm flipH="1" rot="-4860000">
                <a:off x="5665939" y="3275489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8" name="Google Shape;388;p1"/>
              <p:cNvCxnSpPr/>
              <p:nvPr/>
            </p:nvCxnSpPr>
            <p:spPr>
              <a:xfrm flipH="1" rot="-5040000">
                <a:off x="5644476" y="341425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9" name="Google Shape;389;p1"/>
              <p:cNvCxnSpPr/>
              <p:nvPr/>
            </p:nvCxnSpPr>
            <p:spPr>
              <a:xfrm flipH="1" rot="-5160000">
                <a:off x="5626530" y="355462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0" name="Google Shape;390;p1"/>
              <p:cNvCxnSpPr/>
              <p:nvPr/>
            </p:nvCxnSpPr>
            <p:spPr>
              <a:xfrm flipH="1" rot="-5280000">
                <a:off x="5616429" y="3691831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1" name="Google Shape;391;p1"/>
              <p:cNvCxnSpPr/>
              <p:nvPr/>
            </p:nvCxnSpPr>
            <p:spPr>
              <a:xfrm flipH="1" rot="-5400000">
                <a:off x="5611319" y="383537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2" name="Google Shape;392;p1"/>
              <p:cNvCxnSpPr/>
              <p:nvPr/>
            </p:nvCxnSpPr>
            <p:spPr>
              <a:xfrm flipH="1" rot="-5580000">
                <a:off x="5608540" y="3975726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3" name="Google Shape;393;p1"/>
              <p:cNvCxnSpPr/>
              <p:nvPr/>
            </p:nvCxnSpPr>
            <p:spPr>
              <a:xfrm flipH="1" rot="-5700000">
                <a:off x="5605761" y="411607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4" name="Google Shape;394;p1"/>
              <p:cNvCxnSpPr/>
              <p:nvPr/>
            </p:nvCxnSpPr>
            <p:spPr>
              <a:xfrm flipH="1" rot="-5820000">
                <a:off x="5624195" y="425421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5" name="Google Shape;395;p1"/>
              <p:cNvCxnSpPr/>
              <p:nvPr/>
            </p:nvCxnSpPr>
            <p:spPr>
              <a:xfrm flipH="1" rot="-5940000">
                <a:off x="5642629" y="439235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6" name="Google Shape;396;p1"/>
              <p:cNvCxnSpPr/>
              <p:nvPr/>
            </p:nvCxnSpPr>
            <p:spPr>
              <a:xfrm flipH="1" rot="-6120000">
                <a:off x="5654818" y="4536385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7" name="Google Shape;397;p1"/>
              <p:cNvCxnSpPr/>
              <p:nvPr/>
            </p:nvCxnSpPr>
            <p:spPr>
              <a:xfrm flipH="1" rot="-6240000">
                <a:off x="5684446" y="4671367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8" name="Google Shape;398;p1"/>
              <p:cNvCxnSpPr/>
              <p:nvPr/>
            </p:nvCxnSpPr>
            <p:spPr>
              <a:xfrm flipH="1" rot="-6360000">
                <a:off x="5714074" y="4808730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9" name="Google Shape;399;p1"/>
              <p:cNvCxnSpPr/>
              <p:nvPr/>
            </p:nvCxnSpPr>
            <p:spPr>
              <a:xfrm flipH="1" rot="-6480000">
                <a:off x="5748464" y="4948474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0" name="Google Shape;400;p1"/>
              <p:cNvCxnSpPr/>
              <p:nvPr/>
            </p:nvCxnSpPr>
            <p:spPr>
              <a:xfrm flipH="1" rot="-6660000">
                <a:off x="5792091" y="5077607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1" name="Google Shape;401;p1"/>
              <p:cNvCxnSpPr/>
              <p:nvPr/>
            </p:nvCxnSpPr>
            <p:spPr>
              <a:xfrm flipH="1" rot="-6780000">
                <a:off x="5847441" y="521122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2" name="Google Shape;402;p1"/>
              <p:cNvCxnSpPr/>
              <p:nvPr/>
            </p:nvCxnSpPr>
            <p:spPr>
              <a:xfrm flipH="1" rot="-6900000">
                <a:off x="5900410" y="5342458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3" name="Google Shape;403;p1"/>
              <p:cNvCxnSpPr/>
              <p:nvPr/>
            </p:nvCxnSpPr>
            <p:spPr>
              <a:xfrm flipH="1" rot="-7020000">
                <a:off x="5955760" y="5473693"/>
                <a:ext cx="3394" cy="182880"/>
              </a:xfrm>
              <a:prstGeom prst="straightConnector1">
                <a:avLst/>
              </a:prstGeom>
              <a:noFill/>
              <a:ln cap="rnd" cmpd="sng" w="9525">
                <a:solidFill>
                  <a:srgbClr val="FFFFFF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pic>
        <p:nvPicPr>
          <p:cNvPr descr="Pierna levantada con un zapato rojo sobre fondo azul" id="404" name="Google Shape;404;p1"/>
          <p:cNvPicPr preferRelativeResize="0"/>
          <p:nvPr/>
        </p:nvPicPr>
        <p:blipFill rotWithShape="1">
          <a:blip r:embed="rId5">
            <a:alphaModFix/>
          </a:blip>
          <a:srcRect b="3" l="27497" r="1" t="0"/>
          <a:stretch/>
        </p:blipFill>
        <p:spPr>
          <a:xfrm>
            <a:off x="5959325" y="2806240"/>
            <a:ext cx="2902538" cy="2902537"/>
          </a:xfrm>
          <a:custGeom>
            <a:rect b="b" l="l" r="r" t="t"/>
            <a:pathLst>
              <a:path extrusionOk="0" h="2851962" w="2851962">
                <a:moveTo>
                  <a:pt x="1425981" y="0"/>
                </a:moveTo>
                <a:cubicBezTo>
                  <a:pt x="2213529" y="0"/>
                  <a:pt x="2851962" y="638433"/>
                  <a:pt x="2851962" y="1425981"/>
                </a:cubicBezTo>
                <a:cubicBezTo>
                  <a:pt x="2851962" y="2213529"/>
                  <a:pt x="2213529" y="2851962"/>
                  <a:pt x="1425981" y="2851962"/>
                </a:cubicBezTo>
                <a:cubicBezTo>
                  <a:pt x="638433" y="2851962"/>
                  <a:pt x="0" y="2213529"/>
                  <a:pt x="0" y="1425981"/>
                </a:cubicBezTo>
                <a:cubicBezTo>
                  <a:pt x="0" y="638433"/>
                  <a:pt x="638433" y="0"/>
                  <a:pt x="1425981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405" name="Google Shape;405;p1"/>
          <p:cNvPicPr preferRelativeResize="0"/>
          <p:nvPr/>
        </p:nvPicPr>
        <p:blipFill rotWithShape="1">
          <a:blip r:embed="rId6">
            <a:alphaModFix/>
          </a:blip>
          <a:srcRect b="16044" l="0" r="-4" t="1683"/>
          <a:stretch/>
        </p:blipFill>
        <p:spPr>
          <a:xfrm>
            <a:off x="8888133" y="4144246"/>
            <a:ext cx="3302966" cy="2717299"/>
          </a:xfrm>
          <a:custGeom>
            <a:rect b="b" l="l" r="r" t="t"/>
            <a:pathLst>
              <a:path extrusionOk="0" h="2500842" w="3039855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descr="Logotipo&#10;&#10;Descripción generada automáticamente" id="406" name="Google Shape;406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78445" y="920629"/>
            <a:ext cx="3971738" cy="977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g28aced04c86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7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g28aced04c86_0_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g28aced04c86_0_10"/>
          <p:cNvSpPr txBox="1"/>
          <p:nvPr>
            <p:ph idx="4294967295" type="ctrTitle"/>
          </p:nvPr>
        </p:nvSpPr>
        <p:spPr>
          <a:xfrm>
            <a:off x="4691413" y="98525"/>
            <a:ext cx="28092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s-CL">
                <a:solidFill>
                  <a:schemeClr val="lt1"/>
                </a:solidFill>
              </a:rPr>
              <a:t>Diagrama 4+1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414" name="Google Shape;414;g28aced04c86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8338" y="1554723"/>
            <a:ext cx="7135326" cy="51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g28aced04c86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7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g28aced04c86_0_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g28aced04c86_0_18"/>
          <p:cNvSpPr txBox="1"/>
          <p:nvPr>
            <p:ph idx="4294967295" type="ctrTitle"/>
          </p:nvPr>
        </p:nvSpPr>
        <p:spPr>
          <a:xfrm>
            <a:off x="4170963" y="35050"/>
            <a:ext cx="38469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s-CL">
                <a:solidFill>
                  <a:schemeClr val="lt1"/>
                </a:solidFill>
              </a:rPr>
              <a:t>Vista de Escenarios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422" name="Google Shape;422;g28aced04c86_0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8187" y="1491250"/>
            <a:ext cx="8075625" cy="51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g28aced04c86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7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g28aced04c86_0_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g28aced04c86_0_28"/>
          <p:cNvSpPr txBox="1"/>
          <p:nvPr>
            <p:ph idx="4294967295" type="ctrTitle"/>
          </p:nvPr>
        </p:nvSpPr>
        <p:spPr>
          <a:xfrm>
            <a:off x="4870950" y="68975"/>
            <a:ext cx="24501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s-CL">
                <a:solidFill>
                  <a:schemeClr val="lt1"/>
                </a:solidFill>
              </a:rPr>
              <a:t>Vista </a:t>
            </a:r>
            <a:r>
              <a:rPr b="1" lang="es-CL">
                <a:solidFill>
                  <a:schemeClr val="lt1"/>
                </a:solidFill>
              </a:rPr>
              <a:t>Lógica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430" name="Google Shape;430;g28aced04c86_0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9600" y="1525175"/>
            <a:ext cx="8659825" cy="516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g2d38067fa89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7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g2d38067fa89_0_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g2d38067fa89_0_4"/>
          <p:cNvSpPr txBox="1"/>
          <p:nvPr>
            <p:ph idx="4294967295" type="ctrTitle"/>
          </p:nvPr>
        </p:nvSpPr>
        <p:spPr>
          <a:xfrm>
            <a:off x="4404000" y="97575"/>
            <a:ext cx="33840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s-CL">
                <a:solidFill>
                  <a:schemeClr val="lt1"/>
                </a:solidFill>
              </a:rPr>
              <a:t>Vista Despliegue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438" name="Google Shape;438;g2d38067fa89_0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9600" y="1525175"/>
            <a:ext cx="8659825" cy="516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g2d38067fa89_0_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79600" y="1553775"/>
            <a:ext cx="8597901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g2d38067fa89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7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g2d38067fa89_0_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g2d38067fa89_0_11"/>
          <p:cNvSpPr txBox="1"/>
          <p:nvPr>
            <p:ph idx="4294967295" type="ctrTitle"/>
          </p:nvPr>
        </p:nvSpPr>
        <p:spPr>
          <a:xfrm>
            <a:off x="4505550" y="49950"/>
            <a:ext cx="31809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s-CL">
                <a:solidFill>
                  <a:schemeClr val="lt1"/>
                </a:solidFill>
              </a:rPr>
              <a:t>Vista Procesos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447" name="Google Shape;447;g2d38067fa89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9600" y="1525175"/>
            <a:ext cx="8659825" cy="516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g2d38067fa89_0_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13713" y="1506138"/>
            <a:ext cx="879157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g2d38067fa89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7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g2d38067fa89_0_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g2d38067fa89_0_18"/>
          <p:cNvSpPr txBox="1"/>
          <p:nvPr>
            <p:ph idx="4294967295" type="ctrTitle"/>
          </p:nvPr>
        </p:nvSpPr>
        <p:spPr>
          <a:xfrm>
            <a:off x="4870950" y="68975"/>
            <a:ext cx="28251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s-CL">
                <a:solidFill>
                  <a:schemeClr val="lt1"/>
                </a:solidFill>
              </a:rPr>
              <a:t>Vista </a:t>
            </a:r>
            <a:r>
              <a:rPr b="1" lang="es-CL">
                <a:solidFill>
                  <a:schemeClr val="lt1"/>
                </a:solidFill>
              </a:rPr>
              <a:t>Física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456" name="Google Shape;456;g2d38067fa89_0_18"/>
          <p:cNvPicPr preferRelativeResize="0"/>
          <p:nvPr/>
        </p:nvPicPr>
        <p:blipFill rotWithShape="1">
          <a:blip r:embed="rId5">
            <a:alphaModFix/>
          </a:blip>
          <a:srcRect b="0" l="2033" r="2033" t="0"/>
          <a:stretch/>
        </p:blipFill>
        <p:spPr>
          <a:xfrm>
            <a:off x="1879600" y="1525175"/>
            <a:ext cx="8659826" cy="51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5"/>
          <p:cNvSpPr txBox="1"/>
          <p:nvPr>
            <p:ph type="title"/>
          </p:nvPr>
        </p:nvSpPr>
        <p:spPr>
          <a:xfrm>
            <a:off x="1308676" y="2518164"/>
            <a:ext cx="68148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CL" sz="4800"/>
              <a:t>Muchas Gracias!!</a:t>
            </a:r>
            <a:endParaRPr sz="4800"/>
          </a:p>
        </p:txBody>
      </p:sp>
      <p:pic>
        <p:nvPicPr>
          <p:cNvPr id="462" name="Google Shape;462;p15"/>
          <p:cNvPicPr preferRelativeResize="0"/>
          <p:nvPr/>
        </p:nvPicPr>
        <p:blipFill rotWithShape="1">
          <a:blip r:embed="rId4">
            <a:alphaModFix/>
          </a:blip>
          <a:srcRect b="16044" l="0" r="-4" t="1683"/>
          <a:stretch/>
        </p:blipFill>
        <p:spPr>
          <a:xfrm>
            <a:off x="8439545" y="1030289"/>
            <a:ext cx="2813459" cy="2314574"/>
          </a:xfrm>
          <a:prstGeom prst="roundRect">
            <a:avLst>
              <a:gd fmla="val 7306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352"/>
              </a:srgbClr>
            </a:outerShdw>
          </a:effectLst>
        </p:spPr>
      </p:pic>
      <p:pic>
        <p:nvPicPr>
          <p:cNvPr descr="Logotipo&#10;&#10;Descripción generada automáticamente" id="463" name="Google Shape;46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418" y="4243563"/>
            <a:ext cx="3445714" cy="844199"/>
          </a:xfrm>
          <a:prstGeom prst="roundRect">
            <a:avLst>
              <a:gd fmla="val 7306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352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2024-09-10T00:31:00Z</dcterms:created>
  <dc:creator>JUAN . Garrido Catalan</dc:creator>
</cp:coreProperties>
</file>