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298825" y="527050"/>
            <a:ext cx="2025650" cy="10750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zh-CN">
                <a:solidFill>
                  <a:schemeClr val="tx1"/>
                </a:solidFill>
              </a:rPr>
              <a:t>服务界面</a:t>
            </a: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3298825" y="2523490"/>
            <a:ext cx="2025015" cy="10750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jenkins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3298825" y="4519930"/>
            <a:ext cx="2025650" cy="10750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执行程序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391795" y="4519930"/>
            <a:ext cx="2025650" cy="10750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执行程序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6348095" y="4519930"/>
            <a:ext cx="2025650" cy="10750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执行程序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4311650" y="1602105"/>
            <a:ext cx="0" cy="92138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5"/>
            </p:custDataLst>
          </p:nvPr>
        </p:nvCxnSpPr>
        <p:spPr>
          <a:xfrm>
            <a:off x="4311650" y="3598545"/>
            <a:ext cx="0" cy="92138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9" idx="0"/>
          </p:cNvCxnSpPr>
          <p:nvPr/>
        </p:nvCxnSpPr>
        <p:spPr>
          <a:xfrm rot="10800000" flipV="1">
            <a:off x="1403985" y="3978910"/>
            <a:ext cx="2912745" cy="540385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10" idx="0"/>
          </p:cNvCxnSpPr>
          <p:nvPr>
            <p:custDataLst>
              <p:tags r:id="rId6"/>
            </p:custDataLst>
          </p:nvPr>
        </p:nvCxnSpPr>
        <p:spPr>
          <a:xfrm>
            <a:off x="4279265" y="3979545"/>
            <a:ext cx="3081655" cy="540385"/>
          </a:xfrm>
          <a:prstGeom prst="bentConnector2">
            <a:avLst/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8758555" y="365760"/>
            <a:ext cx="3166745" cy="1423670"/>
          </a:xfrm>
          <a:prstGeom prst="roundRect">
            <a:avLst>
              <a:gd name="adj" fmla="val 938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>
              <a:lnSpc>
                <a:spcPct val="120000"/>
              </a:lnSpc>
            </a:pPr>
            <a:r>
              <a:rPr lang="zh-CN" altLang="en-US" sz="1400">
                <a:solidFill>
                  <a:schemeClr val="tx1"/>
                </a:solidFill>
              </a:rPr>
              <a:t>通过</a:t>
            </a:r>
            <a:r>
              <a:rPr lang="en-US" altLang="zh-CN" sz="1400">
                <a:solidFill>
                  <a:schemeClr val="tx1"/>
                </a:solidFill>
              </a:rPr>
              <a:t>docker</a:t>
            </a:r>
            <a:r>
              <a:rPr lang="zh-CN" altLang="en-US" sz="1400">
                <a:solidFill>
                  <a:schemeClr val="tx1"/>
                </a:solidFill>
              </a:rPr>
              <a:t>容器启动的</a:t>
            </a:r>
            <a:r>
              <a:rPr lang="en-US" altLang="zh-CN" sz="1400">
                <a:solidFill>
                  <a:schemeClr val="tx1"/>
                </a:solidFill>
              </a:rPr>
              <a:t>web</a:t>
            </a:r>
            <a:r>
              <a:rPr lang="zh-CN" altLang="en-US" sz="1400">
                <a:solidFill>
                  <a:schemeClr val="tx1"/>
                </a:solidFill>
              </a:rPr>
              <a:t>服务器，用于接收和传递用户传入的</a:t>
            </a:r>
            <a:r>
              <a:rPr lang="en-US" altLang="zh-CN" sz="1400">
                <a:solidFill>
                  <a:schemeClr val="tx1"/>
                </a:solidFill>
              </a:rPr>
              <a:t>web</a:t>
            </a:r>
            <a:r>
              <a:rPr lang="zh-CN" altLang="en-US" sz="1400">
                <a:solidFill>
                  <a:schemeClr val="tx1"/>
                </a:solidFill>
              </a:rPr>
              <a:t>网页测试参数，并启动后续的测试服务，并统计测试结果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4" idx="3"/>
            <a:endCxn id="15" idx="1"/>
          </p:cNvCxnSpPr>
          <p:nvPr>
            <p:custDataLst>
              <p:tags r:id="rId7"/>
            </p:custDataLst>
          </p:nvPr>
        </p:nvCxnSpPr>
        <p:spPr>
          <a:xfrm>
            <a:off x="5324475" y="1064895"/>
            <a:ext cx="3434080" cy="12700"/>
          </a:xfrm>
          <a:prstGeom prst="straightConnector1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>
            <p:custDataLst>
              <p:tags r:id="rId8"/>
            </p:custDataLst>
          </p:nvPr>
        </p:nvSpPr>
        <p:spPr>
          <a:xfrm>
            <a:off x="8758555" y="2486025"/>
            <a:ext cx="3166745" cy="937895"/>
          </a:xfrm>
          <a:prstGeom prst="roundRect">
            <a:avLst>
              <a:gd name="adj" fmla="val 938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>
              <a:lnSpc>
                <a:spcPct val="120000"/>
              </a:lnSpc>
            </a:pPr>
            <a:r>
              <a:rPr lang="zh-CN" altLang="en-US" sz="1400">
                <a:solidFill>
                  <a:schemeClr val="tx1"/>
                </a:solidFill>
              </a:rPr>
              <a:t>通过</a:t>
            </a:r>
            <a:r>
              <a:rPr lang="en-US" altLang="zh-CN" sz="1400">
                <a:solidFill>
                  <a:schemeClr val="tx1"/>
                </a:solidFill>
              </a:rPr>
              <a:t>docker</a:t>
            </a:r>
            <a:r>
              <a:rPr lang="zh-CN" altLang="en-US" sz="1400">
                <a:solidFill>
                  <a:schemeClr val="tx1"/>
                </a:solidFill>
              </a:rPr>
              <a:t>容器启动的</a:t>
            </a:r>
            <a:r>
              <a:rPr lang="en-US" sz="1400">
                <a:solidFill>
                  <a:schemeClr val="tx1"/>
                </a:solidFill>
              </a:rPr>
              <a:t>jenkins</a:t>
            </a:r>
            <a:r>
              <a:rPr lang="zh-CN" altLang="en-US" sz="1400">
                <a:solidFill>
                  <a:schemeClr val="tx1"/>
                </a:solidFill>
              </a:rPr>
              <a:t>服务，根据接收到的参数动态启动</a:t>
            </a:r>
            <a:r>
              <a:rPr lang="en-US" altLang="zh-CN" sz="1400">
                <a:solidFill>
                  <a:schemeClr val="tx1"/>
                </a:solidFill>
              </a:rPr>
              <a:t>python</a:t>
            </a:r>
            <a:r>
              <a:rPr lang="zh-CN" altLang="en-US" sz="1400">
                <a:solidFill>
                  <a:schemeClr val="tx1"/>
                </a:solidFill>
              </a:rPr>
              <a:t>测试程序，并接收测试结果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5" idx="3"/>
            <a:endCxn id="18" idx="1"/>
          </p:cNvCxnSpPr>
          <p:nvPr>
            <p:custDataLst>
              <p:tags r:id="rId9"/>
            </p:custDataLst>
          </p:nvPr>
        </p:nvCxnSpPr>
        <p:spPr>
          <a:xfrm flipV="1">
            <a:off x="5323840" y="2955290"/>
            <a:ext cx="3434715" cy="106045"/>
          </a:xfrm>
          <a:prstGeom prst="straightConnector1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>
            <p:custDataLst>
              <p:tags r:id="rId10"/>
            </p:custDataLst>
          </p:nvPr>
        </p:nvSpPr>
        <p:spPr>
          <a:xfrm>
            <a:off x="8815705" y="4448810"/>
            <a:ext cx="3166745" cy="1217295"/>
          </a:xfrm>
          <a:prstGeom prst="roundRect">
            <a:avLst>
              <a:gd name="adj" fmla="val 938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>
              <a:lnSpc>
                <a:spcPct val="120000"/>
              </a:lnSpc>
            </a:pPr>
            <a:r>
              <a:rPr lang="zh-CN" altLang="en-US" sz="1400">
                <a:solidFill>
                  <a:schemeClr val="tx1"/>
                </a:solidFill>
              </a:rPr>
              <a:t>通过</a:t>
            </a:r>
            <a:r>
              <a:rPr lang="en-US" altLang="zh-CN" sz="1400">
                <a:solidFill>
                  <a:schemeClr val="tx1"/>
                </a:solidFill>
              </a:rPr>
              <a:t>docker</a:t>
            </a:r>
            <a:r>
              <a:rPr lang="zh-CN" altLang="en-US" sz="1400">
                <a:solidFill>
                  <a:schemeClr val="tx1"/>
                </a:solidFill>
              </a:rPr>
              <a:t>容器动态启动的</a:t>
            </a:r>
            <a:r>
              <a:rPr lang="en-US" altLang="zh-CN" sz="1400">
                <a:solidFill>
                  <a:schemeClr val="tx1"/>
                </a:solidFill>
              </a:rPr>
              <a:t>python</a:t>
            </a:r>
            <a:r>
              <a:rPr lang="zh-CN" altLang="en-US" sz="1400">
                <a:solidFill>
                  <a:schemeClr val="tx1"/>
                </a:solidFill>
              </a:rPr>
              <a:t>执行程序，使用接收的参数测试网页接口是否满足要求，并存储测试结果文件、返回测试结果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0" idx="3"/>
            <a:endCxn id="20" idx="1"/>
          </p:cNvCxnSpPr>
          <p:nvPr>
            <p:custDataLst>
              <p:tags r:id="rId11"/>
            </p:custDataLst>
          </p:nvPr>
        </p:nvCxnSpPr>
        <p:spPr>
          <a:xfrm>
            <a:off x="8373745" y="5057775"/>
            <a:ext cx="441960" cy="0"/>
          </a:xfrm>
          <a:prstGeom prst="straightConnector1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COMMONDATA" val="eyJoZGlkIjoiYzVmNGVlYzE0ZWU1MDUwNzIzYmFiYjg3N2ZjYmNiNj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李莉英Lesley</cp:lastModifiedBy>
  <cp:revision>3</cp:revision>
  <dcterms:created xsi:type="dcterms:W3CDTF">2023-06-10T00:00:28Z</dcterms:created>
  <dcterms:modified xsi:type="dcterms:W3CDTF">2023-06-10T00:46:59Z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4F22BA89A13E48A1B32A9E9561054FE3_12</vt:lpwstr>
  </property>
  <property fmtid="{D5CDD505-2E9C-101B-9397-08002B2CF9AE}" pid="3" name="KSOProductBuildVer">
    <vt:lpwstr>2052-11.1.0.14036</vt:lpwstr>
  </property>
</Properties>
</file>