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424" r:id="rId3"/>
    <p:sldId id="423" r:id="rId4"/>
    <p:sldId id="42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88734" autoAdjust="0"/>
  </p:normalViewPr>
  <p:slideViewPr>
    <p:cSldViewPr snapToGrid="0">
      <p:cViewPr varScale="1">
        <p:scale>
          <a:sx n="122" d="100"/>
          <a:sy n="122" d="100"/>
        </p:scale>
        <p:origin x="107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D9EA2-768C-4996-8334-A1322ABCD8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3D581-E365-40C2-ACEA-E04A1C32D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3D581-E365-40C2-ACEA-E04A1C32D8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2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18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74" y="3970"/>
            <a:ext cx="2043211" cy="7092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785" y="-1"/>
            <a:ext cx="828215" cy="71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4647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97232"/>
            <a:ext cx="10363826" cy="441168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="1"/>
            </a:lvl1pPr>
            <a:lvl2pPr marL="685800" indent="-228600">
              <a:buFont typeface="Wingdings" panose="05000000000000000000" pitchFamily="2" charset="2"/>
              <a:buChar char="Ø"/>
              <a:defRPr b="1"/>
            </a:lvl2pPr>
            <a:lvl3pPr marL="1143000" indent="-228600">
              <a:buFont typeface="Wingdings" panose="05000000000000000000" pitchFamily="2" charset="2"/>
              <a:buChar char="Ø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3276"/>
            <a:ext cx="3210694" cy="10188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80" y="-1535"/>
            <a:ext cx="1786336" cy="6200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16" y="-1"/>
            <a:ext cx="649184" cy="559019"/>
          </a:xfrm>
          <a:prstGeom prst="rect">
            <a:avLst/>
          </a:prstGeom>
        </p:spPr>
      </p:pic>
      <p:pic>
        <p:nvPicPr>
          <p:cNvPr id="11" name="Picture 2" descr="http://www.hit.edu.cn/images2010/20100525/bg_bottom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" y="4461931"/>
            <a:ext cx="900229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EE5134-1968-470F-8D06-3CFFEB9FB86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FCD1EAB-4B97-435B-8D67-5BC315D196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itcn2018@163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6405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 smtClean="0"/>
              <a:t>计算机网络实验要求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4767492"/>
            <a:ext cx="8689976" cy="838726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</a:rPr>
              <a:t>聂兰顺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2018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年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10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月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pic>
        <p:nvPicPr>
          <p:cNvPr id="8" name="Picture 2" descr="http://www.hit.edu.cn/images2010/20100525/bg_botto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2813"/>
            <a:ext cx="1860331" cy="377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57799"/>
            <a:ext cx="5042609" cy="1600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实验项目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853439" y="1514167"/>
            <a:ext cx="10837115" cy="516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0" cap="none" dirty="0" smtClean="0"/>
              <a:t>实验</a:t>
            </a:r>
            <a:r>
              <a:rPr lang="en-US" altLang="zh-CN" b="0" cap="none" dirty="0"/>
              <a:t>1</a:t>
            </a:r>
            <a:r>
              <a:rPr lang="zh-CN" altLang="en-US" b="0" cap="none" dirty="0"/>
              <a:t>：</a:t>
            </a:r>
            <a:r>
              <a:rPr lang="en-US" altLang="zh-CN" b="0" cap="none" dirty="0"/>
              <a:t>HTTP</a:t>
            </a:r>
            <a:r>
              <a:rPr lang="zh-CN" altLang="en-US" b="0" cap="none" dirty="0"/>
              <a:t>代理服务器的设计与</a:t>
            </a:r>
            <a:r>
              <a:rPr lang="zh-CN" altLang="en-US" b="0" cap="none" dirty="0" smtClean="0"/>
              <a:t>实现</a:t>
            </a:r>
            <a:r>
              <a:rPr lang="en-US" altLang="zh-CN" b="0" cap="none" dirty="0" smtClean="0"/>
              <a:t>——</a:t>
            </a:r>
            <a:r>
              <a:rPr lang="zh-CN" altLang="en-US" b="0" cap="none" dirty="0" smtClean="0"/>
              <a:t>对应指导书实验</a:t>
            </a:r>
            <a:r>
              <a:rPr lang="en-US" altLang="zh-CN" b="0" cap="none" dirty="0" smtClean="0"/>
              <a:t>1</a:t>
            </a:r>
            <a:endParaRPr lang="zh-CN" altLang="en-US" b="0" cap="none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cap="none" dirty="0" smtClean="0"/>
              <a:t>实验</a:t>
            </a:r>
            <a:r>
              <a:rPr lang="en-US" altLang="zh-CN" b="0" cap="none" dirty="0"/>
              <a:t>2</a:t>
            </a:r>
            <a:r>
              <a:rPr lang="zh-CN" altLang="en-US" b="0" cap="none" dirty="0"/>
              <a:t>：可靠数据传输协议的设计与</a:t>
            </a:r>
            <a:r>
              <a:rPr lang="zh-CN" altLang="en-US" b="0" cap="none" dirty="0" smtClean="0"/>
              <a:t>实现</a:t>
            </a:r>
            <a:r>
              <a:rPr lang="en-US" altLang="zh-CN" b="0" cap="none" dirty="0" smtClean="0"/>
              <a:t>——</a:t>
            </a:r>
            <a:r>
              <a:rPr lang="zh-CN" altLang="en-US" b="0" cap="none" dirty="0" smtClean="0"/>
              <a:t>对应指导书实验</a:t>
            </a:r>
            <a:r>
              <a:rPr lang="en-US" altLang="zh-CN" b="0" cap="none" dirty="0" smtClean="0"/>
              <a:t>2</a:t>
            </a:r>
            <a:r>
              <a:rPr lang="zh-CN" altLang="en-US" b="0" cap="none" dirty="0" smtClean="0"/>
              <a:t>、</a:t>
            </a:r>
            <a:r>
              <a:rPr lang="en-US" altLang="zh-CN" b="0" cap="none" dirty="0" smtClean="0"/>
              <a:t>3</a:t>
            </a:r>
            <a:endParaRPr lang="zh-CN" altLang="en-US" b="0" cap="none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cap="none" dirty="0" smtClean="0"/>
              <a:t>实验</a:t>
            </a:r>
            <a:r>
              <a:rPr lang="en-US" altLang="zh-CN" b="0" cap="none" dirty="0"/>
              <a:t>3</a:t>
            </a:r>
            <a:r>
              <a:rPr lang="zh-CN" altLang="en-US" b="0" cap="none" dirty="0"/>
              <a:t>：</a:t>
            </a:r>
            <a:r>
              <a:rPr lang="en-US" altLang="zh-CN" b="0" cap="none" dirty="0"/>
              <a:t>IP</a:t>
            </a:r>
            <a:r>
              <a:rPr lang="zh-CN" altLang="en-US" b="0" cap="none" dirty="0"/>
              <a:t>分组的收发与</a:t>
            </a:r>
            <a:r>
              <a:rPr lang="zh-CN" altLang="en-US" b="0" cap="none" dirty="0" smtClean="0"/>
              <a:t>转发</a:t>
            </a:r>
            <a:r>
              <a:rPr lang="en-US" altLang="zh-CN" b="0" cap="none" dirty="0" smtClean="0"/>
              <a:t>——</a:t>
            </a:r>
            <a:r>
              <a:rPr lang="zh-CN" altLang="en-US" b="0" cap="none" dirty="0" smtClean="0"/>
              <a:t>对应指导书实验</a:t>
            </a:r>
            <a:r>
              <a:rPr lang="en-US" altLang="zh-CN" b="0" cap="none" dirty="0" smtClean="0"/>
              <a:t>4</a:t>
            </a:r>
            <a:r>
              <a:rPr lang="zh-CN" altLang="en-US" b="0" cap="none" dirty="0" smtClean="0"/>
              <a:t>、</a:t>
            </a:r>
            <a:r>
              <a:rPr lang="en-US" altLang="zh-CN" b="0" cap="none" dirty="0" smtClean="0"/>
              <a:t>5</a:t>
            </a:r>
            <a:endParaRPr lang="zh-CN" altLang="en-US" b="0" cap="none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cap="none" dirty="0" smtClean="0"/>
              <a:t>实验</a:t>
            </a:r>
            <a:r>
              <a:rPr lang="en-US" altLang="zh-CN" b="0" cap="none" dirty="0"/>
              <a:t>4</a:t>
            </a:r>
            <a:r>
              <a:rPr lang="zh-CN" altLang="en-US" b="0" cap="none" dirty="0"/>
              <a:t>：典型协议的抓包</a:t>
            </a:r>
            <a:r>
              <a:rPr lang="zh-CN" altLang="en-US" b="0" cap="none" dirty="0" smtClean="0"/>
              <a:t>分析</a:t>
            </a:r>
            <a:r>
              <a:rPr lang="en-US" altLang="zh-CN" b="0" cap="none" dirty="0" smtClean="0"/>
              <a:t>——</a:t>
            </a:r>
            <a:r>
              <a:rPr lang="zh-CN" altLang="en-US" b="0" cap="none" dirty="0" smtClean="0"/>
              <a:t>对应指导书实验</a:t>
            </a:r>
            <a:r>
              <a:rPr lang="en-US" altLang="zh-CN" b="0" cap="none" dirty="0" smtClean="0"/>
              <a:t>6</a:t>
            </a:r>
            <a:endParaRPr lang="zh-CN" altLang="en-US" sz="2400" b="0" cap="none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b="0" cap="none" dirty="0" smtClean="0"/>
          </a:p>
          <a:p>
            <a:endParaRPr lang="zh-CN" alt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7476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实验验收安排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853439" y="1514167"/>
            <a:ext cx="10837115" cy="516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0" cap="none" dirty="0" smtClean="0"/>
              <a:t>第一次实验</a:t>
            </a:r>
            <a:r>
              <a:rPr lang="zh-CN" altLang="en-US" b="0" cap="none" dirty="0" smtClean="0"/>
              <a:t>课（第</a:t>
            </a:r>
            <a:r>
              <a:rPr lang="en-US" altLang="zh-CN" b="0" cap="none" dirty="0" smtClean="0"/>
              <a:t>9</a:t>
            </a:r>
            <a:r>
              <a:rPr lang="zh-CN" altLang="en-US" b="0" cap="none" dirty="0" smtClean="0"/>
              <a:t>周）验收</a:t>
            </a:r>
            <a:r>
              <a:rPr lang="zh-CN" altLang="en-US" b="0" cap="none" dirty="0" smtClean="0"/>
              <a:t>实验</a:t>
            </a:r>
            <a:r>
              <a:rPr lang="en-US" altLang="zh-CN" b="0" cap="none" dirty="0" smtClean="0"/>
              <a:t>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cap="none" dirty="0" smtClean="0"/>
              <a:t>第二次实验</a:t>
            </a:r>
            <a:r>
              <a:rPr lang="zh-CN" altLang="en-US" b="0" cap="none" dirty="0"/>
              <a:t>课（</a:t>
            </a:r>
            <a:r>
              <a:rPr lang="zh-CN" altLang="en-US" b="0" cap="none" dirty="0" smtClean="0"/>
              <a:t>第</a:t>
            </a:r>
            <a:r>
              <a:rPr lang="en-US" altLang="zh-CN" b="0" cap="none" dirty="0" smtClean="0"/>
              <a:t>10</a:t>
            </a:r>
            <a:r>
              <a:rPr lang="zh-CN" altLang="en-US" b="0" cap="none" dirty="0" smtClean="0"/>
              <a:t>周</a:t>
            </a:r>
            <a:r>
              <a:rPr lang="zh-CN" altLang="en-US" b="0" cap="none" dirty="0"/>
              <a:t>）验收</a:t>
            </a:r>
            <a:r>
              <a:rPr lang="zh-CN" altLang="en-US" b="0" cap="none" dirty="0" smtClean="0"/>
              <a:t>实验</a:t>
            </a:r>
            <a:r>
              <a:rPr lang="en-US" altLang="zh-CN" b="0" cap="none" dirty="0" smtClean="0"/>
              <a:t>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cap="none" dirty="0" smtClean="0"/>
              <a:t>第三次</a:t>
            </a:r>
            <a:r>
              <a:rPr lang="zh-CN" altLang="en-US" b="0" cap="none" dirty="0"/>
              <a:t>实验</a:t>
            </a:r>
            <a:r>
              <a:rPr lang="zh-CN" altLang="en-US" b="0" cap="none" dirty="0"/>
              <a:t>课（第</a:t>
            </a:r>
            <a:r>
              <a:rPr lang="en-US" altLang="zh-CN" b="0" cap="none" dirty="0" smtClean="0"/>
              <a:t>11</a:t>
            </a:r>
            <a:r>
              <a:rPr lang="zh-CN" altLang="en-US" b="0" cap="none" dirty="0" smtClean="0"/>
              <a:t>周</a:t>
            </a:r>
            <a:r>
              <a:rPr lang="zh-CN" altLang="en-US" b="0" cap="none" dirty="0"/>
              <a:t>）验收</a:t>
            </a:r>
            <a:r>
              <a:rPr lang="zh-CN" altLang="en-US" b="0" cap="none" dirty="0" smtClean="0"/>
              <a:t>实验</a:t>
            </a:r>
            <a:r>
              <a:rPr lang="en-US" altLang="zh-CN" b="0" cap="none" dirty="0" smtClean="0"/>
              <a:t>3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cap="none" dirty="0" smtClean="0"/>
              <a:t>第四课</a:t>
            </a:r>
            <a:r>
              <a:rPr lang="zh-CN" altLang="en-US" b="0" cap="none" dirty="0"/>
              <a:t>实验</a:t>
            </a:r>
            <a:r>
              <a:rPr lang="zh-CN" altLang="en-US" b="0" cap="none" dirty="0"/>
              <a:t>课（第</a:t>
            </a:r>
            <a:r>
              <a:rPr lang="en-US" altLang="zh-CN" b="0" cap="none" smtClean="0"/>
              <a:t>12</a:t>
            </a:r>
            <a:r>
              <a:rPr lang="zh-CN" altLang="en-US" b="0" cap="none" smtClean="0"/>
              <a:t>周</a:t>
            </a:r>
            <a:r>
              <a:rPr lang="zh-CN" altLang="en-US" b="0" cap="none" dirty="0"/>
              <a:t>）验收</a:t>
            </a:r>
            <a:r>
              <a:rPr lang="zh-CN" altLang="en-US" b="0" cap="none" dirty="0" smtClean="0"/>
              <a:t>实验</a:t>
            </a:r>
            <a:r>
              <a:rPr lang="en-US" altLang="zh-CN" b="0" cap="none" dirty="0" smtClean="0"/>
              <a:t>1</a:t>
            </a:r>
            <a:r>
              <a:rPr lang="zh-CN" altLang="en-US" b="0" cap="none" dirty="0" smtClean="0"/>
              <a:t>、</a:t>
            </a:r>
            <a:r>
              <a:rPr lang="en-US" altLang="zh-CN" b="0" cap="none" dirty="0" smtClean="0"/>
              <a:t>2</a:t>
            </a:r>
            <a:r>
              <a:rPr lang="zh-CN" altLang="en-US" b="0" cap="none" dirty="0" smtClean="0"/>
              <a:t>、</a:t>
            </a:r>
            <a:r>
              <a:rPr lang="en-US" altLang="zh-CN" b="0" cap="none" dirty="0" smtClean="0"/>
              <a:t>3</a:t>
            </a:r>
            <a:r>
              <a:rPr lang="zh-CN" altLang="en-US" b="0" cap="none" dirty="0" smtClean="0"/>
              <a:t>的遗留</a:t>
            </a:r>
            <a:endParaRPr lang="en-US" altLang="zh-CN" b="0" cap="none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cap="none" dirty="0" smtClean="0"/>
              <a:t>注：实验</a:t>
            </a:r>
            <a:r>
              <a:rPr lang="en-US" altLang="zh-CN" b="0" cap="none" dirty="0" smtClean="0"/>
              <a:t>4</a:t>
            </a:r>
            <a:r>
              <a:rPr lang="zh-CN" altLang="en-US" b="0" cap="none" dirty="0" smtClean="0"/>
              <a:t>不进行现场验收，以实验报告为准。</a:t>
            </a:r>
            <a:endParaRPr lang="en-US" altLang="zh-CN" b="0" cap="none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b="0" cap="none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b="0" cap="none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b="0" cap="none" dirty="0" smtClean="0"/>
          </a:p>
          <a:p>
            <a:endParaRPr lang="zh-CN" alt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8562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实验报告上交</a:t>
            </a:r>
            <a:r>
              <a:rPr lang="zh-CN" altLang="en-US" dirty="0"/>
              <a:t>规范</a:t>
            </a:r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853439" y="1514167"/>
            <a:ext cx="10837115" cy="516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cap="none" dirty="0" smtClean="0">
                <a:latin typeface="微软雅黑" panose="020B0503020204020204" charset="-122"/>
                <a:ea typeface="微软雅黑" panose="020B0503020204020204" charset="-122"/>
              </a:rPr>
              <a:t>实验报告上交时间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cap="none" dirty="0" smtClean="0"/>
              <a:t>每个实验检查后的一周内上交实验报告，如本周六检查，下周六</a:t>
            </a:r>
            <a:r>
              <a:rPr lang="en-US" altLang="zh-CN" b="0" cap="none" dirty="0" smtClean="0"/>
              <a:t>24</a:t>
            </a:r>
            <a:r>
              <a:rPr lang="zh-CN" altLang="en-US" b="0" cap="none" dirty="0" smtClean="0"/>
              <a:t>点之前上交报告</a:t>
            </a:r>
          </a:p>
          <a:p>
            <a:r>
              <a:rPr lang="zh-CN" altLang="en-US" sz="2800" b="0" cap="none" dirty="0" smtClean="0">
                <a:latin typeface="微软雅黑" panose="020B0503020204020204" charset="-122"/>
                <a:ea typeface="微软雅黑" panose="020B0503020204020204" charset="-122"/>
              </a:rPr>
              <a:t>实验报告上交格式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cap="none" dirty="0" smtClean="0"/>
              <a:t>命名：学号</a:t>
            </a:r>
            <a:r>
              <a:rPr lang="en-US" altLang="zh-CN" b="0" cap="none" dirty="0" smtClean="0"/>
              <a:t>-</a:t>
            </a:r>
            <a:r>
              <a:rPr lang="zh-CN" altLang="en-US" b="0" cap="none" dirty="0" smtClean="0"/>
              <a:t>姓名</a:t>
            </a:r>
            <a:r>
              <a:rPr lang="en-US" altLang="zh-CN" b="0" cap="none" dirty="0" smtClean="0"/>
              <a:t>-</a:t>
            </a:r>
            <a:r>
              <a:rPr lang="zh-CN" altLang="en-US" b="0" cap="none" dirty="0" smtClean="0"/>
              <a:t>实验</a:t>
            </a:r>
            <a:r>
              <a:rPr lang="en-US" altLang="zh-CN" b="0" cap="none" dirty="0" smtClean="0"/>
              <a:t>x</a:t>
            </a:r>
            <a:r>
              <a:rPr lang="zh-CN" altLang="en-US" b="0" cap="none" dirty="0" smtClean="0"/>
              <a:t>，</a:t>
            </a:r>
            <a:r>
              <a:rPr lang="en-US" altLang="zh-CN" b="0" cap="none" dirty="0" smtClean="0"/>
              <a:t>(x</a:t>
            </a:r>
            <a:r>
              <a:rPr lang="zh-CN" altLang="en-US" b="0" cap="none" dirty="0" smtClean="0"/>
              <a:t>取</a:t>
            </a:r>
            <a:r>
              <a:rPr lang="en-US" altLang="zh-CN" b="0" cap="none" dirty="0" smtClean="0"/>
              <a:t>1</a:t>
            </a:r>
            <a:r>
              <a:rPr lang="zh-CN" altLang="en-US" b="0" cap="none" dirty="0"/>
              <a:t>，</a:t>
            </a:r>
            <a:r>
              <a:rPr lang="en-US" altLang="zh-CN" b="0" cap="none" dirty="0" smtClean="0"/>
              <a:t>2</a:t>
            </a:r>
            <a:r>
              <a:rPr lang="zh-CN" altLang="en-US" b="0" cap="none" dirty="0" smtClean="0"/>
              <a:t>，</a:t>
            </a:r>
            <a:r>
              <a:rPr lang="en-US" altLang="zh-CN" b="0" cap="none" dirty="0" smtClean="0"/>
              <a:t>3</a:t>
            </a:r>
            <a:r>
              <a:rPr lang="zh-CN" altLang="en-US" b="0" cap="none" dirty="0" smtClean="0"/>
              <a:t>，</a:t>
            </a:r>
            <a:r>
              <a:rPr lang="en-US" altLang="zh-CN" b="0" cap="none" dirty="0" smtClean="0"/>
              <a:t>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cap="none" dirty="0" smtClean="0"/>
              <a:t>格式：</a:t>
            </a:r>
            <a:r>
              <a:rPr lang="en-US" altLang="zh-CN" b="0" cap="none" dirty="0" smtClean="0"/>
              <a:t>PDF </a:t>
            </a:r>
          </a:p>
          <a:p>
            <a:r>
              <a:rPr lang="zh-CN" altLang="en-US" sz="2800" b="0" cap="none" dirty="0" smtClean="0">
                <a:latin typeface="微软雅黑" panose="020B0503020204020204" charset="-122"/>
                <a:ea typeface="微软雅黑" panose="020B0503020204020204" charset="-122"/>
              </a:rPr>
              <a:t>实验上交邮箱</a:t>
            </a:r>
            <a:endParaRPr lang="en-US" altLang="zh-CN" sz="2400" b="0" cap="non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cap="none" dirty="0" smtClean="0">
                <a:hlinkClick r:id="rId3"/>
              </a:rPr>
              <a:t>hitcn2018@163.com</a:t>
            </a:r>
            <a:endParaRPr lang="en-US" altLang="zh-CN" b="0" cap="non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cap="none" dirty="0" smtClean="0"/>
              <a:t>报告</a:t>
            </a:r>
            <a:r>
              <a:rPr lang="zh-CN" altLang="en-US" b="0" cap="none" dirty="0"/>
              <a:t>上交成功以收到回复为准</a:t>
            </a:r>
            <a:endParaRPr lang="en-US" altLang="zh-CN" b="0" cap="none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b="0" cap="none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b="0" cap="none" dirty="0" smtClean="0"/>
          </a:p>
          <a:p>
            <a:endParaRPr lang="zh-CN" altLang="en-US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51</TotalTime>
  <Words>214</Words>
  <Application>Microsoft Office PowerPoint</Application>
  <PresentationFormat>宽屏</PresentationFormat>
  <Paragraphs>27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Tw Cen MT</vt:lpstr>
      <vt:lpstr>Wingdings</vt:lpstr>
      <vt:lpstr>水滴</vt:lpstr>
      <vt:lpstr>计算机网络实验要求  </vt:lpstr>
      <vt:lpstr>实验项目</vt:lpstr>
      <vt:lpstr>实验验收安排</vt:lpstr>
      <vt:lpstr>实验报告上交规范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《计算机专业导论》实验部分  第一讲 Python语言入门</dc:title>
  <dc:creator>微软用户</dc:creator>
  <cp:lastModifiedBy>Nie Lanshun</cp:lastModifiedBy>
  <cp:revision>1147</cp:revision>
  <dcterms:created xsi:type="dcterms:W3CDTF">2014-11-26T09:39:00Z</dcterms:created>
  <dcterms:modified xsi:type="dcterms:W3CDTF">2018-10-10T03:24:54Z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