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854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0C48-4297-4D48-BAC0-B15916813DB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A969-D9B5-441D-BA95-EF60B71DBE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0C48-4297-4D48-BAC0-B15916813DB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A969-D9B5-441D-BA95-EF60B71DBE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0C48-4297-4D48-BAC0-B15916813DB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A969-D9B5-441D-BA95-EF60B71DBE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0C48-4297-4D48-BAC0-B15916813DB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A969-D9B5-441D-BA95-EF60B71DBE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0C48-4297-4D48-BAC0-B15916813DB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A969-D9B5-441D-BA95-EF60B71DBE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0C48-4297-4D48-BAC0-B15916813DB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A969-D9B5-441D-BA95-EF60B71DBE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0C48-4297-4D48-BAC0-B15916813DB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A969-D9B5-441D-BA95-EF60B71DBE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0C48-4297-4D48-BAC0-B15916813DB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A969-D9B5-441D-BA95-EF60B71DBE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0C48-4297-4D48-BAC0-B15916813DB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A969-D9B5-441D-BA95-EF60B71DBE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0C48-4297-4D48-BAC0-B15916813DB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A969-D9B5-441D-BA95-EF60B71DBE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0C48-4297-4D48-BAC0-B15916813DB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A969-D9B5-441D-BA95-EF60B71DBE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240C48-4297-4D48-BAC0-B15916813DB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F0A969-D9B5-441D-BA95-EF60B71DBED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Brace 3"/>
          <p:cNvSpPr/>
          <p:nvPr/>
        </p:nvSpPr>
        <p:spPr>
          <a:xfrm>
            <a:off x="1349114" y="846945"/>
            <a:ext cx="1439056" cy="348521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9922" y="2404885"/>
            <a:ext cx="150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Record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78244" y="1200675"/>
            <a:ext cx="150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bar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53323" y="3169384"/>
            <a:ext cx="188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Message View</a:t>
            </a:r>
            <a:endParaRPr lang="en-US" dirty="0"/>
          </a:p>
        </p:txBody>
      </p:sp>
      <p:sp>
        <p:nvSpPr>
          <p:cNvPr id="9" name="Left Brace 8"/>
          <p:cNvSpPr/>
          <p:nvPr/>
        </p:nvSpPr>
        <p:spPr>
          <a:xfrm>
            <a:off x="3944912" y="491753"/>
            <a:ext cx="1439056" cy="188418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41497" y="594824"/>
            <a:ext cx="150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input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41495" y="997060"/>
            <a:ext cx="150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input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41496" y="1715550"/>
            <a:ext cx="150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input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41495" y="1388785"/>
            <a:ext cx="150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Audio input</a:t>
            </a:r>
            <a:endParaRPr lang="en-US" dirty="0"/>
          </a:p>
        </p:txBody>
      </p:sp>
      <p:sp>
        <p:nvSpPr>
          <p:cNvPr id="16" name="Rectangle: Rounded Corners 15"/>
          <p:cNvSpPr/>
          <p:nvPr/>
        </p:nvSpPr>
        <p:spPr>
          <a:xfrm>
            <a:off x="2510851" y="1611735"/>
            <a:ext cx="1506511" cy="5053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Allow drag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41495" y="2084882"/>
            <a:ext cx="150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input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08034" y="605335"/>
            <a:ext cx="2078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E45649"/>
                </a:solidFill>
                <a:effectLst/>
                <a:latin typeface="ui-monospace"/>
              </a:rPr>
              <a:t>PreviewComponent</a:t>
            </a:r>
            <a:r>
              <a:rPr lang="en-US" b="0" i="0" dirty="0">
                <a:solidFill>
                  <a:srgbClr val="383A42"/>
                </a:solidFill>
                <a:effectLst/>
                <a:latin typeface="ui-monospace"/>
              </a:rPr>
              <a:t> 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2262" y="3972177"/>
            <a:ext cx="7065013" cy="23078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Left Brace 3"/>
          <p:cNvSpPr/>
          <p:nvPr/>
        </p:nvSpPr>
        <p:spPr>
          <a:xfrm>
            <a:off x="2070474" y="1888980"/>
            <a:ext cx="1439056" cy="348521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Box 4"/>
          <p:cNvSpPr txBox="1"/>
          <p:nvPr/>
        </p:nvSpPr>
        <p:spPr>
          <a:xfrm>
            <a:off x="841282" y="3446920"/>
            <a:ext cx="150651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B</a:t>
            </a:r>
            <a:r>
              <a:rPr lang="en-US" dirty="0"/>
              <a:t>ackend</a:t>
            </a:r>
            <a:endParaRPr lang="en-US" dirty="0"/>
          </a:p>
        </p:txBody>
      </p:sp>
      <p:sp>
        <p:nvSpPr>
          <p:cNvPr id="7" name="TextBox 5"/>
          <p:cNvSpPr txBox="1"/>
          <p:nvPr/>
        </p:nvSpPr>
        <p:spPr>
          <a:xfrm>
            <a:off x="3399604" y="2242710"/>
            <a:ext cx="150651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S</a:t>
            </a:r>
            <a:r>
              <a:rPr lang="en-US" dirty="0"/>
              <a:t>ervice</a:t>
            </a:r>
            <a:endParaRPr lang="en-US" dirty="0"/>
          </a:p>
        </p:txBody>
      </p:sp>
      <p:sp>
        <p:nvSpPr>
          <p:cNvPr id="8" name="TextBox 6"/>
          <p:cNvSpPr txBox="1"/>
          <p:nvPr/>
        </p:nvSpPr>
        <p:spPr>
          <a:xfrm>
            <a:off x="3274683" y="4211419"/>
            <a:ext cx="188126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S</a:t>
            </a:r>
            <a:r>
              <a:rPr lang="en-US" dirty="0"/>
              <a:t>torage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Box 4"/>
          <p:cNvSpPr txBox="1"/>
          <p:nvPr/>
        </p:nvSpPr>
        <p:spPr>
          <a:xfrm>
            <a:off x="841375" y="3446780"/>
            <a:ext cx="544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db</a:t>
            </a:r>
            <a:endParaRPr lang="en-US" dirty="0"/>
          </a:p>
        </p:txBody>
      </p:sp>
      <p:sp>
        <p:nvSpPr>
          <p:cNvPr id="7" name="TextBox 5"/>
          <p:cNvSpPr txBox="1"/>
          <p:nvPr/>
        </p:nvSpPr>
        <p:spPr>
          <a:xfrm>
            <a:off x="1635574" y="3446670"/>
            <a:ext cx="150651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UID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WPS 演示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Arial</vt:lpstr>
      <vt:lpstr>宋体</vt:lpstr>
      <vt:lpstr>Wingdings</vt:lpstr>
      <vt:lpstr>ui-monospace</vt:lpstr>
      <vt:lpstr>Segoe Print</vt:lpstr>
      <vt:lpstr>Aptos</vt:lpstr>
      <vt:lpstr>微软雅黑</vt:lpstr>
      <vt:lpstr>Arial Unicode MS</vt:lpstr>
      <vt:lpstr>Aptos Display</vt:lpstr>
      <vt:lpstr>等线</vt:lpstr>
      <vt:lpstr>Calibri</vt:lpstr>
      <vt:lpstr>等线 Light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 song</dc:creator>
  <cp:lastModifiedBy>牧松</cp:lastModifiedBy>
  <cp:revision>10</cp:revision>
  <dcterms:created xsi:type="dcterms:W3CDTF">2024-10-23T03:49:00Z</dcterms:created>
  <dcterms:modified xsi:type="dcterms:W3CDTF">2024-11-26T08:09:50Z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116DC173A8E649E4BFE466F7CAD67DA2_12</vt:lpwstr>
  </property>
  <property fmtid="{D5CDD505-2E9C-101B-9397-08002B2CF9AE}" pid="3" name="KSOProductBuildVer">
    <vt:lpwstr>2052-12.1.0.18912</vt:lpwstr>
  </property>
</Properties>
</file>