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854" y="5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403F2-9167-84DA-A768-CF40DA00C8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E25DE2-7CC9-77EE-13F5-2E85A2CF7B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53E20F-0DB4-214B-9BC6-19EB43B56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40C48-4297-4D48-BAC0-B15916813DBC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C280CC-B346-0CBF-78E7-6E2D1B070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DAC656-E6B4-3755-D69D-533EDA19F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0A969-D9B5-441D-BA95-EF60B71DB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80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09879-20D3-E6E3-49EB-B0A604248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3060FD-4166-2E0A-002A-75070DB68A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EA58E6-F674-C960-2C61-F4394A2E2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40C48-4297-4D48-BAC0-B15916813DBC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11756-2320-55DD-FDA5-2D341ADEB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B02DFE-D325-3184-E044-93A28E70A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0A969-D9B5-441D-BA95-EF60B71DB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657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F680D9-4963-87B6-4EE8-B1206A39D4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26179F-44E6-3892-3B4F-0B4785B8A8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BC7AD-E3E7-56AE-2D76-447C80EF2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40C48-4297-4D48-BAC0-B15916813DBC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C1DCAA-B018-5BE6-FE07-144794C0D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9A345-49C1-3EFF-8C92-5D6CDEB4A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0A969-D9B5-441D-BA95-EF60B71DB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64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79719-0D3A-25AF-19EA-A16DA9CE8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E03BE7-B97B-03D9-615A-F168CEFE14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D00AF4-61DA-B0A4-3C90-18AD82966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40C48-4297-4D48-BAC0-B15916813DBC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E23482-F436-133C-1B6A-2070638EB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3D95B0-CE9B-8176-C4BD-5258B75B3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0A969-D9B5-441D-BA95-EF60B71DB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914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36AF8-88FC-4D75-6A85-CECFABE95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29B9F6-7766-4449-4838-731F9F133C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337323-8056-E9FD-C393-521A43ABA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40C48-4297-4D48-BAC0-B15916813DBC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467275-23F1-4C94-9440-3C089DC0C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365D6A-90B4-FFA4-25C1-AAD5ECA2A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0A969-D9B5-441D-BA95-EF60B71DB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39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EE620-1834-5F6A-2FF3-F98D57E44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BF92C-AE63-6D98-9AB8-CE5E9BFDBE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78CCFC-34FB-03AE-F49D-EE84150101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CB34E5-D21E-05F0-7C6B-86282B276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40C48-4297-4D48-BAC0-B15916813DBC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F7227D-5526-92FF-3B9E-1F06D1538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86E279-DA71-A4BC-FE0E-B2ACFA0CC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0A969-D9B5-441D-BA95-EF60B71DB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494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F17A4-2CDB-5FED-0780-EC2BEAD89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74A6B5-021B-327C-A665-6F6462A84F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420F32-2617-88BC-88AA-7007E7B7FB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DAA972-D5D6-31AB-C5C1-4E3B35B898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84B589-7569-D1B6-7447-1B2EF417A2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605D51-98BD-AA89-429D-42ED04974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40C48-4297-4D48-BAC0-B15916813DBC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9EB7BD-AB84-1B46-DA07-5430D15EE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AAF663-B41E-EEC8-779E-59E7CEE44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0A969-D9B5-441D-BA95-EF60B71DB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054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4BF65-C4C6-D3CA-9AA6-92AC04DBA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5F9994-3C81-758B-1C77-242B346C4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40C48-4297-4D48-BAC0-B15916813DBC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11FC52-04DC-F7F9-19CE-4348C04F2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64ADAC-B457-C94A-8563-2BDC80782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0A969-D9B5-441D-BA95-EF60B71DB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073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4D94D1-F072-FE65-7192-9D45AEDBA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40C48-4297-4D48-BAC0-B15916813DBC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E5D60B-6721-8459-100D-125C2A1EE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F77BA3-9475-564D-465E-7C25C8C94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0A969-D9B5-441D-BA95-EF60B71DB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74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3D6EB-BDB6-1640-1375-A5DCB1E36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78D4C5-50FF-552B-954B-2B005E8AE0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63B548-7F40-7928-8BDC-7C410BF020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513C78-37C0-C011-F997-3AFE8F26E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40C48-4297-4D48-BAC0-B15916813DBC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566946-D555-4E1D-3CE5-447ADFB99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E22C5C-6319-8270-9BB8-4C2E150F9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0A969-D9B5-441D-BA95-EF60B71DB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475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D54D3-0D44-8523-2043-7DFD74174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3499A9-5631-3B41-80D7-1E6B2A8C3D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AC458D-44B7-9048-2711-024FC1B3AF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86B103-D427-5D21-118D-A1B8F491D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40C48-4297-4D48-BAC0-B15916813DBC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CD80A0-FF48-F27D-30D7-D430706B7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EC9E6F-63EF-D1C2-03D8-CEB0D2C0E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0A969-D9B5-441D-BA95-EF60B71DB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344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513FD3-71DE-F38F-E532-6B561F05B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5D0F9C-7D10-A57B-0097-8091B2D753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BF15CA-2C41-7F4F-A754-C8A0FDC091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6240C48-4297-4D48-BAC0-B15916813DBC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B7B746-15A3-9602-AC66-389FD67D04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585B42-ECB6-B135-C0C3-9541E3F989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0F0A969-D9B5-441D-BA95-EF60B71DB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611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eft Brace 3">
            <a:extLst>
              <a:ext uri="{FF2B5EF4-FFF2-40B4-BE49-F238E27FC236}">
                <a16:creationId xmlns:a16="http://schemas.microsoft.com/office/drawing/2014/main" id="{0335C2CB-271A-5BD6-83C0-D89EA6433735}"/>
              </a:ext>
            </a:extLst>
          </p:cNvPr>
          <p:cNvSpPr/>
          <p:nvPr/>
        </p:nvSpPr>
        <p:spPr>
          <a:xfrm>
            <a:off x="1349114" y="846945"/>
            <a:ext cx="1439056" cy="3485213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2EAC71-20FE-C340-8480-2700A25D0187}"/>
              </a:ext>
            </a:extLst>
          </p:cNvPr>
          <p:cNvSpPr txBox="1"/>
          <p:nvPr/>
        </p:nvSpPr>
        <p:spPr>
          <a:xfrm>
            <a:off x="119922" y="2404885"/>
            <a:ext cx="1506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Record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615C63-7DB3-2A1C-AA68-A4ED820E5D34}"/>
              </a:ext>
            </a:extLst>
          </p:cNvPr>
          <p:cNvSpPr txBox="1"/>
          <p:nvPr/>
        </p:nvSpPr>
        <p:spPr>
          <a:xfrm>
            <a:off x="2678244" y="1200675"/>
            <a:ext cx="1506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 bar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06099C-4D50-910D-FC70-BE52F325E9F5}"/>
              </a:ext>
            </a:extLst>
          </p:cNvPr>
          <p:cNvSpPr txBox="1"/>
          <p:nvPr/>
        </p:nvSpPr>
        <p:spPr>
          <a:xfrm>
            <a:off x="2553323" y="3169384"/>
            <a:ext cx="1881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Message View</a:t>
            </a:r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C0E93411-8C5F-5235-F3CE-E2CFF04BA6A1}"/>
              </a:ext>
            </a:extLst>
          </p:cNvPr>
          <p:cNvSpPr/>
          <p:nvPr/>
        </p:nvSpPr>
        <p:spPr>
          <a:xfrm>
            <a:off x="3944912" y="491753"/>
            <a:ext cx="1439056" cy="1884189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40B4EB-8D88-D49E-C656-3E9EC4D2A64F}"/>
              </a:ext>
            </a:extLst>
          </p:cNvPr>
          <p:cNvSpPr txBox="1"/>
          <p:nvPr/>
        </p:nvSpPr>
        <p:spPr>
          <a:xfrm>
            <a:off x="5341497" y="594824"/>
            <a:ext cx="1506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Text input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7630DB6-364D-304A-2F40-9752BD646632}"/>
              </a:ext>
            </a:extLst>
          </p:cNvPr>
          <p:cNvSpPr txBox="1"/>
          <p:nvPr/>
        </p:nvSpPr>
        <p:spPr>
          <a:xfrm>
            <a:off x="5341495" y="997060"/>
            <a:ext cx="1506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 input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135FBFF-BA34-E8E2-2BA8-7B4B81ED4D8F}"/>
              </a:ext>
            </a:extLst>
          </p:cNvPr>
          <p:cNvSpPr txBox="1"/>
          <p:nvPr/>
        </p:nvSpPr>
        <p:spPr>
          <a:xfrm>
            <a:off x="5341496" y="1715550"/>
            <a:ext cx="1506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File input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BE56A62-DC72-D1C4-DA8F-C9AE118802F2}"/>
              </a:ext>
            </a:extLst>
          </p:cNvPr>
          <p:cNvSpPr txBox="1"/>
          <p:nvPr/>
        </p:nvSpPr>
        <p:spPr>
          <a:xfrm>
            <a:off x="5341495" y="1388785"/>
            <a:ext cx="1506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Audio input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185D74D-0C35-3279-1538-D4D35F402920}"/>
              </a:ext>
            </a:extLst>
          </p:cNvPr>
          <p:cNvSpPr/>
          <p:nvPr/>
        </p:nvSpPr>
        <p:spPr>
          <a:xfrm>
            <a:off x="2510851" y="1611735"/>
            <a:ext cx="1506511" cy="50530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Allow drag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78719C3-E871-1E5C-3675-8F8B3C3B71C0}"/>
              </a:ext>
            </a:extLst>
          </p:cNvPr>
          <p:cNvSpPr txBox="1"/>
          <p:nvPr/>
        </p:nvSpPr>
        <p:spPr>
          <a:xfrm>
            <a:off x="5341495" y="2084882"/>
            <a:ext cx="1506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Upload input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DB9920C-6BEF-1597-C25C-DCF9E41B58FA}"/>
              </a:ext>
            </a:extLst>
          </p:cNvPr>
          <p:cNvSpPr txBox="1"/>
          <p:nvPr/>
        </p:nvSpPr>
        <p:spPr>
          <a:xfrm>
            <a:off x="6808034" y="605335"/>
            <a:ext cx="20780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 err="1">
                <a:solidFill>
                  <a:srgbClr val="E45649"/>
                </a:solidFill>
                <a:effectLst/>
                <a:latin typeface="ui-monospace"/>
              </a:rPr>
              <a:t>PreviewComponent</a:t>
            </a:r>
            <a:r>
              <a:rPr lang="en-US" b="0" i="0" dirty="0">
                <a:solidFill>
                  <a:srgbClr val="383A42"/>
                </a:solidFill>
                <a:effectLst/>
                <a:latin typeface="ui-monospace"/>
              </a:rPr>
              <a:t> </a:t>
            </a:r>
            <a:endParaRPr lang="en-US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1ED31ABE-D991-52A0-07B4-EA9D0033A5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2262" y="3972177"/>
            <a:ext cx="7065013" cy="2307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4646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18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ui-monospace</vt:lpstr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mu song</dc:creator>
  <cp:lastModifiedBy>mu song</cp:lastModifiedBy>
  <cp:revision>6</cp:revision>
  <dcterms:created xsi:type="dcterms:W3CDTF">2024-10-23T03:49:46Z</dcterms:created>
  <dcterms:modified xsi:type="dcterms:W3CDTF">2024-10-23T04:06:05Z</dcterms:modified>
</cp:coreProperties>
</file>