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4" r:id="rId2"/>
    <p:sldId id="265" r:id="rId3"/>
    <p:sldId id="573" r:id="rId4"/>
    <p:sldId id="560" r:id="rId5"/>
    <p:sldId id="561" r:id="rId6"/>
    <p:sldId id="578" r:id="rId7"/>
    <p:sldId id="520" r:id="rId8"/>
    <p:sldId id="574" r:id="rId9"/>
    <p:sldId id="882" r:id="rId10"/>
    <p:sldId id="880" r:id="rId11"/>
    <p:sldId id="424" r:id="rId12"/>
    <p:sldId id="591" r:id="rId13"/>
    <p:sldId id="579" r:id="rId14"/>
    <p:sldId id="1978" r:id="rId15"/>
    <p:sldId id="1979" r:id="rId16"/>
    <p:sldId id="1980" r:id="rId17"/>
    <p:sldId id="198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薛景" initials="薛景" lastIdx="1" clrIdx="0">
    <p:extLst>
      <p:ext uri="{19B8F6BF-5375-455C-9EA6-DF929625EA0E}">
        <p15:presenceInfo xmlns:p15="http://schemas.microsoft.com/office/powerpoint/2012/main" userId="S::xuejing@njupt.edu.cn::0719188c-9e7f-4466-ade5-9e8f38a12c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63"/>
    <p:restoredTop sz="95659"/>
  </p:normalViewPr>
  <p:slideViewPr>
    <p:cSldViewPr snapToGrid="0" snapToObjects="1">
      <p:cViewPr varScale="1">
        <p:scale>
          <a:sx n="95" d="100"/>
          <a:sy n="95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6T21:18:16.26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BDC1F-F16C-F74E-96B0-09DA60799068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03BF0-9BDB-414E-97C1-BEE86D0469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446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E8C5C-7544-9448-9437-5C228A04DA3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663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http://isl.ira.uka.de/neuralNetCourse/2004/VL_11_5/Perceptron.html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C9BE2-5684-49CD-9E0E-5BD0322C28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45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6E5B8-84E2-41A6-BF9C-3B5D6FF8B32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1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67562-550E-5947-A507-0AD21F223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7CE869-8A67-7045-9856-8414A156B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ACC42-8F4B-5847-97BC-5CF76D39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17335-3F3C-1443-BD18-66F8F056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F708C-59A1-6F4F-A131-912B7758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0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B7351-9A05-E54C-AFDE-F205EFEA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D0124D-266B-F046-8669-B60F2F608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674A21-BC2C-C941-8456-BEFBA108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7C2157-2CD8-FD42-A300-B5D81231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0F4D6-E3F2-E742-B846-8A18C2A5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02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F002FF-C283-434F-9BA5-D379D0607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0E08C5-84BA-8246-9076-842877F4B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3E0ADC-8AC8-AA44-8148-A652B65C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8B854D-72BA-0F46-83CF-8187934B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9A5F8-3123-6D43-99B5-66AB3C02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904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06EAB-59AB-9941-985F-49295BA3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6B4DAA-715C-8649-9828-398CD99E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BD7AE-5285-954A-8BF1-DCE3E611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287B9-D0CA-3744-9DE6-E42F8518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5FFFA-57DC-CD4F-88F4-EC6046FD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902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27469-4D98-CB4F-879A-FB10DFAF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5B414-3C22-844F-AB48-86A391DC6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0E97-6C9E-FF49-AAC0-194F898A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8C4390-D9C6-1540-A98E-30706CBF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A47F-6F73-DA4D-B413-B17B3F01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524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3DB76-A7E8-5D4B-B94F-773E5872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9C9B5-F3EF-C64D-92D4-79DA6DA6A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1AB5DD-5300-DC46-8FD8-CE53355DC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24BF3-59FF-FF4F-9184-017E354C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F7616C-F4F1-5A44-9E33-F6CE7B7F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3000E6-1DDE-F149-A362-BCBB4D2B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36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5C1EC-A50A-CE48-8B4E-CCDDBF07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FBFAEC-3A3C-6E41-91CF-698606CE8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E231A-3923-D945-923E-421D27E98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6923D2-6E81-7D44-9A64-0D992088A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42784-DF05-7F47-BBE3-D2C495264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6C43AF-DCE4-EF42-B65B-0A9F0A55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7E290C-560B-EF4B-891F-74A336A8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AFD75C-A6DB-0F49-8779-C26F6D59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655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6832C-4565-8A49-8D0E-1AC334B6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46DDDC-EAE1-1F48-A7B3-0B6DA78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F76CF6-91E8-F14C-8F0A-2D722123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F8232D-09AB-1440-B9E0-23A3DE71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461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598A00-52E2-2642-84DA-F5221799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603D3A-3A29-E648-AE18-C4C07BE3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4A93BD-57BF-E94E-AFC3-7B493BC0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367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13555-706A-AB40-8E21-B80CCA21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6A2C8-0D0E-4946-96FF-3A985A93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62614A-7553-DD43-8506-8665B0A57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F46BF8-2C95-BE4C-B2E6-F4FD82D4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039800-2246-0F4B-B7FF-BC3E3F3E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0AEDF8-ADAD-0543-9D4A-6E67A073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828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F4FD-5012-C947-8FDE-93031084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CF7D91-F399-C440-951D-5D3960F45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683BD8-4A89-E840-BCDD-2119DAF54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075818-7FF5-6D40-9714-D9205DAD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C58D-5460-F447-BE3C-B803F082EB4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2C7848-4550-444C-B39C-78DE2411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54129B-EAA0-F341-9761-C2FD2EDE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873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F20FDB-7376-914F-974B-B273C2FD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CD219-209C-E94D-9942-D9281D09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EE42E-2F91-4442-8738-F7DEAB345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C58D-5460-F447-BE3C-B803F082EB4D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85178-8D2F-A64E-A8F9-2F3D24797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50BE2-789F-F24D-A184-625AD1A86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0BFCD-0997-AD46-92D1-976738C2E1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08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5/#example-linear-regression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3.emf"/><Relationship Id="rId18" Type="http://schemas.openxmlformats.org/officeDocument/2006/relationships/image" Target="../media/image28.emf"/><Relationship Id="rId3" Type="http://schemas.openxmlformats.org/officeDocument/2006/relationships/image" Target="../media/image13.emf"/><Relationship Id="rId21" Type="http://schemas.openxmlformats.org/officeDocument/2006/relationships/image" Target="../media/image31.emf"/><Relationship Id="rId7" Type="http://schemas.openxmlformats.org/officeDocument/2006/relationships/image" Target="../media/image17.emf"/><Relationship Id="rId12" Type="http://schemas.openxmlformats.org/officeDocument/2006/relationships/image" Target="../media/image22.emf"/><Relationship Id="rId17" Type="http://schemas.openxmlformats.org/officeDocument/2006/relationships/image" Target="../media/image27.emf"/><Relationship Id="rId2" Type="http://schemas.openxmlformats.org/officeDocument/2006/relationships/image" Target="../media/image12.emf"/><Relationship Id="rId16" Type="http://schemas.openxmlformats.org/officeDocument/2006/relationships/image" Target="../media/image26.emf"/><Relationship Id="rId20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11" Type="http://schemas.openxmlformats.org/officeDocument/2006/relationships/image" Target="../media/image21.emf"/><Relationship Id="rId24" Type="http://schemas.openxmlformats.org/officeDocument/2006/relationships/image" Target="../media/image34.emf"/><Relationship Id="rId5" Type="http://schemas.openxmlformats.org/officeDocument/2006/relationships/image" Target="../media/image15.emf"/><Relationship Id="rId15" Type="http://schemas.openxmlformats.org/officeDocument/2006/relationships/image" Target="../media/image25.emf"/><Relationship Id="rId23" Type="http://schemas.openxmlformats.org/officeDocument/2006/relationships/image" Target="../media/image33.emf"/><Relationship Id="rId10" Type="http://schemas.openxmlformats.org/officeDocument/2006/relationships/image" Target="../media/image20.emf"/><Relationship Id="rId19" Type="http://schemas.openxmlformats.org/officeDocument/2006/relationships/image" Target="../media/image29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Relationship Id="rId14" Type="http://schemas.openxmlformats.org/officeDocument/2006/relationships/image" Target="../media/image24.emf"/><Relationship Id="rId22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5/#question-2-6-points-non-linear-regression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5/#question-3-6-points-digit-classification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5/#question-4-7-points-language-identificatio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5/#installatio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inst.cs.berkeley.edu/~cs188/sp20/project5/#question-1-6-points-perceptron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97D5B-B547-5547-B9E1-99C95E37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Pac-Man Projects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3703E-27CB-BF4C-B06D-B49D94FF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trike="sngStrike" dirty="0"/>
              <a:t>P0: UNIX/Python Tutorial</a:t>
            </a:r>
          </a:p>
          <a:p>
            <a:r>
              <a:rPr kumimoji="1" lang="en-US" altLang="zh-CN" strike="sngStrike" dirty="0"/>
              <a:t>P1: Search</a:t>
            </a:r>
          </a:p>
          <a:p>
            <a:r>
              <a:rPr kumimoji="1" lang="en-US" altLang="zh-CN" strike="sngStrike" dirty="0"/>
              <a:t>P2: Multi-Agent Search</a:t>
            </a:r>
          </a:p>
          <a:p>
            <a:r>
              <a:rPr kumimoji="1" lang="en-US" altLang="zh-CN" strike="sngStrike" dirty="0"/>
              <a:t>P3: Reinforcement Learning</a:t>
            </a:r>
          </a:p>
          <a:p>
            <a:r>
              <a:rPr kumimoji="1" lang="en-US" altLang="zh-CN" strike="sngStrike" dirty="0"/>
              <a:t>P4: BNs and HMMs: Ghostbusters</a:t>
            </a:r>
          </a:p>
          <a:p>
            <a:r>
              <a:rPr kumimoji="1" lang="en-US" altLang="zh-CN" dirty="0"/>
              <a:t>P5: Machine Learning: Classification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20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Procedure: Gradient Ascent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3400" y="1625601"/>
            <a:ext cx="5994400" cy="2260599"/>
          </a:xfrm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800" dirty="0" err="1">
                <a:latin typeface="Courier" pitchFamily="2" charset="0"/>
              </a:rPr>
              <a:t>init</a:t>
            </a:r>
            <a:r>
              <a:rPr lang="en-US" sz="2800" dirty="0">
                <a:latin typeface="Courier" pitchFamily="2" charset="0"/>
              </a:rPr>
              <a:t> </a:t>
            </a:r>
          </a:p>
          <a:p>
            <a:r>
              <a:rPr lang="en-US" sz="2800" dirty="0">
                <a:latin typeface="Courier" pitchFamily="2" charset="0"/>
              </a:rPr>
              <a:t>for </a:t>
            </a:r>
            <a:r>
              <a:rPr lang="en-US" sz="2800" dirty="0" err="1">
                <a:latin typeface="Courier" pitchFamily="2" charset="0"/>
              </a:rPr>
              <a:t>iter</a:t>
            </a:r>
            <a:r>
              <a:rPr lang="en-US" sz="2800" dirty="0">
                <a:latin typeface="Courier" pitchFamily="2" charset="0"/>
              </a:rPr>
              <a:t> = 1, 2, </a:t>
            </a:r>
            <a:r>
              <a:rPr lang="is-IS" sz="2800" dirty="0">
                <a:latin typeface="Courier" pitchFamily="2" charset="0"/>
              </a:rPr>
              <a:t>…</a:t>
            </a:r>
          </a:p>
          <a:p>
            <a:pPr lvl="1"/>
            <a:endParaRPr lang="en-US" sz="2400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28800"/>
            <a:ext cx="317500" cy="215900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066800" y="4419600"/>
            <a:ext cx="10744200" cy="22605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    : learning rate --- tweaking parameter that needs to be chosen carefully</a:t>
            </a:r>
          </a:p>
          <a:p>
            <a:r>
              <a:rPr lang="en-US" dirty="0"/>
              <a:t>How? Try multiple choices</a:t>
            </a:r>
          </a:p>
          <a:p>
            <a:pPr lvl="1"/>
            <a:r>
              <a:rPr lang="en-US" dirty="0"/>
              <a:t>Crude rule of thumb: update changes       about 0.1 – 1 %</a:t>
            </a:r>
          </a:p>
          <a:p>
            <a:pPr lvl="1"/>
            <a:endParaRPr lang="en-US" dirty="0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59" y="4641550"/>
            <a:ext cx="279400" cy="215900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6248400"/>
            <a:ext cx="317500" cy="215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FD6A00-8240-2646-86E9-426A92ED0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850" y="2971800"/>
            <a:ext cx="3924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6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4" name="Picture 3" descr="NeuralNet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47800"/>
            <a:ext cx="6532779" cy="475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A302-9CEB-6B49-ABD1-29F430BB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03218-AF12-B84B-9173-EA96ED27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4729164"/>
          </a:xfrm>
        </p:spPr>
        <p:txBody>
          <a:bodyPr/>
          <a:lstStyle/>
          <a:p>
            <a:r>
              <a:rPr lang="en-US" dirty="0"/>
              <a:t>= special case of neural network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3A5720-5954-FF44-86F2-64DBD510BFDF}"/>
              </a:ext>
            </a:extLst>
          </p:cNvPr>
          <p:cNvSpPr/>
          <p:nvPr/>
        </p:nvSpPr>
        <p:spPr>
          <a:xfrm>
            <a:off x="4702432" y="271780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BE87EE-69BD-EB48-9DD5-DA170DA4F94D}"/>
              </a:ext>
            </a:extLst>
          </p:cNvPr>
          <p:cNvSpPr/>
          <p:nvPr/>
        </p:nvSpPr>
        <p:spPr>
          <a:xfrm>
            <a:off x="4702432" y="36091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262234-C440-9646-8C45-15CF6D9DD208}"/>
              </a:ext>
            </a:extLst>
          </p:cNvPr>
          <p:cNvSpPr/>
          <p:nvPr/>
        </p:nvSpPr>
        <p:spPr>
          <a:xfrm>
            <a:off x="4702432" y="449818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5949CF-19FB-1D42-BE49-C1BB158B76B2}"/>
              </a:ext>
            </a:extLst>
          </p:cNvPr>
          <p:cNvSpPr/>
          <p:nvPr/>
        </p:nvSpPr>
        <p:spPr>
          <a:xfrm>
            <a:off x="2645032" y="22860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1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EBA67D-7088-8F47-A94A-49D9EFD08CFB}"/>
              </a:ext>
            </a:extLst>
          </p:cNvPr>
          <p:cNvSpPr/>
          <p:nvPr/>
        </p:nvSpPr>
        <p:spPr>
          <a:xfrm>
            <a:off x="2645032" y="30225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1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BEF69C-9711-1844-9BC8-DCFD043A9A0B}"/>
              </a:ext>
            </a:extLst>
          </p:cNvPr>
          <p:cNvSpPr/>
          <p:nvPr/>
        </p:nvSpPr>
        <p:spPr>
          <a:xfrm>
            <a:off x="2645032" y="375919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1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393A65-A87E-1F41-AD61-11E9C632BB3B}"/>
              </a:ext>
            </a:extLst>
          </p:cNvPr>
          <p:cNvSpPr/>
          <p:nvPr/>
        </p:nvSpPr>
        <p:spPr>
          <a:xfrm>
            <a:off x="2645032" y="510778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100" baseline="-25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42AD92-0C8E-3E4A-BE55-152C758BDA6F}"/>
              </a:ext>
            </a:extLst>
          </p:cNvPr>
          <p:cNvCxnSpPr>
            <a:stCxn id="7" idx="6"/>
            <a:endCxn id="4" idx="2"/>
          </p:cNvCxnSpPr>
          <p:nvPr/>
        </p:nvCxnSpPr>
        <p:spPr>
          <a:xfrm>
            <a:off x="3254632" y="2590800"/>
            <a:ext cx="1447800" cy="431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D660CD-F8DF-EE46-B5C2-696E0390DD09}"/>
              </a:ext>
            </a:extLst>
          </p:cNvPr>
          <p:cNvSpPr txBox="1"/>
          <p:nvPr/>
        </p:nvSpPr>
        <p:spPr>
          <a:xfrm>
            <a:off x="15522766" y="2996588"/>
            <a:ext cx="1847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DBF4D5-EB5F-364C-865E-88B171A80127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3254632" y="2590800"/>
            <a:ext cx="1447800" cy="2212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64FB15-66A0-344C-9012-B54F0E0EA9C5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3254632" y="3327399"/>
            <a:ext cx="1447800" cy="1475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5D7D91-D32E-9C4E-A158-6624CCE36735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254632" y="4063998"/>
            <a:ext cx="1447800" cy="73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70709B-07A7-4140-BC26-0FE413669EAC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3254632" y="4802984"/>
            <a:ext cx="144780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4526FC-59B9-1D43-A928-3AE96BD3E3E3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3254632" y="2590800"/>
            <a:ext cx="1447800" cy="132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053426-5F80-F045-B572-E86C7C3630A4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3254632" y="3913983"/>
            <a:ext cx="1447800" cy="150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0353CD-9070-5141-A6EA-B8AF432B6F9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 flipV="1">
            <a:off x="3254632" y="3022603"/>
            <a:ext cx="1447800" cy="1041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E8A068-D7D8-3548-B1A8-918E436445B5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 flipV="1">
            <a:off x="3254632" y="3022603"/>
            <a:ext cx="1447800" cy="304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B73F45-26B0-9445-AB5D-969B97599676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3254632" y="3327399"/>
            <a:ext cx="1447800" cy="586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0B7433-4A04-4B4D-B0B8-7F8D96C47B07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3254632" y="3913983"/>
            <a:ext cx="1447800" cy="1498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F5117D-CF3A-5C47-9B55-26A495F20C27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 flipV="1">
            <a:off x="3254632" y="3022603"/>
            <a:ext cx="1447800" cy="2389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49AFAAF-6B45-4143-B9C8-B1497848ED93}"/>
              </a:ext>
            </a:extLst>
          </p:cNvPr>
          <p:cNvSpPr/>
          <p:nvPr/>
        </p:nvSpPr>
        <p:spPr>
          <a:xfrm>
            <a:off x="5751177" y="2464991"/>
            <a:ext cx="399055" cy="2897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FB1BB8-62CF-1946-9AAA-C5CC0111225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312032" y="3022603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B00FCE-948B-D04E-995A-4E7BCF24FFA4}"/>
              </a:ext>
            </a:extLst>
          </p:cNvPr>
          <p:cNvCxnSpPr>
            <a:cxnSpLocks/>
            <a:stCxn id="5" idx="6"/>
            <a:endCxn id="47" idx="1"/>
          </p:cNvCxnSpPr>
          <p:nvPr/>
        </p:nvCxnSpPr>
        <p:spPr>
          <a:xfrm>
            <a:off x="5312032" y="3913983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83B8BE-BF9B-464D-AA23-19734243F6C4}"/>
              </a:ext>
            </a:extLst>
          </p:cNvPr>
          <p:cNvCxnSpPr>
            <a:cxnSpLocks/>
          </p:cNvCxnSpPr>
          <p:nvPr/>
        </p:nvCxnSpPr>
        <p:spPr>
          <a:xfrm>
            <a:off x="5312032" y="4773915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A89556-5068-A441-9CAC-271C20C5D8C3}"/>
              </a:ext>
            </a:extLst>
          </p:cNvPr>
          <p:cNvCxnSpPr>
            <a:cxnSpLocks/>
          </p:cNvCxnSpPr>
          <p:nvPr/>
        </p:nvCxnSpPr>
        <p:spPr>
          <a:xfrm>
            <a:off x="6150232" y="3044267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0DC496-EF5A-DB4D-99ED-6CDCD593A420}"/>
              </a:ext>
            </a:extLst>
          </p:cNvPr>
          <p:cNvCxnSpPr>
            <a:cxnSpLocks/>
          </p:cNvCxnSpPr>
          <p:nvPr/>
        </p:nvCxnSpPr>
        <p:spPr>
          <a:xfrm>
            <a:off x="6150232" y="3935647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B78201-4F0B-4C44-9A9C-5BC367C357C7}"/>
              </a:ext>
            </a:extLst>
          </p:cNvPr>
          <p:cNvCxnSpPr>
            <a:cxnSpLocks/>
          </p:cNvCxnSpPr>
          <p:nvPr/>
        </p:nvCxnSpPr>
        <p:spPr>
          <a:xfrm>
            <a:off x="6150232" y="4795579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B9F4C8-49AC-BE4D-B127-F825536060AF}"/>
              </a:ext>
            </a:extLst>
          </p:cNvPr>
          <p:cNvSpPr txBox="1"/>
          <p:nvPr/>
        </p:nvSpPr>
        <p:spPr>
          <a:xfrm>
            <a:off x="5801670" y="2820472"/>
            <a:ext cx="252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softmax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7743EB1-5D6F-4647-9F8C-F124A3C4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988" y="2794701"/>
            <a:ext cx="2375244" cy="4147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8E462E5-C4B1-CB4A-824E-C8AC6F2C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032" y="3700075"/>
            <a:ext cx="2375244" cy="41472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0F6A915-63C2-B84F-B65F-CEB927BC4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032" y="4545816"/>
            <a:ext cx="2612768" cy="456197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CCD27E8-5F79-914C-BF8C-E75A58A64CC2}"/>
              </a:ext>
            </a:extLst>
          </p:cNvPr>
          <p:cNvSpPr txBox="1"/>
          <p:nvPr/>
        </p:nvSpPr>
        <p:spPr>
          <a:xfrm>
            <a:off x="2743200" y="4572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174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29F69-8258-F04D-AF63-37D2EDE1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Example: Linear Regression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8BE1D2-6833-8246-BE31-A5C034C3C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http://inst.cs.berkeley.edu/~cs188/sp20/project5/#example-linear-regression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81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A302-9CEB-6B49-ABD1-29F430BB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 = Also learn the features!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3A5720-5954-FF44-86F2-64DBD510BFDF}"/>
              </a:ext>
            </a:extLst>
          </p:cNvPr>
          <p:cNvSpPr/>
          <p:nvPr/>
        </p:nvSpPr>
        <p:spPr>
          <a:xfrm>
            <a:off x="9122032" y="211058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BE87EE-69BD-EB48-9DD5-DA170DA4F94D}"/>
              </a:ext>
            </a:extLst>
          </p:cNvPr>
          <p:cNvSpPr/>
          <p:nvPr/>
        </p:nvSpPr>
        <p:spPr>
          <a:xfrm>
            <a:off x="9122032" y="3001967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262234-C440-9646-8C45-15CF6D9DD208}"/>
              </a:ext>
            </a:extLst>
          </p:cNvPr>
          <p:cNvSpPr/>
          <p:nvPr/>
        </p:nvSpPr>
        <p:spPr>
          <a:xfrm>
            <a:off x="9122032" y="389096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5949CF-19FB-1D42-BE49-C1BB158B76B2}"/>
              </a:ext>
            </a:extLst>
          </p:cNvPr>
          <p:cNvSpPr/>
          <p:nvPr/>
        </p:nvSpPr>
        <p:spPr>
          <a:xfrm>
            <a:off x="7064632" y="167878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1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EBA67D-7088-8F47-A94A-49D9EFD08CFB}"/>
              </a:ext>
            </a:extLst>
          </p:cNvPr>
          <p:cNvSpPr/>
          <p:nvPr/>
        </p:nvSpPr>
        <p:spPr>
          <a:xfrm>
            <a:off x="7064632" y="2415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1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BEF69C-9711-1844-9BC8-DCFD043A9A0B}"/>
              </a:ext>
            </a:extLst>
          </p:cNvPr>
          <p:cNvSpPr/>
          <p:nvPr/>
        </p:nvSpPr>
        <p:spPr>
          <a:xfrm>
            <a:off x="7064632" y="315198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1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393A65-A87E-1F41-AD61-11E9C632BB3B}"/>
              </a:ext>
            </a:extLst>
          </p:cNvPr>
          <p:cNvSpPr/>
          <p:nvPr/>
        </p:nvSpPr>
        <p:spPr>
          <a:xfrm>
            <a:off x="7064632" y="450056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100" baseline="-25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42AD92-0C8E-3E4A-BE55-152C758BDA6F}"/>
              </a:ext>
            </a:extLst>
          </p:cNvPr>
          <p:cNvCxnSpPr>
            <a:stCxn id="7" idx="6"/>
            <a:endCxn id="4" idx="2"/>
          </p:cNvCxnSpPr>
          <p:nvPr/>
        </p:nvCxnSpPr>
        <p:spPr>
          <a:xfrm>
            <a:off x="7674232" y="1983584"/>
            <a:ext cx="1447800" cy="431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DBF4D5-EB5F-364C-865E-88B171A80127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7674232" y="1983584"/>
            <a:ext cx="1447800" cy="2212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64FB15-66A0-344C-9012-B54F0E0EA9C5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7674232" y="2720183"/>
            <a:ext cx="1447800" cy="1475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5D7D91-D32E-9C4E-A158-6624CCE36735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7674232" y="3456782"/>
            <a:ext cx="1447800" cy="738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70709B-07A7-4140-BC26-0FE413669EAC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7674232" y="4195768"/>
            <a:ext cx="1447800" cy="609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4526FC-59B9-1D43-A928-3AE96BD3E3E3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7674232" y="1983584"/>
            <a:ext cx="1447800" cy="1323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053426-5F80-F045-B572-E86C7C3630A4}"/>
              </a:ext>
            </a:extLst>
          </p:cNvPr>
          <p:cNvCxnSpPr>
            <a:cxnSpLocks/>
            <a:stCxn id="9" idx="6"/>
            <a:endCxn id="5" idx="2"/>
          </p:cNvCxnSpPr>
          <p:nvPr/>
        </p:nvCxnSpPr>
        <p:spPr>
          <a:xfrm flipV="1">
            <a:off x="7674232" y="3306767"/>
            <a:ext cx="1447800" cy="150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0353CD-9070-5141-A6EA-B8AF432B6F9A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 flipV="1">
            <a:off x="7674232" y="2415387"/>
            <a:ext cx="1447800" cy="1041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E8A068-D7D8-3548-B1A8-918E436445B5}"/>
              </a:ext>
            </a:extLst>
          </p:cNvPr>
          <p:cNvCxnSpPr>
            <a:cxnSpLocks/>
            <a:stCxn id="8" idx="6"/>
            <a:endCxn id="4" idx="2"/>
          </p:cNvCxnSpPr>
          <p:nvPr/>
        </p:nvCxnSpPr>
        <p:spPr>
          <a:xfrm flipV="1">
            <a:off x="7674232" y="2415387"/>
            <a:ext cx="1447800" cy="304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B73F45-26B0-9445-AB5D-969B97599676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7674232" y="2720183"/>
            <a:ext cx="1447800" cy="586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90B7433-4A04-4B4D-B0B8-7F8D96C47B07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 flipV="1">
            <a:off x="7674232" y="3306767"/>
            <a:ext cx="1447800" cy="1498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F5117D-CF3A-5C47-9B55-26A495F20C27}"/>
              </a:ext>
            </a:extLst>
          </p:cNvPr>
          <p:cNvCxnSpPr>
            <a:cxnSpLocks/>
            <a:stCxn id="10" idx="6"/>
            <a:endCxn id="4" idx="2"/>
          </p:cNvCxnSpPr>
          <p:nvPr/>
        </p:nvCxnSpPr>
        <p:spPr>
          <a:xfrm flipV="1">
            <a:off x="7674232" y="2415387"/>
            <a:ext cx="1447800" cy="2389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49AFAAF-6B45-4143-B9C8-B1497848ED93}"/>
              </a:ext>
            </a:extLst>
          </p:cNvPr>
          <p:cNvSpPr/>
          <p:nvPr/>
        </p:nvSpPr>
        <p:spPr>
          <a:xfrm>
            <a:off x="10170777" y="1857775"/>
            <a:ext cx="399055" cy="28979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FB1BB8-62CF-1946-9AAA-C5CC0111225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9731632" y="2415387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B00FCE-948B-D04E-995A-4E7BCF24FFA4}"/>
              </a:ext>
            </a:extLst>
          </p:cNvPr>
          <p:cNvCxnSpPr>
            <a:cxnSpLocks/>
            <a:stCxn id="5" idx="6"/>
            <a:endCxn id="47" idx="1"/>
          </p:cNvCxnSpPr>
          <p:nvPr/>
        </p:nvCxnSpPr>
        <p:spPr>
          <a:xfrm>
            <a:off x="9731632" y="3306767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83B8BE-BF9B-464D-AA23-19734243F6C4}"/>
              </a:ext>
            </a:extLst>
          </p:cNvPr>
          <p:cNvCxnSpPr>
            <a:cxnSpLocks/>
          </p:cNvCxnSpPr>
          <p:nvPr/>
        </p:nvCxnSpPr>
        <p:spPr>
          <a:xfrm>
            <a:off x="9731632" y="4166699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A89556-5068-A441-9CAC-271C20C5D8C3}"/>
              </a:ext>
            </a:extLst>
          </p:cNvPr>
          <p:cNvCxnSpPr>
            <a:cxnSpLocks/>
          </p:cNvCxnSpPr>
          <p:nvPr/>
        </p:nvCxnSpPr>
        <p:spPr>
          <a:xfrm>
            <a:off x="10569832" y="2437051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0DC496-EF5A-DB4D-99ED-6CDCD593A420}"/>
              </a:ext>
            </a:extLst>
          </p:cNvPr>
          <p:cNvCxnSpPr>
            <a:cxnSpLocks/>
          </p:cNvCxnSpPr>
          <p:nvPr/>
        </p:nvCxnSpPr>
        <p:spPr>
          <a:xfrm>
            <a:off x="10569832" y="3328431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B78201-4F0B-4C44-9A9C-5BC367C357C7}"/>
              </a:ext>
            </a:extLst>
          </p:cNvPr>
          <p:cNvCxnSpPr>
            <a:cxnSpLocks/>
          </p:cNvCxnSpPr>
          <p:nvPr/>
        </p:nvCxnSpPr>
        <p:spPr>
          <a:xfrm>
            <a:off x="10569832" y="4188363"/>
            <a:ext cx="439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CB9F4C8-49AC-BE4D-B127-F825536060AF}"/>
              </a:ext>
            </a:extLst>
          </p:cNvPr>
          <p:cNvSpPr txBox="1"/>
          <p:nvPr/>
        </p:nvSpPr>
        <p:spPr>
          <a:xfrm>
            <a:off x="10221270" y="2213256"/>
            <a:ext cx="252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softmax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57743EB1-5D6F-4647-9F8C-F124A3C47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588" y="2187485"/>
            <a:ext cx="2375244" cy="4147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8E462E5-C4B1-CB4A-824E-C8AC6F2C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632" y="3092859"/>
            <a:ext cx="2375244" cy="41472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0F6A915-63C2-B84F-B65F-CEB927BC4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5632" y="3938600"/>
            <a:ext cx="2612768" cy="45619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2A01153-3F7F-6644-BFE2-8694D89285D8}"/>
              </a:ext>
            </a:extLst>
          </p:cNvPr>
          <p:cNvSpPr txBox="1"/>
          <p:nvPr/>
        </p:nvSpPr>
        <p:spPr>
          <a:xfrm>
            <a:off x="7162800" y="39647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30A9A8E-1F14-F24F-898C-6D4E29D54C25}"/>
              </a:ext>
            </a:extLst>
          </p:cNvPr>
          <p:cNvSpPr/>
          <p:nvPr/>
        </p:nvSpPr>
        <p:spPr>
          <a:xfrm>
            <a:off x="152400" y="167878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441AF3-4700-4D4C-97A4-94A70A289E05}"/>
              </a:ext>
            </a:extLst>
          </p:cNvPr>
          <p:cNvSpPr/>
          <p:nvPr/>
        </p:nvSpPr>
        <p:spPr>
          <a:xfrm>
            <a:off x="152400" y="2415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0768360-3B88-7D40-BC4A-C666016E741C}"/>
              </a:ext>
            </a:extLst>
          </p:cNvPr>
          <p:cNvSpPr/>
          <p:nvPr/>
        </p:nvSpPr>
        <p:spPr>
          <a:xfrm>
            <a:off x="152400" y="315198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175CDD4-D652-D247-9B4F-692752AF7464}"/>
              </a:ext>
            </a:extLst>
          </p:cNvPr>
          <p:cNvSpPr/>
          <p:nvPr/>
        </p:nvSpPr>
        <p:spPr>
          <a:xfrm>
            <a:off x="152400" y="450056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E444B7-D5A5-4846-A1AE-7044E3638EF1}"/>
              </a:ext>
            </a:extLst>
          </p:cNvPr>
          <p:cNvSpPr txBox="1"/>
          <p:nvPr/>
        </p:nvSpPr>
        <p:spPr>
          <a:xfrm>
            <a:off x="228600" y="39002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12EB48-A487-3441-B5C9-9F27DB460D30}"/>
              </a:ext>
            </a:extLst>
          </p:cNvPr>
          <p:cNvSpPr/>
          <p:nvPr/>
        </p:nvSpPr>
        <p:spPr>
          <a:xfrm>
            <a:off x="1828800" y="16764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9EC0A3-2056-044A-AE2F-C88F186B5C62}"/>
              </a:ext>
            </a:extLst>
          </p:cNvPr>
          <p:cNvSpPr/>
          <p:nvPr/>
        </p:nvSpPr>
        <p:spPr>
          <a:xfrm>
            <a:off x="1828800" y="2412999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F0B3B4-206D-6940-908E-B8F44CC68A39}"/>
              </a:ext>
            </a:extLst>
          </p:cNvPr>
          <p:cNvSpPr/>
          <p:nvPr/>
        </p:nvSpPr>
        <p:spPr>
          <a:xfrm>
            <a:off x="1828800" y="314959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CB0079F-C22D-F447-8748-DD4429427D40}"/>
              </a:ext>
            </a:extLst>
          </p:cNvPr>
          <p:cNvSpPr/>
          <p:nvPr/>
        </p:nvSpPr>
        <p:spPr>
          <a:xfrm>
            <a:off x="1828800" y="449818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A79B31-1D20-1E44-A15E-1EC23742DAD1}"/>
              </a:ext>
            </a:extLst>
          </p:cNvPr>
          <p:cNvSpPr txBox="1"/>
          <p:nvPr/>
        </p:nvSpPr>
        <p:spPr>
          <a:xfrm>
            <a:off x="1905000" y="38978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EBD58D6-B6E6-264F-A75C-917629177410}"/>
              </a:ext>
            </a:extLst>
          </p:cNvPr>
          <p:cNvSpPr/>
          <p:nvPr/>
        </p:nvSpPr>
        <p:spPr>
          <a:xfrm>
            <a:off x="3505200" y="167878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291ED56-EAB4-6444-8B34-63672FF754B6}"/>
              </a:ext>
            </a:extLst>
          </p:cNvPr>
          <p:cNvSpPr/>
          <p:nvPr/>
        </p:nvSpPr>
        <p:spPr>
          <a:xfrm>
            <a:off x="3505200" y="2415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B686E79-56CA-AD42-8459-398310976342}"/>
              </a:ext>
            </a:extLst>
          </p:cNvPr>
          <p:cNvSpPr/>
          <p:nvPr/>
        </p:nvSpPr>
        <p:spPr>
          <a:xfrm>
            <a:off x="3505200" y="315198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01E9E4E-A9F7-0046-A54F-E1C074D731BA}"/>
              </a:ext>
            </a:extLst>
          </p:cNvPr>
          <p:cNvSpPr/>
          <p:nvPr/>
        </p:nvSpPr>
        <p:spPr>
          <a:xfrm>
            <a:off x="3505200" y="450056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D06C78-41F4-464E-AF0E-1248CC676A5A}"/>
              </a:ext>
            </a:extLst>
          </p:cNvPr>
          <p:cNvSpPr txBox="1"/>
          <p:nvPr/>
        </p:nvSpPr>
        <p:spPr>
          <a:xfrm>
            <a:off x="3581400" y="39002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B100046-20AD-764A-98C6-15CD85DD0A91}"/>
              </a:ext>
            </a:extLst>
          </p:cNvPr>
          <p:cNvSpPr/>
          <p:nvPr/>
        </p:nvSpPr>
        <p:spPr>
          <a:xfrm>
            <a:off x="5410200" y="1678784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9C1FE6E-11B8-5943-A4D8-29C373D9E851}"/>
              </a:ext>
            </a:extLst>
          </p:cNvPr>
          <p:cNvSpPr/>
          <p:nvPr/>
        </p:nvSpPr>
        <p:spPr>
          <a:xfrm>
            <a:off x="5410200" y="2415383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A1BD88F-8F49-D444-92C8-C752211BAEAA}"/>
              </a:ext>
            </a:extLst>
          </p:cNvPr>
          <p:cNvSpPr/>
          <p:nvPr/>
        </p:nvSpPr>
        <p:spPr>
          <a:xfrm>
            <a:off x="5410200" y="3151982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9F6B768-DCB7-E94B-8EA6-B6D07998F922}"/>
              </a:ext>
            </a:extLst>
          </p:cNvPr>
          <p:cNvSpPr/>
          <p:nvPr/>
        </p:nvSpPr>
        <p:spPr>
          <a:xfrm>
            <a:off x="5410200" y="4500568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B86C79-4210-9543-83E6-0D045AD38EF0}"/>
              </a:ext>
            </a:extLst>
          </p:cNvPr>
          <p:cNvSpPr txBox="1"/>
          <p:nvPr/>
        </p:nvSpPr>
        <p:spPr>
          <a:xfrm>
            <a:off x="5486400" y="390025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FCF439-C5E4-9649-8385-752CE3555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422" y="1791880"/>
            <a:ext cx="372778" cy="344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D04483-3165-034C-BE0B-15F0A4D7A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7211" y="2530866"/>
            <a:ext cx="372778" cy="344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80BE36-B407-0D44-8AF7-EB6CFBA76C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9179" y="3300221"/>
            <a:ext cx="372778" cy="3512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AAFE58B-058B-BA45-A9EE-D6F6C0E4EA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641" y="4630281"/>
            <a:ext cx="462715" cy="3454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D288C3A-C36C-8B45-8975-F43E3BB073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6286" y="7168346"/>
            <a:ext cx="537661" cy="3799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12BC2E8-5A0C-5A43-9CD3-6E23F71C0B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5885" y="4630281"/>
            <a:ext cx="462715" cy="3454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913E5AA-E16B-F54D-AA02-856880D05E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4565" y="1817269"/>
            <a:ext cx="372778" cy="3441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90791AF-85B3-AE4C-8102-D8EEFB1D3A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9467" y="2530866"/>
            <a:ext cx="372778" cy="3441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24C2811-1A29-5648-842D-91B62BE1E09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7260" y="3291039"/>
            <a:ext cx="338889" cy="31933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9AA10B-F33D-3E40-82EC-9CD1D6C566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24127" y="7113842"/>
            <a:ext cx="394285" cy="35127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7AECD10-FAC9-0044-8A9E-DB39334D940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72967" y="7086600"/>
            <a:ext cx="433714" cy="37851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6457251-B511-594C-A7FA-1937338395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48400" y="7121010"/>
            <a:ext cx="394285" cy="344104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E54AC2B-BD58-CD45-8754-2ECD37D744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00742" y="2286104"/>
            <a:ext cx="554762" cy="25853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54B6809-8D43-374B-866E-FAEBC539B51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93513" y="3199165"/>
            <a:ext cx="554762" cy="258531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ED4B2D8-497C-2545-B102-D16DA940734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98838" y="4073494"/>
            <a:ext cx="554762" cy="2639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D2E5A591-9F0D-0948-815B-21453BD17A6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86400" y="3319869"/>
            <a:ext cx="490130" cy="26391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FA3AAC56-D10E-A94C-898F-D0044F1AE08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86400" y="2639453"/>
            <a:ext cx="490130" cy="258531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7D8FFC3-5BF1-7848-8214-BDECAF7A5D0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510905" y="1877453"/>
            <a:ext cx="490130" cy="25853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A100085-647A-DF4E-8B43-0FC5F604BF3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77153" y="4739771"/>
            <a:ext cx="471835" cy="235916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3ECE2D3-5359-324A-9257-C777AA415E9C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 flipV="1">
            <a:off x="762000" y="1981200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ABCD7A0-8A5E-0649-A78C-A9A10F8D687C}"/>
              </a:ext>
            </a:extLst>
          </p:cNvPr>
          <p:cNvCxnSpPr>
            <a:cxnSpLocks/>
            <a:stCxn id="35" idx="6"/>
            <a:endCxn id="43" idx="2"/>
          </p:cNvCxnSpPr>
          <p:nvPr/>
        </p:nvCxnSpPr>
        <p:spPr>
          <a:xfrm>
            <a:off x="762000" y="1983584"/>
            <a:ext cx="1066800" cy="734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43F17B1-E77E-3242-9073-5E30192DE4F1}"/>
              </a:ext>
            </a:extLst>
          </p:cNvPr>
          <p:cNvCxnSpPr>
            <a:cxnSpLocks/>
            <a:stCxn id="35" idx="6"/>
            <a:endCxn id="45" idx="2"/>
          </p:cNvCxnSpPr>
          <p:nvPr/>
        </p:nvCxnSpPr>
        <p:spPr>
          <a:xfrm>
            <a:off x="762000" y="1983584"/>
            <a:ext cx="1066800" cy="1470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7AA8CC3-A41D-2641-AEC3-00760CF4A2F4}"/>
              </a:ext>
            </a:extLst>
          </p:cNvPr>
          <p:cNvCxnSpPr>
            <a:cxnSpLocks/>
            <a:stCxn id="35" idx="6"/>
            <a:endCxn id="46" idx="2"/>
          </p:cNvCxnSpPr>
          <p:nvPr/>
        </p:nvCxnSpPr>
        <p:spPr>
          <a:xfrm>
            <a:off x="762000" y="1983584"/>
            <a:ext cx="1066800" cy="281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CBA05B1-1FF2-924E-8540-42C7CCD0D09F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 flipV="1">
            <a:off x="762000" y="1981200"/>
            <a:ext cx="1066800" cy="73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1A1430B-7D9B-534C-BE41-71F12328FC51}"/>
              </a:ext>
            </a:extLst>
          </p:cNvPr>
          <p:cNvCxnSpPr>
            <a:cxnSpLocks/>
            <a:stCxn id="36" idx="6"/>
            <a:endCxn id="46" idx="2"/>
          </p:cNvCxnSpPr>
          <p:nvPr/>
        </p:nvCxnSpPr>
        <p:spPr>
          <a:xfrm>
            <a:off x="762000" y="2720183"/>
            <a:ext cx="1066800" cy="2082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5BBF901-F044-4D4A-BDCC-94282E86A03D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 flipV="1">
            <a:off x="762000" y="3454398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DD6522C-378B-C145-8588-00A5DD78D75F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 flipV="1">
            <a:off x="762000" y="2717799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E3CA7E1-B791-F643-A52A-C201B74E77C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>
          <a:xfrm>
            <a:off x="762000" y="2720183"/>
            <a:ext cx="1066800" cy="734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A4370DF-83A4-7A43-84B5-47EFA835A973}"/>
              </a:ext>
            </a:extLst>
          </p:cNvPr>
          <p:cNvCxnSpPr>
            <a:cxnSpLocks/>
            <a:stCxn id="37" idx="6"/>
            <a:endCxn id="46" idx="2"/>
          </p:cNvCxnSpPr>
          <p:nvPr/>
        </p:nvCxnSpPr>
        <p:spPr>
          <a:xfrm>
            <a:off x="762000" y="3456782"/>
            <a:ext cx="1066800" cy="134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0EF41F6-7E7D-4746-B5BA-E33F8AACDD3A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 flipV="1">
            <a:off x="762000" y="2717799"/>
            <a:ext cx="1066800" cy="73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F271589-F31A-8548-A1A9-8E363DC490B7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 flipV="1">
            <a:off x="762000" y="1981200"/>
            <a:ext cx="1066800" cy="147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6E567D3-4C4B-0547-8B5F-CCEB65CA29E6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 flipV="1">
            <a:off x="762000" y="1981200"/>
            <a:ext cx="1066800" cy="282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A3574CE-D484-B141-979B-3D957468BCA2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 flipV="1">
            <a:off x="762000" y="2717799"/>
            <a:ext cx="1066800" cy="2087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EE98790-01FE-B94D-B198-9B5AE88464B2}"/>
              </a:ext>
            </a:extLst>
          </p:cNvPr>
          <p:cNvCxnSpPr>
            <a:cxnSpLocks/>
            <a:stCxn id="39" idx="6"/>
            <a:endCxn id="45" idx="2"/>
          </p:cNvCxnSpPr>
          <p:nvPr/>
        </p:nvCxnSpPr>
        <p:spPr>
          <a:xfrm flipV="1">
            <a:off x="762000" y="3454398"/>
            <a:ext cx="1066800" cy="1350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4E60EF2-2C34-714A-8FF9-5D3E24E36813}"/>
              </a:ext>
            </a:extLst>
          </p:cNvPr>
          <p:cNvCxnSpPr>
            <a:cxnSpLocks/>
            <a:stCxn id="39" idx="6"/>
            <a:endCxn id="46" idx="2"/>
          </p:cNvCxnSpPr>
          <p:nvPr/>
        </p:nvCxnSpPr>
        <p:spPr>
          <a:xfrm flipV="1">
            <a:off x="762000" y="4802984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7825F59-9CB9-6344-9B57-17527746426F}"/>
              </a:ext>
            </a:extLst>
          </p:cNvPr>
          <p:cNvCxnSpPr>
            <a:cxnSpLocks/>
          </p:cNvCxnSpPr>
          <p:nvPr/>
        </p:nvCxnSpPr>
        <p:spPr>
          <a:xfrm flipV="1">
            <a:off x="2438400" y="1983584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A182EC-8071-6645-86B2-10FC3010459A}"/>
              </a:ext>
            </a:extLst>
          </p:cNvPr>
          <p:cNvCxnSpPr>
            <a:cxnSpLocks/>
          </p:cNvCxnSpPr>
          <p:nvPr/>
        </p:nvCxnSpPr>
        <p:spPr>
          <a:xfrm>
            <a:off x="2438400" y="1985968"/>
            <a:ext cx="1066800" cy="734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7691FB5-9F33-5E41-9A0A-D6D0DC947AA9}"/>
              </a:ext>
            </a:extLst>
          </p:cNvPr>
          <p:cNvCxnSpPr>
            <a:cxnSpLocks/>
          </p:cNvCxnSpPr>
          <p:nvPr/>
        </p:nvCxnSpPr>
        <p:spPr>
          <a:xfrm>
            <a:off x="2438400" y="1985968"/>
            <a:ext cx="1066800" cy="1470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929864A-6C42-9A4A-AA31-DCE78AC3DFA7}"/>
              </a:ext>
            </a:extLst>
          </p:cNvPr>
          <p:cNvCxnSpPr>
            <a:cxnSpLocks/>
          </p:cNvCxnSpPr>
          <p:nvPr/>
        </p:nvCxnSpPr>
        <p:spPr>
          <a:xfrm>
            <a:off x="2438400" y="1985968"/>
            <a:ext cx="1066800" cy="281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557496D-90FC-8E49-9C3B-FD924BD921F3}"/>
              </a:ext>
            </a:extLst>
          </p:cNvPr>
          <p:cNvCxnSpPr>
            <a:cxnSpLocks/>
          </p:cNvCxnSpPr>
          <p:nvPr/>
        </p:nvCxnSpPr>
        <p:spPr>
          <a:xfrm flipV="1">
            <a:off x="2438400" y="1983584"/>
            <a:ext cx="1066800" cy="73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6C6287D-0C84-3F44-8E45-3EBFB69B44D5}"/>
              </a:ext>
            </a:extLst>
          </p:cNvPr>
          <p:cNvCxnSpPr>
            <a:cxnSpLocks/>
          </p:cNvCxnSpPr>
          <p:nvPr/>
        </p:nvCxnSpPr>
        <p:spPr>
          <a:xfrm>
            <a:off x="2438400" y="2722567"/>
            <a:ext cx="1066800" cy="2082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20AF504-55DC-D34F-844F-3A95DF368096}"/>
              </a:ext>
            </a:extLst>
          </p:cNvPr>
          <p:cNvCxnSpPr>
            <a:cxnSpLocks/>
          </p:cNvCxnSpPr>
          <p:nvPr/>
        </p:nvCxnSpPr>
        <p:spPr>
          <a:xfrm flipV="1">
            <a:off x="2438400" y="3456782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E9EB7F5-3372-C740-95EA-1E454BE1C05C}"/>
              </a:ext>
            </a:extLst>
          </p:cNvPr>
          <p:cNvCxnSpPr>
            <a:cxnSpLocks/>
          </p:cNvCxnSpPr>
          <p:nvPr/>
        </p:nvCxnSpPr>
        <p:spPr>
          <a:xfrm flipV="1">
            <a:off x="2438400" y="2720183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3697004-4831-AE43-A5ED-784069FE97F9}"/>
              </a:ext>
            </a:extLst>
          </p:cNvPr>
          <p:cNvCxnSpPr>
            <a:cxnSpLocks/>
          </p:cNvCxnSpPr>
          <p:nvPr/>
        </p:nvCxnSpPr>
        <p:spPr>
          <a:xfrm>
            <a:off x="2438400" y="2722567"/>
            <a:ext cx="1066800" cy="734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29FFCF0-28DA-D845-9BB1-5B73A19C0F95}"/>
              </a:ext>
            </a:extLst>
          </p:cNvPr>
          <p:cNvCxnSpPr>
            <a:cxnSpLocks/>
          </p:cNvCxnSpPr>
          <p:nvPr/>
        </p:nvCxnSpPr>
        <p:spPr>
          <a:xfrm>
            <a:off x="2438400" y="3459166"/>
            <a:ext cx="1066800" cy="134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33ABE2A-AB6B-5441-8521-4B340F180538}"/>
              </a:ext>
            </a:extLst>
          </p:cNvPr>
          <p:cNvCxnSpPr>
            <a:cxnSpLocks/>
          </p:cNvCxnSpPr>
          <p:nvPr/>
        </p:nvCxnSpPr>
        <p:spPr>
          <a:xfrm flipV="1">
            <a:off x="2438400" y="2720183"/>
            <a:ext cx="1066800" cy="73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6357EF21-034E-9D4C-80D8-3406AA34893F}"/>
              </a:ext>
            </a:extLst>
          </p:cNvPr>
          <p:cNvCxnSpPr>
            <a:cxnSpLocks/>
          </p:cNvCxnSpPr>
          <p:nvPr/>
        </p:nvCxnSpPr>
        <p:spPr>
          <a:xfrm flipV="1">
            <a:off x="2438400" y="1983584"/>
            <a:ext cx="1066800" cy="147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AE527D8-4141-8E41-B6C6-33739702ACEA}"/>
              </a:ext>
            </a:extLst>
          </p:cNvPr>
          <p:cNvCxnSpPr>
            <a:cxnSpLocks/>
          </p:cNvCxnSpPr>
          <p:nvPr/>
        </p:nvCxnSpPr>
        <p:spPr>
          <a:xfrm flipV="1">
            <a:off x="2438400" y="1983584"/>
            <a:ext cx="1066800" cy="282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D28FD8A-010E-CA44-BBA2-FD8BF8416596}"/>
              </a:ext>
            </a:extLst>
          </p:cNvPr>
          <p:cNvCxnSpPr>
            <a:cxnSpLocks/>
          </p:cNvCxnSpPr>
          <p:nvPr/>
        </p:nvCxnSpPr>
        <p:spPr>
          <a:xfrm flipV="1">
            <a:off x="2438400" y="2720183"/>
            <a:ext cx="1066800" cy="2087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09044F1-96A8-DC42-B7B2-1C9CA2F1B66B}"/>
              </a:ext>
            </a:extLst>
          </p:cNvPr>
          <p:cNvCxnSpPr>
            <a:cxnSpLocks/>
          </p:cNvCxnSpPr>
          <p:nvPr/>
        </p:nvCxnSpPr>
        <p:spPr>
          <a:xfrm flipV="1">
            <a:off x="2438400" y="3456782"/>
            <a:ext cx="1066800" cy="1350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E7F8137A-5D13-CF43-8EF4-D1F112B22AD6}"/>
              </a:ext>
            </a:extLst>
          </p:cNvPr>
          <p:cNvCxnSpPr>
            <a:cxnSpLocks/>
          </p:cNvCxnSpPr>
          <p:nvPr/>
        </p:nvCxnSpPr>
        <p:spPr>
          <a:xfrm flipV="1">
            <a:off x="2438400" y="4805368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D65653C-0165-2C4C-92B7-FE7DC71C3C87}"/>
              </a:ext>
            </a:extLst>
          </p:cNvPr>
          <p:cNvCxnSpPr>
            <a:cxnSpLocks/>
          </p:cNvCxnSpPr>
          <p:nvPr/>
        </p:nvCxnSpPr>
        <p:spPr>
          <a:xfrm flipV="1">
            <a:off x="6019800" y="1983584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F777358-80CD-3241-98E3-E428B9AF6390}"/>
              </a:ext>
            </a:extLst>
          </p:cNvPr>
          <p:cNvCxnSpPr>
            <a:cxnSpLocks/>
          </p:cNvCxnSpPr>
          <p:nvPr/>
        </p:nvCxnSpPr>
        <p:spPr>
          <a:xfrm>
            <a:off x="6019800" y="1985968"/>
            <a:ext cx="1066800" cy="734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0F675C8-1B24-524F-858C-C86971377E78}"/>
              </a:ext>
            </a:extLst>
          </p:cNvPr>
          <p:cNvCxnSpPr>
            <a:cxnSpLocks/>
          </p:cNvCxnSpPr>
          <p:nvPr/>
        </p:nvCxnSpPr>
        <p:spPr>
          <a:xfrm>
            <a:off x="6019800" y="1985968"/>
            <a:ext cx="1066800" cy="1470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5B40515-0F4D-5C46-9A99-79394DF76AA3}"/>
              </a:ext>
            </a:extLst>
          </p:cNvPr>
          <p:cNvCxnSpPr>
            <a:cxnSpLocks/>
          </p:cNvCxnSpPr>
          <p:nvPr/>
        </p:nvCxnSpPr>
        <p:spPr>
          <a:xfrm>
            <a:off x="6019800" y="1985968"/>
            <a:ext cx="1066800" cy="2819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A06DE4D-5375-BB40-9268-1C5AC95D4199}"/>
              </a:ext>
            </a:extLst>
          </p:cNvPr>
          <p:cNvCxnSpPr>
            <a:cxnSpLocks/>
          </p:cNvCxnSpPr>
          <p:nvPr/>
        </p:nvCxnSpPr>
        <p:spPr>
          <a:xfrm flipV="1">
            <a:off x="6019800" y="1983584"/>
            <a:ext cx="1066800" cy="73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D6E92EF-39FC-234C-A220-A3F83E361EEB}"/>
              </a:ext>
            </a:extLst>
          </p:cNvPr>
          <p:cNvCxnSpPr>
            <a:cxnSpLocks/>
          </p:cNvCxnSpPr>
          <p:nvPr/>
        </p:nvCxnSpPr>
        <p:spPr>
          <a:xfrm>
            <a:off x="6019800" y="2722567"/>
            <a:ext cx="1066800" cy="2082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03F6A3F-FCF7-FE4C-8D94-82A79307AA97}"/>
              </a:ext>
            </a:extLst>
          </p:cNvPr>
          <p:cNvCxnSpPr>
            <a:cxnSpLocks/>
          </p:cNvCxnSpPr>
          <p:nvPr/>
        </p:nvCxnSpPr>
        <p:spPr>
          <a:xfrm flipV="1">
            <a:off x="6019800" y="3456782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35386F5-1965-D341-8E1A-C4FAC31BA97F}"/>
              </a:ext>
            </a:extLst>
          </p:cNvPr>
          <p:cNvCxnSpPr>
            <a:cxnSpLocks/>
          </p:cNvCxnSpPr>
          <p:nvPr/>
        </p:nvCxnSpPr>
        <p:spPr>
          <a:xfrm flipV="1">
            <a:off x="6019800" y="2720183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8BF3F7F-586A-4B42-B3F6-F5AD2C58961F}"/>
              </a:ext>
            </a:extLst>
          </p:cNvPr>
          <p:cNvCxnSpPr>
            <a:cxnSpLocks/>
          </p:cNvCxnSpPr>
          <p:nvPr/>
        </p:nvCxnSpPr>
        <p:spPr>
          <a:xfrm>
            <a:off x="6019800" y="2722567"/>
            <a:ext cx="1066800" cy="734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76F0F04-7C4E-B644-9BCF-ADA074FA9983}"/>
              </a:ext>
            </a:extLst>
          </p:cNvPr>
          <p:cNvCxnSpPr>
            <a:cxnSpLocks/>
          </p:cNvCxnSpPr>
          <p:nvPr/>
        </p:nvCxnSpPr>
        <p:spPr>
          <a:xfrm>
            <a:off x="6019800" y="3459166"/>
            <a:ext cx="1066800" cy="134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3AF7B9B-CBF7-1249-A51A-763A66E85AC1}"/>
              </a:ext>
            </a:extLst>
          </p:cNvPr>
          <p:cNvCxnSpPr>
            <a:cxnSpLocks/>
          </p:cNvCxnSpPr>
          <p:nvPr/>
        </p:nvCxnSpPr>
        <p:spPr>
          <a:xfrm flipV="1">
            <a:off x="6019800" y="2720183"/>
            <a:ext cx="1066800" cy="738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B7FA1F7-B4AA-324B-86F1-2ED5A1CB2D08}"/>
              </a:ext>
            </a:extLst>
          </p:cNvPr>
          <p:cNvCxnSpPr>
            <a:cxnSpLocks/>
          </p:cNvCxnSpPr>
          <p:nvPr/>
        </p:nvCxnSpPr>
        <p:spPr>
          <a:xfrm flipV="1">
            <a:off x="6019800" y="1983584"/>
            <a:ext cx="1066800" cy="147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12D3E96-08D3-A143-9773-6266F721701B}"/>
              </a:ext>
            </a:extLst>
          </p:cNvPr>
          <p:cNvCxnSpPr>
            <a:cxnSpLocks/>
          </p:cNvCxnSpPr>
          <p:nvPr/>
        </p:nvCxnSpPr>
        <p:spPr>
          <a:xfrm flipV="1">
            <a:off x="6019800" y="1983584"/>
            <a:ext cx="1066800" cy="2824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81899A1-AD76-EC43-8196-67259176AA09}"/>
              </a:ext>
            </a:extLst>
          </p:cNvPr>
          <p:cNvCxnSpPr>
            <a:cxnSpLocks/>
          </p:cNvCxnSpPr>
          <p:nvPr/>
        </p:nvCxnSpPr>
        <p:spPr>
          <a:xfrm flipV="1">
            <a:off x="6019800" y="2720183"/>
            <a:ext cx="1066800" cy="2087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E16F824-6829-FF49-8BE4-F9B0B4363308}"/>
              </a:ext>
            </a:extLst>
          </p:cNvPr>
          <p:cNvCxnSpPr>
            <a:cxnSpLocks/>
          </p:cNvCxnSpPr>
          <p:nvPr/>
        </p:nvCxnSpPr>
        <p:spPr>
          <a:xfrm flipV="1">
            <a:off x="6019800" y="3456782"/>
            <a:ext cx="1066800" cy="1350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A9418F8-DA02-FA4C-AA82-7B0BA7831519}"/>
              </a:ext>
            </a:extLst>
          </p:cNvPr>
          <p:cNvCxnSpPr>
            <a:cxnSpLocks/>
          </p:cNvCxnSpPr>
          <p:nvPr/>
        </p:nvCxnSpPr>
        <p:spPr>
          <a:xfrm flipV="1">
            <a:off x="6019800" y="4805368"/>
            <a:ext cx="1066800" cy="2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7C96864B-164A-264C-8D12-EEB1EEF08CBF}"/>
              </a:ext>
            </a:extLst>
          </p:cNvPr>
          <p:cNvSpPr txBox="1"/>
          <p:nvPr/>
        </p:nvSpPr>
        <p:spPr>
          <a:xfrm>
            <a:off x="4528279" y="293088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BC5D178E-561F-D342-9AB1-D38FE627D6E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314015" y="5613402"/>
            <a:ext cx="4628677" cy="902645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FC439990-DD49-9248-BFC6-744CF7AE7DF9}"/>
              </a:ext>
            </a:extLst>
          </p:cNvPr>
          <p:cNvSpPr txBox="1"/>
          <p:nvPr/>
        </p:nvSpPr>
        <p:spPr>
          <a:xfrm>
            <a:off x="8398132" y="5675332"/>
            <a:ext cx="3284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 = nonlinear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131074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5" grpId="0" animBg="1"/>
      <p:bldP spid="46" grpId="0" animBg="1"/>
      <p:bldP spid="49" grpId="0"/>
      <p:bldP spid="50" grpId="0" animBg="1"/>
      <p:bldP spid="52" grpId="0" animBg="1"/>
      <p:bldP spid="53" grpId="0" animBg="1"/>
      <p:bldP spid="54" grpId="0" animBg="1"/>
      <p:bldP spid="59" grpId="0"/>
      <p:bldP spid="61" grpId="0" animBg="1"/>
      <p:bldP spid="65" grpId="0" animBg="1"/>
      <p:bldP spid="66" grpId="0" animBg="1"/>
      <p:bldP spid="67" grpId="0" animBg="1"/>
      <p:bldP spid="68" grpId="0"/>
      <p:bldP spid="164" grpId="0"/>
      <p:bldP spid="1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F57184-AE4C-2943-91F8-338A5B1D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2 (6 points): Non-linear Regression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4203A4-D913-8D46-AC92-303DB1ECE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http://inst.cs.berkeley.edu/~cs188/sp20/project5/#question-2-6-points-non-linear-regression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88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5A9F0-F5CA-0140-8341-F7291EDB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3 (6 points): Digit Classification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A8AA43-6165-0045-A5AA-370842E09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http://inst.cs.berkeley.edu/~cs188/sp20/project5/#question-3-6-points-digit-classification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716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944E0-EEDC-F542-9E4E-DB278D98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4 (7 points): Language Identification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5D699-5060-C548-8B9E-EC675C77B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http://inst.cs.berkeley.edu/~cs188/sp20/project5/#question-4-7-points-language-identification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98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ECF78FF-0518-784B-97AE-8473CC67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Installation</a:t>
            </a:r>
            <a:br>
              <a:rPr lang="en-US" altLang="zh-CN" b="1" dirty="0"/>
            </a:br>
            <a:r>
              <a:rPr lang="zh-CN" altLang="en-US" b="1" dirty="0"/>
              <a:t>安装需要的第三方库</a:t>
            </a:r>
            <a:endParaRPr lang="en-US" altLang="zh-CN" b="1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EC4926-14B0-DB45-A998-3AFB20D82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http://inst.cs.berkeley.edu/~cs188/sp20/project5/#installation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56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Classifiers</a:t>
            </a:r>
          </a:p>
        </p:txBody>
      </p:sp>
      <p:pic>
        <p:nvPicPr>
          <p:cNvPr id="88066" name="Picture 2" descr="C:\Users\Dan\Dropbox\Office\CS 188\Ketrina Art\Perceptron\ClassificationWeigh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371600"/>
            <a:ext cx="3886200" cy="51636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965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Some (Simplified) Biology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/>
              <a:t>Very loose inspiration: human neurons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56817"/>
            <a:ext cx="5486400" cy="3229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3" name="Picture 3" descr="C:\Users\Dan\Dropbox\Office\CS 188\Ketrina Art\Perceptron\Neur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819400"/>
            <a:ext cx="5403371" cy="20310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502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Linear Classifiers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Inputs are </a:t>
            </a:r>
            <a:r>
              <a:rPr lang="en-US" sz="2800">
                <a:solidFill>
                  <a:srgbClr val="CC0000"/>
                </a:solidFill>
              </a:rPr>
              <a:t>feature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Each feature has a </a:t>
            </a:r>
            <a:r>
              <a:rPr lang="en-US" sz="2800">
                <a:solidFill>
                  <a:srgbClr val="CC0000"/>
                </a:solidFill>
              </a:rPr>
              <a:t>weight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Sum is the </a:t>
            </a:r>
            <a:r>
              <a:rPr lang="en-US" sz="2800">
                <a:solidFill>
                  <a:srgbClr val="CC0000"/>
                </a:solidFill>
              </a:rPr>
              <a:t>activation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the activation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Positive, output +1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Negative, output -1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096000" y="5029200"/>
            <a:ext cx="6858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>
                <a:sym typeface="Symbol" pitchFamily="18" charset="2"/>
              </a:rPr>
              <a:t></a:t>
            </a: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257800" y="5257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5257800" y="5638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5257800" y="6019800"/>
            <a:ext cx="838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4876800" y="5105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1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4876800" y="5486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2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4876800" y="58674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</a:t>
            </a:r>
            <a:r>
              <a:rPr lang="en-US" baseline="-25000"/>
              <a:t>3</a:t>
            </a:r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5410200" y="4876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5410200" y="5272088"/>
            <a:ext cx="533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410200" y="56388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7162800" y="53340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&gt;0?</a:t>
            </a:r>
          </a:p>
        </p:txBody>
      </p:sp>
      <p:cxnSp>
        <p:nvCxnSpPr>
          <p:cNvPr id="25616" name="AutoShape 16"/>
          <p:cNvCxnSpPr>
            <a:cxnSpLocks noChangeShapeType="1"/>
            <a:stCxn id="25605" idx="3"/>
            <a:endCxn id="25615" idx="1"/>
          </p:cNvCxnSpPr>
          <p:nvPr/>
        </p:nvCxnSpPr>
        <p:spPr bwMode="auto">
          <a:xfrm>
            <a:off x="6781800" y="5638800"/>
            <a:ext cx="381000" cy="0"/>
          </a:xfrm>
          <a:prstGeom prst="straightConnector1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7848600" y="56388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20" name="Picture 19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689350"/>
            <a:ext cx="7624762" cy="7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3" descr="C:\Users\Dan\Dropbox\Office\CS 188\Ketrina Art\Perceptron\Neur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524001"/>
            <a:ext cx="4800600" cy="1804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546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06" grpId="0" animBg="1"/>
      <p:bldP spid="25607" grpId="0" animBg="1"/>
      <p:bldP spid="25608" grpId="0" animBg="1"/>
      <p:bldP spid="25609" grpId="0" animBg="1"/>
      <p:bldP spid="25610" grpId="0" animBg="1"/>
      <p:bldP spid="25611" grpId="0" animBg="1"/>
      <p:bldP spid="25612" grpId="0"/>
      <p:bldP spid="25613" grpId="0"/>
      <p:bldP spid="25614" grpId="0"/>
      <p:bldP spid="25615" grpId="0" animBg="1"/>
      <p:bldP spid="256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Updates</a:t>
            </a:r>
          </a:p>
        </p:txBody>
      </p:sp>
      <p:pic>
        <p:nvPicPr>
          <p:cNvPr id="93186" name="Picture 2" descr="C:\Users\Dan\Dropbox\Office\CS 188\Ketrina Art\Perceptron\WeightUpdat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739900"/>
            <a:ext cx="7772400" cy="38719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458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Learning: Binary Perceptron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56388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Start with weights = 0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For each training instance: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Classify with current weights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correct (i.e., y=y*), no change!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wrong: adjust the weight vector</a:t>
            </a:r>
          </a:p>
        </p:txBody>
      </p:sp>
      <p:pic>
        <p:nvPicPr>
          <p:cNvPr id="19" name="Picture 2" descr="C:\Users\Dan\Dropbox\Office\CS 188\Ketrina Art\Perceptron\PerceptronUpdate.png"/>
          <p:cNvPicPr>
            <a:picLocks noChangeAspect="1" noChangeArrowheads="1"/>
          </p:cNvPicPr>
          <p:nvPr/>
        </p:nvPicPr>
        <p:blipFill>
          <a:blip r:embed="rId3" cstate="print"/>
          <a:srcRect l="4851" r="16275" b="63380"/>
          <a:stretch>
            <a:fillRect/>
          </a:stretch>
        </p:blipFill>
        <p:spPr bwMode="auto">
          <a:xfrm>
            <a:off x="6477000" y="1219200"/>
            <a:ext cx="4800600" cy="1981200"/>
          </a:xfrm>
          <a:prstGeom prst="rect">
            <a:avLst/>
          </a:prstGeom>
          <a:noFill/>
        </p:spPr>
      </p:pic>
      <p:pic>
        <p:nvPicPr>
          <p:cNvPr id="20" name="Picture 2" descr="C:\Users\Dan\Dropbox\Office\CS 188\Ketrina Art\Perceptron\PerceptronUpdate.png"/>
          <p:cNvPicPr>
            <a:picLocks noChangeAspect="1" noChangeArrowheads="1"/>
          </p:cNvPicPr>
          <p:nvPr/>
        </p:nvPicPr>
        <p:blipFill>
          <a:blip r:embed="rId3" cstate="print"/>
          <a:srcRect l="4851" t="40845" r="16275" b="30986"/>
          <a:stretch>
            <a:fillRect/>
          </a:stretch>
        </p:blipFill>
        <p:spPr bwMode="auto">
          <a:xfrm>
            <a:off x="6477000" y="3352800"/>
            <a:ext cx="4800600" cy="1524000"/>
          </a:xfrm>
          <a:prstGeom prst="rect">
            <a:avLst/>
          </a:prstGeom>
          <a:noFill/>
        </p:spPr>
      </p:pic>
      <p:pic>
        <p:nvPicPr>
          <p:cNvPr id="21" name="Picture 2" descr="C:\Users\Dan\Dropbox\Office\CS 188\Ketrina Art\Perceptron\PerceptronUpdate.png"/>
          <p:cNvPicPr>
            <a:picLocks noChangeAspect="1" noChangeArrowheads="1"/>
          </p:cNvPicPr>
          <p:nvPr/>
        </p:nvPicPr>
        <p:blipFill>
          <a:blip r:embed="rId3" cstate="print"/>
          <a:srcRect l="4851" t="70423" r="16275"/>
          <a:stretch>
            <a:fillRect/>
          </a:stretch>
        </p:blipFill>
        <p:spPr bwMode="auto">
          <a:xfrm>
            <a:off x="6477000" y="4953000"/>
            <a:ext cx="4800600" cy="1600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8808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597D762-B16B-B14C-902A-B62866C26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Question 1 (6 points): Perceptron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C3631F-052C-2B4A-971C-963C4960B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http://inst.cs.berkeley.edu/~cs188/sp20/project5/#question-1-6-points-perceptron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75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7601" y="1092201"/>
            <a:ext cx="10058400" cy="4930776"/>
          </a:xfrm>
        </p:spPr>
        <p:txBody>
          <a:bodyPr/>
          <a:lstStyle/>
          <a:p>
            <a:r>
              <a:rPr lang="en-US" sz="2400" dirty="0"/>
              <a:t>Idea: </a:t>
            </a:r>
          </a:p>
          <a:p>
            <a:pPr lvl="1"/>
            <a:r>
              <a:rPr lang="en-US" sz="2400" dirty="0"/>
              <a:t>Start somewhere</a:t>
            </a:r>
          </a:p>
          <a:p>
            <a:pPr lvl="1"/>
            <a:r>
              <a:rPr lang="en-US" sz="2400" dirty="0"/>
              <a:t>Repeat:  Take a step in the gradient direction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45085"/>
            <a:ext cx="10515600" cy="1325563"/>
          </a:xfrm>
        </p:spPr>
        <p:txBody>
          <a:bodyPr/>
          <a:lstStyle/>
          <a:p>
            <a:r>
              <a:rPr lang="en-US" dirty="0"/>
              <a:t>Gradient Ascent</a:t>
            </a:r>
          </a:p>
        </p:txBody>
      </p:sp>
      <p:pic>
        <p:nvPicPr>
          <p:cNvPr id="8" name="Picture 7" descr="grad_descent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9"/>
          <a:stretch/>
        </p:blipFill>
        <p:spPr>
          <a:xfrm>
            <a:off x="2769405" y="2743200"/>
            <a:ext cx="6069795" cy="3937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43616" y="6539965"/>
            <a:ext cx="2397557" cy="32316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sz="1500" dirty="0"/>
              <a:t>Figure source: </a:t>
            </a:r>
            <a:r>
              <a:rPr lang="en-US" sz="1500" dirty="0" err="1"/>
              <a:t>Mathworks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721888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activation}_w(x) = \sum_i w_i \cdot f_i(x) = w \cdot f(x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91"/>
  <p:tag name="PICTUREFILESIZE" val="223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4143</TotalTime>
  <Words>432</Words>
  <Application>Microsoft Macintosh PowerPoint</Application>
  <PresentationFormat>宽屏</PresentationFormat>
  <Paragraphs>99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Courier</vt:lpstr>
      <vt:lpstr>Wingdings</vt:lpstr>
      <vt:lpstr>Office 主题​​</vt:lpstr>
      <vt:lpstr>The Pac-Man Projects</vt:lpstr>
      <vt:lpstr>Installation 安装需要的第三方库</vt:lpstr>
      <vt:lpstr>Linear Classifiers</vt:lpstr>
      <vt:lpstr>Some (Simplified) Biology</vt:lpstr>
      <vt:lpstr>Linear Classifiers</vt:lpstr>
      <vt:lpstr>Weight Updates</vt:lpstr>
      <vt:lpstr>Learning: Binary Perceptron</vt:lpstr>
      <vt:lpstr>Question 1 (6 points): Perceptron</vt:lpstr>
      <vt:lpstr>Gradient Ascent</vt:lpstr>
      <vt:lpstr>Optimization Procedure: Gradient Ascent</vt:lpstr>
      <vt:lpstr>Neural Networks</vt:lpstr>
      <vt:lpstr>Multi-class Logistic Regression</vt:lpstr>
      <vt:lpstr>Example: Linear Regression</vt:lpstr>
      <vt:lpstr>Deep Neural Network = Also learn the features!</vt:lpstr>
      <vt:lpstr>Question 2 (6 points): Non-linear Regression</vt:lpstr>
      <vt:lpstr>Question 3 (6 points): Digit Classification</vt:lpstr>
      <vt:lpstr>Question 4 (7 points): Language Identification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Pac-Man Projects</dc:title>
  <dc:creator>薛景</dc:creator>
  <cp:lastModifiedBy>薛景</cp:lastModifiedBy>
  <cp:revision>17</cp:revision>
  <dcterms:created xsi:type="dcterms:W3CDTF">2020-04-15T07:57:11Z</dcterms:created>
  <dcterms:modified xsi:type="dcterms:W3CDTF">2021-11-19T05:25:39Z</dcterms:modified>
</cp:coreProperties>
</file>