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>
      <p:cViewPr>
        <p:scale>
          <a:sx n="99" d="100"/>
          <a:sy n="99" d="100"/>
        </p:scale>
        <p:origin x="105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04:59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2045 135 24575,'-80'-11'0,"1"-1"0,0 0 0,0 0 0,-10 1 0,21 0 0,-18-2 0,-3 0 0,8 3 0,5 3 0,5 3 0,10 2 0,-18-2-634,3 0 1,-13-1-1,22 2 634,31 3 613,-11 0-613,13 0 314,1 0-314,9 0 0,-7 0 0,16 0 974,-6 0-974,8 0 0,1 0 0,0 0 0,0 0 0,0 0 0,1 0 0,-1 0 0,-1 0 0,1 0 0,0 0 0,5 5 0,-4 2 0,4 0 0,-5 4 0,-1-5 0,1 7 0,0-6 0,5 3 0,-13-1 0,16 4 0,-26 3 0,19 6 0,-11-5 0,-2 14 0,8-7 0,-16 10 0,11 12 0,-1-18 0,4 16 0,3-20 0,-2 10 0,2 5 0,7-5 0,2 5 0,-1-5 0,5-10 0,-6 7 0,1-7 0,5 22 0,-5-9 0,-3 23 0,8-23 0,-7 23 0,9-23 0,-8 9 0,6-12 0,-5-1 0,7 1 0,0-1 0,0 1 0,0-1 0,0 0 0,0-9 0,0 12 0,0-20 0,0 12 0,0-16 0,5 0 0,2 0 0,5 1 0,1-1 0,8 10 0,7 15 0,7 0 0,6 23 0,-3-10 0,16 9 0,3 4-1197,2 15 1197,3-13 0,1-2 0,-1 8 0,9-10 0,-15-7 0,-10-24 0,-22-8 0,7-6 0,-16-3 0,7-4 1197,0-4-1197,15-5 0,0 8 0,23-6 0,28 18-635,-33-12 0,2 1 635,7 4 0,1 2 0,-2-1 0,-3 0-141,25 9 141,-4 0 0,-18-11 0,-13-3 0,-3-1 0,0-6 0,3 5 1261,31-7-1261,-13 0 0,30 0-323,-13 0 323,0 0 0,13 0 0,-30 0 0,-1 0 0,-7 0 0,-23 0 0,10 0 0,-1 0 0,50 0 0,-4-11-269,-27 10 0,1-1 269,-14-9 0,-2-1 0,2 5 0,-2 0-35,35-7 35,-4-7 0,-17 9 0,-14 1 0,-4-6 0,-12 7 0,-1-6 1010,1-1-1010,13-11 36,-11 1-36,24-14 0,-9 2 0,-1 1 0,-4 8 0,-20-2 0,-3 16 0,-7-15 0,-3 16 0,1-7 0,0 1 0,-6-3 0,4-1 0,-1-19 0,4 17 0,-3-20 0,3 13 0,-14 1 0,14 0 0,-13-1 0,6 10 0,-8 2 0,0 10 0,0-10 0,0 8 0,0-8 0,0 11 0,0-1 0,0 0 0,-15-2 0,4-8 0,-21-4 0,6-8 0,0 1 0,-6-1 0,14 1 0,-14 7 0,14-6 0,-5 16 0,9-6 0,0 0 0,-8 6 0,5-7 0,-14 0 0,16 8 0,-16-16 0,15 7 0,-16-2 0,6-6 0,0 6 0,-10-20 0,-4 5 0,-5-20 0,-16 16 0,17-16 0,-17 16 0,20-2 0,-19 15 0,23 0 0,-22 9 0,22-9 0,-23 10 0,10-14 0,-14 12 0,14-4 0,-10-2 0,10 8 0,-14-8 0,1 8 0,-1 1 0,14 2 0,4 0 0,12 3 0,10 6 0,-7 3 0,7 0 0,0 5 0,-7-6 0,16 8 0,-16-7 0,17 5 0,-17-5 0,7 7 0,-10 0 0,1 0 0,9 0 0,-8 0 0,8 0 0,-9 0 0,0 0 0,-1 0 0,1 0 0,9 0 0,-7 0 0,16 0 0,-16 0 0,16 0 0,-7 0 0,16 5 0,-11-4 0,14 9 0,-13-8 0,15 7 0,-5-4 0,1 1 0,-12 6 0,-37 13 0,28-12 0,-20 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04:59:28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2031 488 24575,'-24'0'0,"-15"0"0,-28 0 0,12 0 0,-22 0 0,50 0 0,-31 0 0,30 0 0,-8 0 0,15 0 0,0 0 0,6 0 0,-16 0 0,7 0 0,-9 0 0,-14 0 0,-3 0 0,-13 0 0,-1 0 0,14 0 0,-10 0 0,23 0 0,-23 0 0,23 0 0,-9 0 0,12 0 0,1 0 0,-1 0 0,10 0 0,-7-8 0,17 6 0,-17-5 0,7 7 0,-10-7 0,1 5 0,-1-13 0,10 8 0,-7-2 0,17-2 0,-17 9 0,16-8 0,-7 3 0,10 0 0,-10-6 0,8 11 0,-18-13 0,8 6 0,0 0 0,-7-6 0,17 13 0,-17-13 0,16 13 0,-6-10 0,9 5 0,-1 0 0,1-4 0,1 5 0,-1 0 0,7-4 0,-5 8 0,8-8 0,-9 4 0,5-6 0,-6 1 0,0-1 0,6 0 0,-5 0 0,5 1 0,0-1 0,-4 6 0,8-5 0,-3 4 0,-1-5 0,0-1 0,-7 1 0,1 0 0,1 0 0,4 0 0,-3 6 0,9-5 0,-10 10 0,9-10 0,-3 6 0,1-2 0,3-1 0,-4 7 0,5-4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04:59:3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1036 24575,'0'-34'0,"0"-12"0,0 9 0,0-23 0,0 32 0,0-16 0,0 20 0,0 0 0,5 2 0,-3 10 0,3 0 0,-5-1 0,6 6 0,-5-4 0,5-5 0,-6 2 0,5-8 0,-4 10 0,5-1 0,-6 1 0,0 0 0,5-1 0,-3 2 0,3-1 0,-5 1 0,0 0 0,0 1 0,6-1 0,-5 1 0,5-12 0,-6 9 0,0-8 0,5 9 0,-4 2 0,5-2 0,-6 0 0,0 0 0,0 0 0,0-1 0,0 1 0,0 0 0,0 0 0,0-1 0,5 6 0,-3-4 0,3 5 0,-5-7 0,0 1 0,0 1 0,0-1 0,0 1 0,0 0 0,0 1 0,0 0 0,0 0 0,0 0 0,0 0 0,0 1 0,5-2 0,-4 2 0,3-2 0,-4 1 0,0 0 0,0 0 0,0 0 0,0 0 0,5 0 0,-4 0 0,4 0 0,-5 0 0,5 5 0,0 1 0,6 4 0,0 0 0,0 0 0,2 0 0,-1 0 0,0 0 0,1 5 0,-1 2 0,0 5 0,10-5 0,-7 4 0,6-4 0,-8 5 0,-1-5 0,0 4 0,1-4 0,-1 0 0,0-2 0,0 1 0,1-5 0,-1 5 0,-1-6 0,2 5 0,-2-4 0,0 5 0,-4-1 0,3-3 0,-3 3 0,4 0 0,0-4 0,0 3 0,0-4 0,0 0 0,0 0 0,-5 6 0,5-5 0,-4 5 0,4-6 0,1 0 0,-1 0 0,-1 0 0,1 0 0,-6 4 0,5-3 0,-5 3 0,6-4 0,-1 0 0,-1 0 0,1 0 0,0 0 0,-1 0 0,-3 4 0,2-3 0,-3 4 0,5-5 0,-1 0 0,0 0 0,0 0 0,1 0 0,-1 0 0,2 0 0,-2 0 0,0 0 0,0 0 0,-4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6C56-625E-DABD-2B7F-5D88A4C56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7B213-5261-A600-23DC-D15F5ABD9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4D746-D156-3626-9A8E-107FCED2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3CC1-AA8D-C29B-BED1-901554B0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74612-532B-1087-06ED-6EC2DD14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7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773C-2265-D2C1-F929-2894CAD0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32AE6-9B38-4C59-B405-579C60A68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96FB-5082-6B49-49D3-E58D77FB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9CFD6-8D90-FADB-40D6-34E8A3F9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AF1CA-6554-18CF-83BF-ECD289A0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C0049-E259-37E5-EEB8-109B7251A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5B3EC-B2D0-9B56-327B-C6B56D76B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8E4E8-A534-000D-DA2B-FAEDFF28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FAC90-DB70-CB5C-5FAD-A70E6ABA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6B10A-220E-D1B3-E289-2B44A70C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5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AEA1-3785-D7C1-E3F0-80F4CAC5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32C1-1578-1B14-C498-98B9DDD6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58F3D-5040-E7D1-A744-CB639742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A0223-8527-FC3A-51AC-44853CD0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CB680-492F-1E9D-5EB2-248C2D5A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4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1D39-8995-D101-B664-F0B62E58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9794A-40B6-F1BB-E4A3-449000771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0859-20B3-012B-9E33-2464534F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6080-71B7-0D78-9125-2A9877D5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FC8B3-2AC9-3846-A228-7F49EB1F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CEAE-E6E5-1682-6FC6-8B66AEE2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6750-717B-FA6A-2EB1-6DDC9485D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DE9A9-95A0-D014-CE3D-1E05D16D7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0838A-DCBF-AF69-FE59-12C3443F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EB8C-099F-CAE6-5BF4-950C1016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9390-77EB-A33D-BAE8-5D6E4064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5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4FED-1ABE-3510-06DE-BE981677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3CA96-F2D1-C6F3-9132-AD1DD5B4B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5A864-E9E2-0A53-87E8-125474131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1AB7B-A06C-94D0-9C84-529F980A8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94A19-2F8E-DB8B-4020-1B46DC862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B63BF-7823-8857-2EE0-8C2B7E11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5639E-BA1D-6DCC-D6C6-3288C572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63450-5E24-4732-3E93-7DD8D50C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3187-E8EA-968E-04AF-A672E213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258A5-E27A-A362-141C-B02396FE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E8703-8707-F98D-F8E6-EE414E8C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46EBB-CCDB-5835-3CD8-6391F9DC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7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A75C7-8849-855D-30BA-18429B73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B2F59-7A33-453C-3607-53605A36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36FA6-500F-E3D2-CA95-516B41CC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5F10-65CF-2455-6BD2-7D89DAAC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BEB9-514E-1D0D-50C5-8246AA2B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1FF2B-3BBC-1EED-2E44-020D64DEB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2594-6FB9-F973-2C10-A68DE46B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3303A-F0B4-1B2C-6B78-B0BF0DE1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15C49-C2C7-1E66-7F5B-C030346D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ABC4-6E41-092B-7F6B-D8580617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82717-B087-6951-07C1-0F5E474B3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831E5-3010-A0CC-4075-1D1C9AF3A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7C443-2D4A-616D-37A4-BFDAAA12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9158B-E293-BEB6-D7AE-3063B79E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DE98-5B21-2E3F-9F2C-509978A3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5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BBC13-30F9-0625-80DE-4A8F0360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3C3B7-A819-37B0-B243-130535B4F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74915-98A5-9340-123C-8B8E84F1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AD9B-6815-8D41-A459-3B3474DB8E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E38DF-DE81-033C-65FF-6BBDF280D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CEBD1-C50A-2803-7DC7-DF89586D7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A22D9-14DA-FB4E-A65E-A8007AC1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customXml" Target="../ink/ink3.xml"/><Relationship Id="rId5" Type="http://schemas.openxmlformats.org/officeDocument/2006/relationships/image" Target="../media/image4.jpe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hashicorp.com/terraform/tutorials/aws-get-started/install-cli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shiny.posit.co/r/gallery/" TargetMode="External"/><Relationship Id="rId12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aws.amazon.com/accounts/latest/reference/welcome-first-time-user.html" TargetMode="External"/><Relationship Id="rId11" Type="http://schemas.openxmlformats.org/officeDocument/2006/relationships/image" Target="../media/image15.svg"/><Relationship Id="rId5" Type="http://schemas.openxmlformats.org/officeDocument/2006/relationships/image" Target="../media/image4.jpe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hyperlink" Target="https://www.docker.com/products/docker-desktop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F2E7-6DE3-CD6B-AC39-CBDEA9441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416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  <a:t>Deploying </a:t>
            </a:r>
            <a:r>
              <a:rPr lang="en-US" sz="3200" b="1" dirty="0">
                <a:solidFill>
                  <a:srgbClr val="0070C0"/>
                </a:solidFill>
                <a:latin typeface="Hurme Geometric Sans 4" panose="020B0500020000000000" pitchFamily="34" charset="77"/>
              </a:rPr>
              <a:t>R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  <a:t>(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  <a:t>eplicable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  <a:t>)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  <a:t>Data Projects</a:t>
            </a:r>
            <a:br>
              <a:rPr lang="en-US" sz="3200" b="1" dirty="0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</a:br>
            <a:endParaRPr lang="en-US" sz="3200" b="1" dirty="0">
              <a:solidFill>
                <a:schemeClr val="bg2">
                  <a:lumMod val="50000"/>
                </a:schemeClr>
              </a:solidFill>
              <a:latin typeface="Hurme Geometric Sans 4" panose="020B0500020000000000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60E02-E41D-5C04-F756-72E654A41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1821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With the help of AWS, Docker, and Terraform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Tyler Sanders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Clawed Z. Eagle 2016-2019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Senior Solutions Architect, Red Oak Strategic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D319E-D586-AE10-8E0A-6EBE63509906}"/>
              </a:ext>
            </a:extLst>
          </p:cNvPr>
          <p:cNvSpPr txBox="1"/>
          <p:nvPr/>
        </p:nvSpPr>
        <p:spPr>
          <a:xfrm>
            <a:off x="0" y="6304002"/>
            <a:ext cx="5678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Github Repo: https://github.com/ty-sanders/Deploying-R-Based-Data-Solutions-on-AWS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LinkedIn: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www.linkedin.com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/in/tyler-sanders-8275b5150/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Company Profile: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www.redoakstrategic.com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/about</a:t>
            </a: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A843657B-CF3D-AAA9-20C7-6932849D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16" y="3429000"/>
            <a:ext cx="1898984" cy="1426241"/>
          </a:xfrm>
          <a:prstGeom prst="rect">
            <a:avLst/>
          </a:prstGeom>
        </p:spPr>
      </p:pic>
      <p:pic>
        <p:nvPicPr>
          <p:cNvPr id="8" name="Picture 7" descr="A white cloud with a logo&#10;&#10;Description automatically generated">
            <a:extLst>
              <a:ext uri="{FF2B5EF4-FFF2-40B4-BE49-F238E27FC236}">
                <a16:creationId xmlns:a16="http://schemas.microsoft.com/office/drawing/2014/main" id="{5C19E56F-371D-F9FB-6E00-03E3A045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836" y="1702340"/>
            <a:ext cx="1765468" cy="1324101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92DBDB6A-E5E3-A497-4276-370DA14FD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86" t="32618" r="31541" b="32109"/>
          <a:stretch/>
        </p:blipFill>
        <p:spPr>
          <a:xfrm>
            <a:off x="10479713" y="5471338"/>
            <a:ext cx="1670591" cy="1109663"/>
          </a:xfrm>
          <a:prstGeom prst="rect">
            <a:avLst/>
          </a:prstGeom>
        </p:spPr>
      </p:pic>
      <p:pic>
        <p:nvPicPr>
          <p:cNvPr id="12" name="Picture 11" descr="A blue and grey logo&#10;&#10;Description automatically generated">
            <a:extLst>
              <a:ext uri="{FF2B5EF4-FFF2-40B4-BE49-F238E27FC236}">
                <a16:creationId xmlns:a16="http://schemas.microsoft.com/office/drawing/2014/main" id="{31803A1D-0AFD-1B28-A6F0-91248D938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5499" y="269621"/>
            <a:ext cx="1294018" cy="1008723"/>
          </a:xfrm>
          <a:prstGeom prst="rect">
            <a:avLst/>
          </a:prstGeom>
        </p:spPr>
      </p:pic>
      <p:pic>
        <p:nvPicPr>
          <p:cNvPr id="14" name="Picture 13" descr="A person in a mascot garment&#10;&#10;Description automatically generated">
            <a:extLst>
              <a:ext uri="{FF2B5EF4-FFF2-40B4-BE49-F238E27FC236}">
                <a16:creationId xmlns:a16="http://schemas.microsoft.com/office/drawing/2014/main" id="{A8F564CD-44B1-9384-FE80-3495FC58B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80" y="186361"/>
            <a:ext cx="2377837" cy="31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2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F2E7-6DE3-CD6B-AC39-CBDEA9441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3" y="0"/>
            <a:ext cx="9144000" cy="1460417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  <a:t>R &amp; Data Science in Consulting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D319E-D586-AE10-8E0A-6EBE63509906}"/>
              </a:ext>
            </a:extLst>
          </p:cNvPr>
          <p:cNvSpPr txBox="1"/>
          <p:nvPr/>
        </p:nvSpPr>
        <p:spPr>
          <a:xfrm>
            <a:off x="0" y="6304002"/>
            <a:ext cx="5678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Github Repo: https://github.com/ty-sanders/Deploying-R-Based-Data-Solutions-on-AWS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LinkedIn: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www.linkedin.com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/in/tyler-sanders-8275b5150/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Company Profile: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www.redoakstrategic.com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/about</a:t>
            </a: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A843657B-CF3D-AAA9-20C7-6932849D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16" y="3118439"/>
            <a:ext cx="1898984" cy="1426241"/>
          </a:xfrm>
          <a:prstGeom prst="rect">
            <a:avLst/>
          </a:prstGeom>
        </p:spPr>
      </p:pic>
      <p:pic>
        <p:nvPicPr>
          <p:cNvPr id="8" name="Picture 7" descr="A white cloud with a logo&#10;&#10;Description automatically generated">
            <a:extLst>
              <a:ext uri="{FF2B5EF4-FFF2-40B4-BE49-F238E27FC236}">
                <a16:creationId xmlns:a16="http://schemas.microsoft.com/office/drawing/2014/main" id="{5C19E56F-371D-F9FB-6E00-03E3A045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836" y="1702340"/>
            <a:ext cx="1765468" cy="1324101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92DBDB6A-E5E3-A497-4276-370DA14FD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86" t="32618" r="31541" b="32109"/>
          <a:stretch/>
        </p:blipFill>
        <p:spPr>
          <a:xfrm>
            <a:off x="10479713" y="5471338"/>
            <a:ext cx="1670591" cy="1109663"/>
          </a:xfrm>
          <a:prstGeom prst="rect">
            <a:avLst/>
          </a:prstGeom>
        </p:spPr>
      </p:pic>
      <p:pic>
        <p:nvPicPr>
          <p:cNvPr id="12" name="Picture 11" descr="A blue and grey logo&#10;&#10;Description automatically generated">
            <a:extLst>
              <a:ext uri="{FF2B5EF4-FFF2-40B4-BE49-F238E27FC236}">
                <a16:creationId xmlns:a16="http://schemas.microsoft.com/office/drawing/2014/main" id="{31803A1D-0AFD-1B28-A6F0-91248D938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5499" y="269621"/>
            <a:ext cx="1294018" cy="1008723"/>
          </a:xfrm>
          <a:prstGeom prst="rect">
            <a:avLst/>
          </a:prstGeom>
        </p:spPr>
      </p:pic>
      <p:pic>
        <p:nvPicPr>
          <p:cNvPr id="13" name="Picture 12" descr="A diagram of data engineering&#10;&#10;Description automatically generated">
            <a:extLst>
              <a:ext uri="{FF2B5EF4-FFF2-40B4-BE49-F238E27FC236}">
                <a16:creationId xmlns:a16="http://schemas.microsoft.com/office/drawing/2014/main" id="{367C7261-C331-5072-5234-18C3B08B8A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614" r="21412" b="-2562"/>
          <a:stretch/>
        </p:blipFill>
        <p:spPr>
          <a:xfrm>
            <a:off x="6231139" y="1687278"/>
            <a:ext cx="4146227" cy="3970185"/>
          </a:xfrm>
          <a:prstGeom prst="rect">
            <a:avLst/>
          </a:prstGeom>
        </p:spPr>
      </p:pic>
      <p:pic>
        <p:nvPicPr>
          <p:cNvPr id="18" name="Picture 17" descr="A diagram of data analyst&#10;&#10;Description automatically generated">
            <a:extLst>
              <a:ext uri="{FF2B5EF4-FFF2-40B4-BE49-F238E27FC236}">
                <a16:creationId xmlns:a16="http://schemas.microsoft.com/office/drawing/2014/main" id="{459D4322-80A5-2FE1-47E7-018738FEB5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502" t="11252" r="16912"/>
          <a:stretch/>
        </p:blipFill>
        <p:spPr>
          <a:xfrm>
            <a:off x="0" y="1368554"/>
            <a:ext cx="4391025" cy="4306844"/>
          </a:xfrm>
          <a:prstGeom prst="rect">
            <a:avLst/>
          </a:prstGeom>
        </p:spPr>
      </p:pic>
      <p:pic>
        <p:nvPicPr>
          <p:cNvPr id="16" name="Picture 15" descr="A diagram of data scientist and data analyst&#10;&#10;Description automatically generated">
            <a:extLst>
              <a:ext uri="{FF2B5EF4-FFF2-40B4-BE49-F238E27FC236}">
                <a16:creationId xmlns:a16="http://schemas.microsoft.com/office/drawing/2014/main" id="{346167C6-AAAD-76F7-8EF5-FED9574E3A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596" t="4048" r="12854" b="10911"/>
          <a:stretch/>
        </p:blipFill>
        <p:spPr>
          <a:xfrm>
            <a:off x="2004188" y="941306"/>
            <a:ext cx="5794375" cy="3885425"/>
          </a:xfrm>
          <a:prstGeom prst="rect">
            <a:avLst/>
          </a:prstGeom>
        </p:spPr>
      </p:pic>
      <p:pic>
        <p:nvPicPr>
          <p:cNvPr id="9" name="Picture 8" descr="A diagram of software logos&#10;&#10;Description automatically generated">
            <a:extLst>
              <a:ext uri="{FF2B5EF4-FFF2-40B4-BE49-F238E27FC236}">
                <a16:creationId xmlns:a16="http://schemas.microsoft.com/office/drawing/2014/main" id="{D9CFA243-EC15-9854-C781-06586D7E93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0651" y="1687278"/>
            <a:ext cx="7134946" cy="453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38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F2E7-6DE3-CD6B-AC39-CBDEA9441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3" y="0"/>
            <a:ext cx="9144000" cy="1460417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  <a:t>My Data Tool Belt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D319E-D586-AE10-8E0A-6EBE63509906}"/>
              </a:ext>
            </a:extLst>
          </p:cNvPr>
          <p:cNvSpPr txBox="1"/>
          <p:nvPr/>
        </p:nvSpPr>
        <p:spPr>
          <a:xfrm>
            <a:off x="0" y="6304002"/>
            <a:ext cx="5678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Github Repo: https://github.com/ty-sanders/Deploying-R-Based-Data-Solutions-on-AWS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LinkedIn: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www.linkedin.com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/in/tyler-sanders-8275b5150/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Company Profile: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www.redoakstrategic.com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/about</a:t>
            </a: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A843657B-CF3D-AAA9-20C7-6932849D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16" y="3260054"/>
            <a:ext cx="1898984" cy="1426241"/>
          </a:xfrm>
          <a:prstGeom prst="rect">
            <a:avLst/>
          </a:prstGeom>
        </p:spPr>
      </p:pic>
      <p:pic>
        <p:nvPicPr>
          <p:cNvPr id="8" name="Picture 7" descr="A white cloud with a logo&#10;&#10;Description automatically generated">
            <a:extLst>
              <a:ext uri="{FF2B5EF4-FFF2-40B4-BE49-F238E27FC236}">
                <a16:creationId xmlns:a16="http://schemas.microsoft.com/office/drawing/2014/main" id="{5C19E56F-371D-F9FB-6E00-03E3A045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836" y="1702340"/>
            <a:ext cx="1765468" cy="1324101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92DBDB6A-E5E3-A497-4276-370DA14FD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86" t="32618" r="31541" b="32109"/>
          <a:stretch/>
        </p:blipFill>
        <p:spPr>
          <a:xfrm>
            <a:off x="10479713" y="5471338"/>
            <a:ext cx="1670591" cy="1109663"/>
          </a:xfrm>
          <a:prstGeom prst="rect">
            <a:avLst/>
          </a:prstGeom>
        </p:spPr>
      </p:pic>
      <p:pic>
        <p:nvPicPr>
          <p:cNvPr id="12" name="Picture 11" descr="A blue and grey logo&#10;&#10;Description automatically generated">
            <a:extLst>
              <a:ext uri="{FF2B5EF4-FFF2-40B4-BE49-F238E27FC236}">
                <a16:creationId xmlns:a16="http://schemas.microsoft.com/office/drawing/2014/main" id="{31803A1D-0AFD-1B28-A6F0-91248D938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5499" y="269621"/>
            <a:ext cx="1294018" cy="1008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000042-E7ED-3A3A-8DE7-B28D3250CF7E}"/>
              </a:ext>
            </a:extLst>
          </p:cNvPr>
          <p:cNvSpPr txBox="1"/>
          <p:nvPr/>
        </p:nvSpPr>
        <p:spPr>
          <a:xfrm>
            <a:off x="4820653" y="355014"/>
            <a:ext cx="5629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Forever my first (and favorite)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Tidyverse</a:t>
            </a:r>
            <a:r>
              <a:rPr lang="en-US" dirty="0"/>
              <a:t> fan and an improving functional programmer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Reporting, Mapping, Modeling, Exploratory Analysis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DCB79-C812-73F1-B9ED-7704C097250C}"/>
              </a:ext>
            </a:extLst>
          </p:cNvPr>
          <p:cNvSpPr txBox="1"/>
          <p:nvPr/>
        </p:nvSpPr>
        <p:spPr>
          <a:xfrm>
            <a:off x="4820653" y="1928902"/>
            <a:ext cx="5935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internally – now an “expert”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80% frustrating, 20% superpower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Fast, managed services, low-risk, pay as you 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CEC00-8D7E-2E59-7B48-657FCEEEB263}"/>
              </a:ext>
            </a:extLst>
          </p:cNvPr>
          <p:cNvSpPr txBox="1"/>
          <p:nvPr/>
        </p:nvSpPr>
        <p:spPr>
          <a:xfrm>
            <a:off x="4820653" y="3364699"/>
            <a:ext cx="5935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Newbie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R best practices to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Cloud-Agnostic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Command-Line Interface (bash)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C762F-2115-E285-A236-1D4B94A2C7D0}"/>
              </a:ext>
            </a:extLst>
          </p:cNvPr>
          <p:cNvSpPr txBox="1"/>
          <p:nvPr/>
        </p:nvSpPr>
        <p:spPr>
          <a:xfrm>
            <a:off x="4820653" y="5429608"/>
            <a:ext cx="5935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 on the shoulders of Giants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Scale-out AND Scale-up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more package version mismatches PLEASE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(when used correctly)</a:t>
            </a:r>
          </a:p>
        </p:txBody>
      </p:sp>
      <p:pic>
        <p:nvPicPr>
          <p:cNvPr id="19" name="Picture 18" descr="A cat sitting on a couch&#10;&#10;Description automatically generated">
            <a:extLst>
              <a:ext uri="{FF2B5EF4-FFF2-40B4-BE49-F238E27FC236}">
                <a16:creationId xmlns:a16="http://schemas.microsoft.com/office/drawing/2014/main" id="{3BFA1FC6-B034-BB83-6F33-BA75CE616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329807" y="1662654"/>
            <a:ext cx="5058313" cy="379373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D65D081-1A3A-FBF4-4F67-706742459E09}"/>
              </a:ext>
            </a:extLst>
          </p:cNvPr>
          <p:cNvGrpSpPr/>
          <p:nvPr/>
        </p:nvGrpSpPr>
        <p:grpSpPr>
          <a:xfrm>
            <a:off x="2946262" y="3630690"/>
            <a:ext cx="2247480" cy="1189080"/>
            <a:chOff x="2946262" y="3630690"/>
            <a:chExt cx="2247480" cy="11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4FB62D-014D-624B-0788-1751B4FFAFBE}"/>
                    </a:ext>
                  </a:extLst>
                </p14:cNvPr>
                <p14:cNvContentPartPr/>
                <p14:nvPr/>
              </p14:nvContentPartPr>
              <p14:xfrm>
                <a:off x="2946262" y="3630690"/>
                <a:ext cx="1490040" cy="849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4FB62D-014D-624B-0788-1751B4FFAF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37622" y="3622050"/>
                  <a:ext cx="1507680" cy="86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C02167-F2B5-F8C9-884C-D6B8267757C5}"/>
                    </a:ext>
                  </a:extLst>
                </p14:cNvPr>
                <p14:cNvContentPartPr/>
                <p14:nvPr/>
              </p14:nvContentPartPr>
              <p14:xfrm>
                <a:off x="4462222" y="4593690"/>
                <a:ext cx="731520" cy="175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C02167-F2B5-F8C9-884C-D6B8267757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53222" y="4585050"/>
                  <a:ext cx="749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76497E-8920-9C90-80A9-99115B223119}"/>
                    </a:ext>
                  </a:extLst>
                </p14:cNvPr>
                <p14:cNvContentPartPr/>
                <p14:nvPr/>
              </p14:nvContentPartPr>
              <p14:xfrm>
                <a:off x="4323982" y="4446810"/>
                <a:ext cx="291600" cy="372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76497E-8920-9C90-80A9-99115B2231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15342" y="4438170"/>
                  <a:ext cx="309240" cy="39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70FDA23-7CEB-1904-5DB0-49811B1D0D38}"/>
              </a:ext>
            </a:extLst>
          </p:cNvPr>
          <p:cNvSpPr txBox="1"/>
          <p:nvPr/>
        </p:nvSpPr>
        <p:spPr>
          <a:xfrm>
            <a:off x="5271995" y="4595686"/>
            <a:ext cx="400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And the of course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543852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F2E7-6DE3-CD6B-AC39-CBDEA9441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3" y="0"/>
            <a:ext cx="9144000" cy="1460417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  <a:t>Let’s (get ready to) Deploy!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D319E-D586-AE10-8E0A-6EBE63509906}"/>
              </a:ext>
            </a:extLst>
          </p:cNvPr>
          <p:cNvSpPr txBox="1"/>
          <p:nvPr/>
        </p:nvSpPr>
        <p:spPr>
          <a:xfrm>
            <a:off x="0" y="6304002"/>
            <a:ext cx="5678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Github Repo: https://github.com/ty-sanders/Deploying-R-Based-Data-Solutions-on-AWS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LinkedIn: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www.linkedin.com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/in/tyler-sanders-8275b5150/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Company Profile: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www.redoakstrategic.com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/about</a:t>
            </a: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A843657B-CF3D-AAA9-20C7-6932849D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16" y="3260054"/>
            <a:ext cx="1898984" cy="1426241"/>
          </a:xfrm>
          <a:prstGeom prst="rect">
            <a:avLst/>
          </a:prstGeom>
        </p:spPr>
      </p:pic>
      <p:pic>
        <p:nvPicPr>
          <p:cNvPr id="8" name="Picture 7" descr="A white cloud with a logo&#10;&#10;Description automatically generated">
            <a:extLst>
              <a:ext uri="{FF2B5EF4-FFF2-40B4-BE49-F238E27FC236}">
                <a16:creationId xmlns:a16="http://schemas.microsoft.com/office/drawing/2014/main" id="{5C19E56F-371D-F9FB-6E00-03E3A045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836" y="1702340"/>
            <a:ext cx="1765468" cy="1324101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92DBDB6A-E5E3-A497-4276-370DA14FD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86" t="32618" r="31541" b="32109"/>
          <a:stretch/>
        </p:blipFill>
        <p:spPr>
          <a:xfrm>
            <a:off x="10479713" y="5471338"/>
            <a:ext cx="1670591" cy="1109663"/>
          </a:xfrm>
          <a:prstGeom prst="rect">
            <a:avLst/>
          </a:prstGeom>
        </p:spPr>
      </p:pic>
      <p:pic>
        <p:nvPicPr>
          <p:cNvPr id="12" name="Picture 11" descr="A blue and grey logo&#10;&#10;Description automatically generated">
            <a:extLst>
              <a:ext uri="{FF2B5EF4-FFF2-40B4-BE49-F238E27FC236}">
                <a16:creationId xmlns:a16="http://schemas.microsoft.com/office/drawing/2014/main" id="{31803A1D-0AFD-1B28-A6F0-91248D938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5499" y="269621"/>
            <a:ext cx="1294018" cy="1008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3C762F-2115-E285-A236-1D4B94A2C7D0}"/>
              </a:ext>
            </a:extLst>
          </p:cNvPr>
          <p:cNvSpPr txBox="1"/>
          <p:nvPr/>
        </p:nvSpPr>
        <p:spPr>
          <a:xfrm>
            <a:off x="160672" y="1340555"/>
            <a:ext cx="86742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</a:t>
            </a:r>
            <a:r>
              <a:rPr lang="en-US" dirty="0" err="1"/>
              <a:t>Reqs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 Account </a:t>
            </a:r>
            <a:r>
              <a:rPr lang="en-US" dirty="0">
                <a:hlinkClick r:id="rId6"/>
              </a:rPr>
              <a:t>created</a:t>
            </a:r>
            <a:r>
              <a:rPr lang="en-US" dirty="0"/>
              <a:t> and IAM User with `</a:t>
            </a:r>
            <a:r>
              <a:rPr lang="en-US" dirty="0" err="1"/>
              <a:t>AdministratorAccess</a:t>
            </a:r>
            <a:r>
              <a:rPr lang="en-US" dirty="0"/>
              <a:t>` and Access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 credentials file updated with Access Keys (~/.</a:t>
            </a:r>
            <a:r>
              <a:rPr lang="en-US" dirty="0" err="1"/>
              <a:t>aws</a:t>
            </a:r>
            <a:r>
              <a:rPr lang="en-US" dirty="0"/>
              <a:t>/credentials but don’t tell anyone)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Favorite R Shiny </a:t>
            </a:r>
            <a:r>
              <a:rPr lang="en-US" dirty="0">
                <a:hlinkClick r:id="rId7"/>
              </a:rPr>
              <a:t>Application</a:t>
            </a:r>
            <a:r>
              <a:rPr lang="en-US" dirty="0"/>
              <a:t> and any local data inputs placed in a specific folder (that ideally is already its own R Project directory)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Terraform </a:t>
            </a:r>
            <a:r>
              <a:rPr lang="en-US" dirty="0">
                <a:hlinkClick r:id="rId8"/>
              </a:rPr>
              <a:t>installed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and </a:t>
            </a:r>
            <a:r>
              <a:rPr lang="en-US" dirty="0" err="1"/>
              <a:t>DockerDesktop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installed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to a CLI (I’m using Mac Terminal running Bash) and a GUI (</a:t>
            </a:r>
            <a:r>
              <a:rPr lang="en-US" dirty="0" err="1"/>
              <a:t>VSCode</a:t>
            </a:r>
            <a:r>
              <a:rPr lang="en-US" dirty="0"/>
              <a:t>        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Graphic 12" descr="Crying face with solid fill with solid fill">
            <a:extLst>
              <a:ext uri="{FF2B5EF4-FFF2-40B4-BE49-F238E27FC236}">
                <a16:creationId xmlns:a16="http://schemas.microsoft.com/office/drawing/2014/main" id="{5126DA45-10F5-8A0F-FEA6-0C43791477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02319" y="4855335"/>
            <a:ext cx="502278" cy="469026"/>
          </a:xfrm>
          <a:prstGeom prst="rect">
            <a:avLst/>
          </a:prstGeom>
        </p:spPr>
      </p:pic>
      <p:pic>
        <p:nvPicPr>
          <p:cNvPr id="15" name="Picture 14" descr="A screen with text on it&#10;&#10;Description automatically generated">
            <a:extLst>
              <a:ext uri="{FF2B5EF4-FFF2-40B4-BE49-F238E27FC236}">
                <a16:creationId xmlns:a16="http://schemas.microsoft.com/office/drawing/2014/main" id="{810D929C-7DE2-EE46-BAEF-6C9299A1662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725" t="18007" b="41922"/>
          <a:stretch/>
        </p:blipFill>
        <p:spPr>
          <a:xfrm>
            <a:off x="7323712" y="3704777"/>
            <a:ext cx="3190147" cy="27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11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F2E7-6DE3-CD6B-AC39-CBDEA9441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3" y="0"/>
            <a:ext cx="9144000" cy="1460417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Hurme Geometric Sans 4" panose="020B0500020000000000" pitchFamily="34" charset="77"/>
              </a:rPr>
              <a:t>Architecture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D319E-D586-AE10-8E0A-6EBE63509906}"/>
              </a:ext>
            </a:extLst>
          </p:cNvPr>
          <p:cNvSpPr txBox="1"/>
          <p:nvPr/>
        </p:nvSpPr>
        <p:spPr>
          <a:xfrm>
            <a:off x="0" y="6304002"/>
            <a:ext cx="5678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Github Repo: https://github.com/ty-sanders/Deploying-R-Based-Data-Solutions-on-AWS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LinkedIn: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www.linkedin.com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/in/tyler-sanders-8275b5150/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Company Profile: https://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www.redoakstrategic.com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/about</a:t>
            </a: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A843657B-CF3D-AAA9-20C7-6932849D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16" y="3260054"/>
            <a:ext cx="1898984" cy="1426241"/>
          </a:xfrm>
          <a:prstGeom prst="rect">
            <a:avLst/>
          </a:prstGeom>
        </p:spPr>
      </p:pic>
      <p:pic>
        <p:nvPicPr>
          <p:cNvPr id="8" name="Picture 7" descr="A white cloud with a logo&#10;&#10;Description automatically generated">
            <a:extLst>
              <a:ext uri="{FF2B5EF4-FFF2-40B4-BE49-F238E27FC236}">
                <a16:creationId xmlns:a16="http://schemas.microsoft.com/office/drawing/2014/main" id="{5C19E56F-371D-F9FB-6E00-03E3A045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836" y="1702340"/>
            <a:ext cx="1765468" cy="1324101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92DBDB6A-E5E3-A497-4276-370DA14FD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86" t="32618" r="31541" b="32109"/>
          <a:stretch/>
        </p:blipFill>
        <p:spPr>
          <a:xfrm>
            <a:off x="10479713" y="5471338"/>
            <a:ext cx="1670591" cy="1109663"/>
          </a:xfrm>
          <a:prstGeom prst="rect">
            <a:avLst/>
          </a:prstGeom>
        </p:spPr>
      </p:pic>
      <p:pic>
        <p:nvPicPr>
          <p:cNvPr id="12" name="Picture 11" descr="A blue and grey logo&#10;&#10;Description automatically generated">
            <a:extLst>
              <a:ext uri="{FF2B5EF4-FFF2-40B4-BE49-F238E27FC236}">
                <a16:creationId xmlns:a16="http://schemas.microsoft.com/office/drawing/2014/main" id="{31803A1D-0AFD-1B28-A6F0-91248D938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5499" y="269621"/>
            <a:ext cx="1294018" cy="10087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B279C3-2D14-93F1-67B1-5B97F5DA10F1}"/>
              </a:ext>
            </a:extLst>
          </p:cNvPr>
          <p:cNvSpPr/>
          <p:nvPr/>
        </p:nvSpPr>
        <p:spPr>
          <a:xfrm>
            <a:off x="978794" y="1460417"/>
            <a:ext cx="4971245" cy="42964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ogo of a application&#10;&#10;Description automatically generated with medium confidence">
            <a:extLst>
              <a:ext uri="{FF2B5EF4-FFF2-40B4-BE49-F238E27FC236}">
                <a16:creationId xmlns:a16="http://schemas.microsoft.com/office/drawing/2014/main" id="{9128033F-B32C-FD5E-17C2-2C66B2343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6486" y="2858991"/>
            <a:ext cx="1148026" cy="1250073"/>
          </a:xfrm>
          <a:prstGeom prst="rect">
            <a:avLst/>
          </a:prstGeom>
        </p:spPr>
      </p:pic>
      <p:pic>
        <p:nvPicPr>
          <p:cNvPr id="16" name="Picture 15" descr="A logo of a company&#10;&#10;Description automatically generated">
            <a:extLst>
              <a:ext uri="{FF2B5EF4-FFF2-40B4-BE49-F238E27FC236}">
                <a16:creationId xmlns:a16="http://schemas.microsoft.com/office/drawing/2014/main" id="{DE00B94B-D8BF-6BD5-A558-CDC7123A4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872656"/>
            <a:ext cx="1024452" cy="1236408"/>
          </a:xfrm>
          <a:prstGeom prst="rect">
            <a:avLst/>
          </a:prstGeom>
        </p:spPr>
      </p:pic>
      <p:pic>
        <p:nvPicPr>
          <p:cNvPr id="18" name="Picture 17" descr="A purple square with a white outline and a shield on it&#10;&#10;Description automatically generated">
            <a:extLst>
              <a:ext uri="{FF2B5EF4-FFF2-40B4-BE49-F238E27FC236}">
                <a16:creationId xmlns:a16="http://schemas.microsoft.com/office/drawing/2014/main" id="{C15AAD0E-EDC4-552D-AB3D-636448B31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085" y="993764"/>
            <a:ext cx="1104815" cy="12030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ED042E-A8D9-0A7C-21D9-24301AB284CF}"/>
              </a:ext>
            </a:extLst>
          </p:cNvPr>
          <p:cNvSpPr/>
          <p:nvPr/>
        </p:nvSpPr>
        <p:spPr>
          <a:xfrm>
            <a:off x="1700011" y="2073499"/>
            <a:ext cx="3374265" cy="3129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red and white logo&#10;&#10;Description automatically generated">
            <a:extLst>
              <a:ext uri="{FF2B5EF4-FFF2-40B4-BE49-F238E27FC236}">
                <a16:creationId xmlns:a16="http://schemas.microsoft.com/office/drawing/2014/main" id="{87DD3F74-5D57-3FB7-3F13-6F2B962AAC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3249" y="4842038"/>
            <a:ext cx="722054" cy="722054"/>
          </a:xfrm>
          <a:prstGeom prst="rect">
            <a:avLst/>
          </a:prstGeom>
        </p:spPr>
      </p:pic>
      <p:sp>
        <p:nvSpPr>
          <p:cNvPr id="23" name="Left Arrow 22">
            <a:extLst>
              <a:ext uri="{FF2B5EF4-FFF2-40B4-BE49-F238E27FC236}">
                <a16:creationId xmlns:a16="http://schemas.microsoft.com/office/drawing/2014/main" id="{7D8D764B-643E-2450-7A90-5A180CC15C8F}"/>
              </a:ext>
            </a:extLst>
          </p:cNvPr>
          <p:cNvSpPr/>
          <p:nvPr/>
        </p:nvSpPr>
        <p:spPr>
          <a:xfrm>
            <a:off x="3924512" y="3324359"/>
            <a:ext cx="1896739" cy="209282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088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13 0.04213 C -0.09388 0.0456 -0.08086 0.04537 -0.09089 0.04004 C -0.09375 0.03865 -0.09753 0.03912 -0.10039 0.03634 C -0.10326 0.03356 -0.10612 0.03032 -0.10886 0.02708 C -0.1099 0.02569 -0.11081 0.0243 -0.11198 0.02314 C -0.11302 0.02245 -0.11406 0.02199 -0.11511 0.02129 C -0.11693 0.02013 -0.11875 0.01921 -0.12044 0.01759 C -0.13112 0.0081 -0.12083 0.01551 -0.12995 0.00833 C -0.13542 0.00393 -0.15234 -0.00649 -0.15326 -0.00672 C -0.15625 -0.00834 -0.15951 -0.00811 -0.16276 -0.00857 C -0.17292 -0.00811 -0.1832 -0.00834 -0.19336 -0.00672 C -0.19518 -0.00649 -0.19688 -0.00417 -0.19857 -0.00301 C -0.20417 0.00069 -0.19974 -0.00324 -0.20703 0.00254 C -0.20846 0.0037 -0.2099 0.00509 -0.21133 0.00625 C -0.21276 0.00879 -0.21393 0.0118 -0.2155 0.01388 C -0.21641 0.01504 -0.21771 0.01481 -0.21875 0.01574 C -0.21979 0.01666 -0.22083 0.01805 -0.22188 0.01944 C -0.22721 0.02754 -0.2224 0.02407 -0.2293 0.02708 C -0.23034 0.02893 -0.23125 0.03101 -0.23242 0.03263 C -0.23333 0.03402 -0.23451 0.03518 -0.23555 0.03634 C -0.23698 0.03819 -0.23841 0.04004 -0.23984 0.04213 C -0.24089 0.04375 -0.2418 0.04606 -0.24297 0.04768 C -0.24492 0.05046 -0.24727 0.05277 -0.24935 0.05509 C -0.25039 0.05648 -0.25156 0.0574 -0.25248 0.05902 C -0.25833 0.06921 -0.253 0.06041 -0.25886 0.06828 C -0.26068 0.0706 -0.26224 0.07361 -0.26406 0.07592 C -0.26862 0.08101 -0.27409 0.08402 -0.27787 0.09074 C -0.28659 0.10648 -0.27682 0.09004 -0.28841 0.10578 C -0.29935 0.12083 -0.29427 0.11851 -0.30951 0.13402 C -0.31198 0.13657 -0.31458 0.13865 -0.31693 0.14143 C -0.3181 0.14305 -0.31888 0.1456 -0.32005 0.14722 C -0.32175 0.1493 -0.3237 0.15092 -0.32539 0.15277 C -0.32748 0.15532 -0.32956 0.15787 -0.33177 0.16041 L -0.3349 0.16412 C -0.33594 0.16527 -0.33711 0.16643 -0.33802 0.16782 C -0.33984 0.17037 -0.34154 0.17291 -0.34336 0.17546 C -0.3444 0.17662 -0.34557 0.17754 -0.34649 0.17916 C -0.34909 0.18333 -0.35104 0.18888 -0.35391 0.19236 L -0.36654 0.20717 C -0.36758 0.20856 -0.36875 0.20972 -0.36979 0.21111 C -0.37149 0.21342 -0.37305 0.21666 -0.375 0.21851 C -0.37695 0.22037 -0.38138 0.22222 -0.38138 0.22222 C -0.38242 0.22407 -0.3832 0.22662 -0.38451 0.22801 C -0.38581 0.22916 -0.3875 0.2287 -0.3888 0.22986 C -0.39141 0.23194 -0.39362 0.23495 -0.39609 0.23726 C -0.39714 0.23819 -0.39831 0.23819 -0.39935 0.23912 C -0.40156 0.24143 -0.40339 0.24444 -0.4056 0.24676 C -0.40729 0.24838 -0.40925 0.24884 -0.41094 0.25046 C -0.41211 0.25138 -0.41302 0.25324 -0.41406 0.25416 C -0.41758 0.25763 -0.42123 0.26018 -0.42461 0.26365 C -0.42708 0.2662 -0.42956 0.26875 -0.43203 0.27106 C -0.43346 0.27245 -0.4349 0.27338 -0.43633 0.27476 C -0.43737 0.27592 -0.43828 0.27777 -0.43945 0.2787 C -0.44154 0.28032 -0.44375 0.28055 -0.44583 0.2824 C -0.45104 0.28703 -0.44857 0.28518 -0.45326 0.28796 C -0.45599 0.29143 -0.45729 0.29305 -0.46055 0.2956 C -0.46263 0.29699 -0.46498 0.29722 -0.46693 0.2993 C -0.46875 0.30115 -0.47031 0.3037 -0.47227 0.30486 C -0.47565 0.30694 -0.4793 0.3074 -0.48281 0.30856 C -0.48451 0.30926 -0.48633 0.30949 -0.48802 0.31064 C -0.48906 0.31111 -0.49011 0.31203 -0.49128 0.3125 C -0.49401 0.31342 -0.49688 0.31342 -0.49974 0.31435 C -0.50248 0.31527 -0.50521 0.31736 -0.50807 0.31805 L -0.5155 0.3199 C -0.51654 0.3206 -0.51758 0.32129 -0.51875 0.32176 C -0.53854 0.32963 -0.57787 0.32199 -0.58425 0.32176 C -0.59167 0.3199 -0.59623 0.31898 -0.6043 0.3162 C -0.60573 0.31574 -0.60716 0.31504 -0.60846 0.31435 C -0.61029 0.31319 -0.61198 0.31157 -0.6138 0.31064 C -0.61719 0.30856 -0.62083 0.30671 -0.62435 0.30486 C -0.62578 0.30416 -0.62721 0.30393 -0.62852 0.30301 C -0.63034 0.30208 -0.63203 0.3 -0.63386 0.2993 C -0.63763 0.29768 -0.64154 0.29676 -0.64544 0.2956 C -0.65104 0.29166 -0.65677 0.28842 -0.66237 0.28426 C -0.66419 0.28287 -0.66576 0.28009 -0.66758 0.2787 C -0.67761 0.27083 -0.67708 0.27176 -0.68555 0.26921 C -0.6974 0.25879 -0.69232 0.26157 -0.70039 0.25787 C -0.70599 0.25138 -0.70091 0.25648 -0.70781 0.25231 C -0.70964 0.25138 -0.71133 0.24976 -0.71302 0.24861 C -0.71511 0.24722 -0.71732 0.24629 -0.7194 0.2449 C -0.73021 0.23773 -0.71966 0.24444 -0.72891 0.23726 C -0.72995 0.23657 -0.73112 0.23634 -0.73203 0.23541 C -0.74505 0.225 -0.73633 0.23055 -0.74375 0.22615 C -0.74479 0.22407 -0.74557 0.22199 -0.74688 0.22037 C -0.74779 0.21921 -0.74896 0.21944 -0.75 0.21851 C -0.75221 0.21689 -0.75443 0.21527 -0.75638 0.21296 C -0.75755 0.21134 -0.75833 0.20879 -0.75951 0.20717 C -0.76328 0.20301 -0.76732 0.2 -0.77109 0.19606 C -0.77448 0.19259 -0.77748 0.18819 -0.78073 0.18472 C -0.78373 0.18125 -0.7849 0.18101 -0.78802 0.17916 C -0.7905 0.17592 -0.79284 0.17245 -0.79544 0.16967 C -0.79636 0.16875 -0.79766 0.16875 -0.79857 0.16782 C -0.80117 0.16551 -0.80352 0.16273 -0.80599 0.16041 C -0.80742 0.15902 -0.80886 0.15787 -0.81029 0.15648 C -0.81771 0.14907 -0.81289 0.15254 -0.81875 0.14907 L -0.825 0.14143 C -0.82604 0.14027 -0.82734 0.13935 -0.82826 0.13773 C -0.83646 0.12314 -0.83268 0.12801 -0.8388 0.12083 L -0.84297 0.10972 L -0.84505 0.10393 L -0.84609 0.09838 " pathEditMode="relative" ptsTypes="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06 0.03171 C -0.09571 0.04352 -0.08321 0.04121 -0.19323 0.04676 C -0.20795 0.04746 -0.22279 0.04421 -0.2375 0.04306 C -0.24141 0.04167 -0.24532 0.04097 -0.24922 0.03912 C -0.25105 0.03843 -0.25261 0.03658 -0.25443 0.03542 C -0.25873 0.03287 -0.25938 0.03403 -0.26394 0.03171 C -0.26615 0.03056 -0.2681 0.02894 -0.27032 0.02801 L -0.27448 0.02616 C -0.29388 0.02847 -0.31342 0.02801 -0.33269 0.03357 C -0.33777 0.03496 -0.34167 0.04259 -0.34636 0.04676 C -0.34805 0.04815 -0.35 0.04884 -0.3517 0.05046 C -0.36042 0.05926 -0.35131 0.05417 -0.36003 0.05787 C -0.3612 0.05996 -0.36198 0.06227 -0.36329 0.06366 C -0.36446 0.06482 -0.36615 0.06458 -0.36745 0.06551 C -0.37852 0.07292 -0.36511 0.06621 -0.37592 0.07107 C -0.378 0.07361 -0.37982 0.07755 -0.3823 0.07871 C -0.38373 0.07917 -0.38516 0.07963 -0.38646 0.08056 C -0.38803 0.08148 -0.38933 0.0831 -0.39076 0.08426 C -0.39245 0.08565 -0.39428 0.08658 -0.39597 0.08796 C -0.3974 0.08912 -0.39883 0.09051 -0.40027 0.0919 C -0.40131 0.09283 -0.40222 0.09468 -0.40339 0.0956 C -0.40469 0.09653 -0.40625 0.09676 -0.40769 0.09746 C -0.41563 0.10695 -0.40547 0.09583 -0.41498 0.10301 C -0.41615 0.10394 -0.41706 0.10579 -0.41823 0.10695 C -0.41993 0.10833 -0.42162 0.10949 -0.42344 0.11065 C -0.42891 0.11389 -0.43581 0.11736 -0.44141 0.12176 C -0.44362 0.12361 -0.44558 0.1257 -0.44779 0.12755 C -0.44883 0.12824 -0.44987 0.12847 -0.45092 0.1294 C -0.45209 0.13033 -0.453 0.13195 -0.45404 0.1331 C -0.45821 0.13727 -0.46355 0.14144 -0.46784 0.14445 C -0.46888 0.14514 -0.46993 0.1456 -0.47097 0.1463 C -0.4724 0.14815 -0.4737 0.15046 -0.47527 0.15185 C -0.47683 0.15347 -0.47878 0.1544 -0.48047 0.15579 C -0.48191 0.15695 -0.48334 0.1581 -0.48477 0.15949 C -0.4892 0.16412 -0.48998 0.16783 -0.49636 0.17083 C -0.49779 0.1713 -0.49922 0.17176 -0.50053 0.17269 C -0.50209 0.17361 -0.50339 0.175 -0.50482 0.17639 C -0.50586 0.17755 -0.50678 0.17917 -0.50795 0.18009 C -0.51381 0.18426 -0.52006 0.18727 -0.52592 0.19144 C -0.53295 0.1963 -0.5293 0.19445 -0.53646 0.19699 C -0.5375 0.19838 -0.53855 0.2 -0.53972 0.2007 C -0.54362 0.20347 -0.54818 0.20486 -0.55235 0.20648 C -0.55404 0.20764 -0.55586 0.20926 -0.55769 0.21019 C -0.56042 0.21181 -0.56329 0.21227 -0.56602 0.21389 C -0.56719 0.21458 -0.56823 0.21528 -0.56928 0.21574 C -0.57201 0.21713 -0.57474 0.21945 -0.57774 0.21968 L -0.6517 0.22153 C -0.653 0.22199 -0.65443 0.22269 -0.65586 0.22338 C -0.65756 0.22408 -0.65938 0.22431 -0.6612 0.22523 C -0.66329 0.22616 -0.66537 0.22778 -0.66745 0.22894 L -0.67071 0.23079 C -0.67175 0.23148 -0.67279 0.23195 -0.67383 0.23264 C -0.67904 0.23727 -0.67657 0.23565 -0.68125 0.23843 C -0.6823 0.24028 -0.68321 0.24259 -0.68438 0.24398 C -0.68529 0.24514 -0.68659 0.24514 -0.6875 0.24583 C -0.68907 0.24699 -0.69037 0.24861 -0.6918 0.24954 C -0.69388 0.25116 -0.69597 0.25208 -0.69818 0.25347 C -0.69922 0.25394 -0.70027 0.25486 -0.70131 0.25533 C -0.70274 0.25602 -0.70417 0.25648 -0.70547 0.25718 C -0.70769 0.25833 -0.70977 0.25972 -0.71185 0.26088 C -0.7129 0.26158 -0.71407 0.26181 -0.71498 0.26273 L -0.72136 0.27037 C -0.7224 0.27153 -0.72331 0.27338 -0.72448 0.27408 C -0.72891 0.27662 -0.72683 0.27477 -0.73086 0.27963 C -0.73152 0.28357 -0.73178 0.28773 -0.73295 0.29097 C -0.73529 0.29722 -0.73503 0.29445 -0.73503 0.29861 " pathEditMode="relative" ptsTypes="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51 0.01528 C -0.05716 0.01135 -0.0582 -3.7037E-6 -0.0608 -0.0037 C -0.06171 -0.00486 -0.06289 -0.00486 -0.06393 -0.00555 C -0.06497 -0.0074 -0.06588 -0.00949 -0.06718 -0.01111 C -0.06888 -0.01342 -0.07434 -0.01875 -0.07669 -0.0206 C -0.0776 -0.02129 -0.07877 -0.02176 -0.07981 -0.02245 C -0.08854 -0.03264 -0.07473 -0.01689 -0.09348 -0.03356 C -0.09973 -0.03912 -0.09674 -0.03703 -0.1052 -0.0412 C -0.10651 -0.04189 -0.10794 -0.04282 -0.10937 -0.04305 C -0.11393 -0.04398 -0.11848 -0.04421 -0.12317 -0.0449 C -0.1263 -0.04537 -0.12942 -0.04629 -0.13268 -0.04676 L -0.18541 -0.0449 C -0.18723 -0.0449 -0.18893 -0.04351 -0.19075 -0.04305 C -0.19492 -0.04213 -0.19921 -0.04189 -0.20338 -0.0412 C -0.20976 -0.04004 -0.21601 -0.03842 -0.22239 -0.0375 C -0.22656 -0.0368 -0.23085 -0.03634 -0.23502 -0.03564 C -0.23723 -0.03518 -0.23932 -0.03426 -0.2414 -0.03356 C -0.24778 -0.03194 -0.25078 -0.03125 -0.25729 -0.02986 L -0.31848 -0.03171 C -0.31966 -0.03194 -0.32057 -0.0331 -0.32161 -0.03356 C -0.33854 -0.04051 -0.32617 -0.0331 -0.34283 -0.0449 C -0.34453 -0.04629 -0.34622 -0.04768 -0.34804 -0.04861 C -0.35013 -0.05 -0.35247 -0.05069 -0.35442 -0.05254 C -0.35585 -0.0537 -0.35729 -0.05486 -0.35859 -0.05625 C -0.3677 -0.06597 -0.36171 -0.0618 -0.36809 -0.06551 C -0.37539 -0.07847 -0.372 -0.07384 -0.3776 -0.08055 C -0.37838 -0.0824 -0.37903 -0.08449 -0.37981 -0.08634 C -0.38072 -0.08889 -0.38203 -0.0912 -0.38294 -0.09375 C -0.38372 -0.09606 -0.38437 -0.09884 -0.38502 -0.10115 C -0.3858 -0.10764 -0.38619 -0.11203 -0.3871 -0.11805 C -0.3875 -0.12014 -0.38789 -0.12199 -0.38815 -0.12384 C -0.38789 -0.13889 -0.38763 -0.15393 -0.3871 -0.16898 C -0.38697 -0.17569 -0.38684 -0.18264 -0.38606 -0.18958 C -0.38541 -0.19537 -0.38424 -0.20092 -0.38294 -0.20648 C -0.38216 -0.20972 -0.38072 -0.21273 -0.37981 -0.21574 C -0.37903 -0.21828 -0.37825 -0.22083 -0.3776 -0.22338 C -0.37486 -0.23472 -0.3789 -0.22268 -0.37447 -0.23842 C -0.37395 -0.24027 -0.3733 -0.24259 -0.37239 -0.24398 C -0.37148 -0.24514 -0.37031 -0.24514 -0.36914 -0.24583 C -0.3621 -0.25833 -0.36979 -0.24652 -0.36289 -0.25347 C -0.36067 -0.25555 -0.35859 -0.25833 -0.35651 -0.26088 C -0.35546 -0.26203 -0.35455 -0.26365 -0.35338 -0.26458 C -0.35195 -0.26597 -0.35052 -0.26736 -0.34908 -0.26828 C -0.34544 -0.27129 -0.34296 -0.27222 -0.33958 -0.27592 C -0.33632 -0.27939 -0.33333 -0.28379 -0.33007 -0.28726 C -0.32838 -0.28912 -0.32656 -0.29074 -0.32486 -0.29282 C -0.32343 -0.29444 -0.32213 -0.29676 -0.32057 -0.29838 C -0.31861 -0.30069 -0.31627 -0.30185 -0.31432 -0.30416 C -0.31302 -0.30555 -0.31223 -0.3081 -0.31106 -0.30972 C -0.31015 -0.31111 -0.30898 -0.31203 -0.30794 -0.31342 C -0.30677 -0.31527 -0.30598 -0.31736 -0.30481 -0.31921 C -0.30377 -0.3206 -0.3026 -0.32152 -0.30156 -0.32291 C -0.30013 -0.32476 -0.29869 -0.32639 -0.29739 -0.32847 C -0.29375 -0.33402 -0.29348 -0.33634 -0.28997 -0.34351 C -0.28906 -0.3456 -0.28776 -0.34699 -0.28684 -0.34907 C -0.28606 -0.35092 -0.28541 -0.35277 -0.28476 -0.35486 C -0.28177 -0.36342 -0.27877 -0.37199 -0.2763 -0.38101 C -0.27552 -0.38356 -0.27486 -0.38611 -0.27408 -0.38865 C -0.27356 -0.39051 -0.27252 -0.39213 -0.272 -0.39421 C -0.26914 -0.40555 -0.27031 -0.40486 -0.26888 -0.41666 C -0.26861 -0.41875 -0.26809 -0.4206 -0.26783 -0.42245 C -0.26588 -0.45555 -0.26445 -0.46041 -0.26679 -0.49375 C -0.26705 -0.49768 -0.26809 -0.50139 -0.26888 -0.50509 C -0.27135 -0.51689 -0.2707 -0.51389 -0.27526 -0.52569 C -0.27734 -0.53125 -0.27825 -0.53449 -0.28151 -0.53889 C -0.28854 -0.54791 -0.2914 -0.55139 -0.29843 -0.55578 C -0.3026 -0.55833 -0.30677 -0.56203 -0.31106 -0.56319 L -0.31848 -0.56504 C -0.31953 -0.56574 -0.32057 -0.56666 -0.32161 -0.56689 C -0.33385 -0.57037 -0.33515 -0.56851 -0.34908 -0.56689 L -0.35859 -0.55578 C -0.35963 -0.55439 -0.36054 -0.55277 -0.36184 -0.55185 L -0.37135 -0.54629 C -0.37239 -0.5456 -0.37343 -0.54467 -0.37447 -0.54444 L -0.3819 -0.54259 C -0.38541 -0.54051 -0.38398 -0.54074 -0.38606 -0.54074 " pathEditMode="relative" ptsTypes="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33 -0.00486 C -0.07553 -0.00209 -0.07162 -0.00185 -0.09089 -0.00486 C -0.09232 -0.00509 -0.09362 -0.00648 -0.09506 -0.00671 C -0.10274 -0.00787 -0.11055 -0.00787 -0.11836 -0.00857 L -0.17435 -0.00671 C -0.17579 -0.00671 -0.17722 -0.00579 -0.17852 -0.00486 C -0.18555 -0.00023 -0.19662 0.01018 -0.20183 0.01574 C -0.20352 0.01759 -0.20521 0.01967 -0.20704 0.02153 C -0.20977 0.02407 -0.21276 0.02592 -0.2155 0.02893 C -0.21745 0.03102 -0.21901 0.03403 -0.22084 0.03657 C -0.22279 0.03912 -0.22513 0.0412 -0.22709 0.04398 C -0.2293 0.04699 -0.23125 0.05046 -0.23347 0.05347 C -0.2362 0.05671 -0.2392 0.05926 -0.24193 0.06273 C -0.24636 0.06852 -0.2504 0.07523 -0.25456 0.08148 C -0.25665 0.08472 -0.25899 0.0875 -0.26094 0.09097 C -0.26263 0.09398 -0.26433 0.09745 -0.26615 0.10023 C -0.27071 0.10741 -0.27566 0.11342 -0.27995 0.12106 C -0.28165 0.12407 -0.28334 0.12731 -0.28516 0.13032 C -0.29441 0.14537 -0.28842 0.13449 -0.29792 0.14722 C -0.30013 0.15023 -0.30222 0.15324 -0.30417 0.15671 C -0.30612 0.15972 -0.30782 0.16273 -0.30951 0.16597 C -0.31133 0.16967 -0.31276 0.17384 -0.31485 0.17731 C -0.31875 0.18403 -0.32318 0.18981 -0.32748 0.19606 C -0.32917 0.19861 -0.33125 0.20046 -0.33282 0.20347 C -0.33451 0.20741 -0.3362 0.21111 -0.33803 0.21481 C -0.33907 0.2169 -0.34024 0.21852 -0.34115 0.22037 C -0.34467 0.22731 -0.3461 0.23171 -0.34961 0.23727 C -0.35131 0.24004 -0.35326 0.24236 -0.35495 0.24491 C -0.3642 0.25926 -0.35157 0.24074 -0.36133 0.2581 C -0.36211 0.25972 -0.36342 0.26041 -0.36446 0.2618 C -0.37253 0.27384 -0.3629 0.2618 -0.37084 0.27106 L -0.76797 0.20555 C -0.7711 0.20486 -0.77357 0.20023 -0.77644 0.19791 C -0.85 0.14074 -0.6724 0.28287 -0.79961 0.17916 C -0.86745 0.12407 -0.77709 0.20023 -0.8155 0.16597 C -0.81719 0.16458 -0.81928 0.16412 -0.82084 0.16227 C -0.84219 0.13657 -0.86303 0.10972 -0.88412 0.08333 C -0.89011 0.06759 -0.8806 0.09259 -0.89154 0.06643 C -0.8931 0.06296 -0.89454 0.05903 -0.89584 0.05532 C -0.89662 0.05278 -0.89714 0.05023 -0.89792 0.04768 C -0.89922 0.04375 -0.90092 0.04051 -0.90209 0.03657 C -0.90274 0.03472 -0.90261 0.03264 -0.90313 0.03079 C -0.90547 0.02315 -0.90808 0.01574 -0.91055 0.00833 C -0.91198 0.00393 -0.91355 -0.00023 -0.91485 -0.00486 L -0.91901 -0.01991 C -0.92383 -0.12107 -0.93868 -0.19028 -0.92527 -0.27709 C -0.92331 -0.28982 -0.92045 -0.30209 -0.91797 -0.31459 C -0.91524 -0.34421 -0.9142 -0.35972 -0.90105 -0.39352 C -0.89792 -0.40162 -0.8948 -0.40996 -0.89154 -0.41806 C -0.88829 -0.42616 -0.88165 -0.43912 -0.87787 -0.44421 C -0.86133 -0.46644 -0.8448 -0.48866 -0.82709 -0.5081 C -0.8254 -0.50996 -0.80691 -0.52315 -0.79961 -0.52685 C -0.78881 -0.53241 -0.76316 -0.5456 -0.75105 -0.54931 C -0.74089 -0.55255 -0.7306 -0.5544 -0.72045 -0.55695 C -0.71732 -0.55764 -0.71407 -0.55834 -0.71094 -0.5588 L -0.62006 -0.57014 L -0.4004 -0.55116 C -0.39375 -0.55046 -0.38763 -0.54537 -0.38138 -0.5419 C -0.37175 -0.53658 -0.36224 -0.53102 -0.35287 -0.525 C -0.33776 -0.51551 -0.30821 -0.47986 -0.30534 -0.47616 C -0.30144 -0.47107 -0.29766 -0.46574 -0.29362 -0.46111 C -0.28542 -0.45185 -0.27683 -0.44352 -0.26836 -0.43496 C -0.26693 -0.43357 -0.26537 -0.43264 -0.26407 -0.43102 C -0.25938 -0.42523 -0.25482 -0.41875 -0.2504 -0.41227 C -0.24922 -0.41065 -0.24818 -0.4088 -0.24714 -0.40671 C -0.23256 -0.37639 -0.22123 -0.34676 -0.20912 -0.31088 C -0.19727 -0.2757 -0.19597 -0.27338 -0.18594 -0.23773 C -0.18503 -0.23472 -0.18451 -0.23148 -0.18386 -0.22824 C -0.17618 -0.15255 -0.17748 -0.18519 -0.17956 -0.08935 C -0.17969 -0.08611 -0.18008 -0.0831 -0.1806 -0.07986 C -0.18295 -0.06783 -0.18581 -0.05625 -0.18803 -0.04421 C -0.19362 -0.01459 -0.18816 -0.04005 -0.19649 -0.01042 C -0.19805 -0.00486 -0.19883 0.00116 -0.20066 0.00648 C -0.20625 0.02245 -0.21263 0.03773 -0.21862 0.05347 C -0.22045 0.05787 -0.22175 0.06273 -0.22396 0.06643 C -0.22644 0.07083 -0.22904 0.075 -0.23138 0.07963 C -0.23321 0.08333 -0.2349 0.08704 -0.23659 0.09097 C -0.23737 0.09259 -0.2379 0.09491 -0.23868 0.09653 C -0.24636 0.11204 -0.24128 0.10046 -0.24818 0.11157 C -0.25013 0.11458 -0.25157 0.11829 -0.25352 0.12106 C -0.25821 0.12708 -0.26329 0.13241 -0.26836 0.13796 C -0.27071 0.14051 -0.27331 0.14259 -0.27566 0.14537 C -0.278 0.14815 -0.27982 0.15208 -0.28204 0.15486 C -0.28503 0.15833 -0.28855 0.16065 -0.29154 0.16412 C -0.29415 0.1669 -0.29636 0.1706 -0.29896 0.17361 C -0.30586 0.18125 -0.31355 0.18727 -0.32006 0.19606 C -0.32995 0.20926 -0.32032 0.19676 -0.34011 0.21852 C -0.34232 0.22106 -0.34428 0.22384 -0.34649 0.22616 C -0.35066 0.23055 -0.35495 0.23472 -0.35912 0.23935 C -0.37266 0.25393 -0.35886 0.23958 -0.37084 0.25416 C -0.37357 0.25764 -0.37657 0.26018 -0.37917 0.26366 C -0.40508 0.2956 -0.38516 0.275 -0.41615 0.30694 C -0.42253 0.31319 -0.42852 0.3206 -0.43516 0.32569 C -0.44362 0.33194 -0.4517 0.34051 -0.46055 0.34444 C -0.50092 0.3618 -0.5349 0.36551 -0.57566 0.37268 C -0.6043 0.36435 -0.6336 0.36273 -0.66133 0.34815 C -0.67956 0.33866 -0.69857 0.32523 -0.71198 0.30116 C -0.71342 0.29861 -0.71459 0.29583 -0.71628 0.29375 C -0.71745 0.29213 -0.71915 0.29143 -0.72045 0.29004 C -0.7293 0.27963 -0.73829 0.26921 -0.74688 0.2581 C -0.80821 0.17801 -0.75521 0.24722 -0.77852 0.21111 C -0.85612 0.09028 -0.79024 0.19722 -0.82605 0.13588 C -0.83165 0.12639 -0.83737 0.11736 -0.84297 0.10787 C -0.8448 0.10486 -0.84662 0.10185 -0.84831 0.09838 C -0.85313 0.08842 -0.8586 0.07916 -0.86303 0.06829 C -0.86862 0.05463 -0.87435 0.04097 -0.87995 0.02708 C -0.88217 0.02153 -0.88399 0.01551 -0.88633 0.01018 C -0.89506 -0.01042 -0.90118 -0.02315 -0.90847 -0.04421 C -0.91576 -0.06528 -0.92409 -0.08542 -0.92943 -0.1081 C -0.93099 -0.11482 -0.93555 -0.13241 -0.93685 -0.1419 C -0.94063 -0.16829 -0.93594 -0.14259 -0.93894 -0.1588 C -0.93933 -0.1625 -0.93985 -0.16621 -0.93998 -0.17014 C -0.94388 -0.24005 -0.94388 -0.25787 -0.93373 -0.34653 C -0.93191 -0.36227 -0.91915 -0.41597 -0.91276 -0.43866 C -0.90443 -0.46759 -0.89753 -0.49792 -0.88737 -0.525 C -0.88308 -0.53634 -0.88008 -0.54931 -0.87461 -0.5588 C -0.853 -0.59699 -0.87553 -0.55996 -0.85248 -0.59051 C -0.85053 -0.59306 -0.84909 -0.59699 -0.84727 -0.59977 C -0.84206 -0.60718 -0.83672 -0.61389 -0.83138 -0.6206 C -0.82657 -0.62639 -0.82162 -0.63195 -0.81654 -0.6375 C -0.81524 -0.63889 -0.81381 -0.64028 -0.81237 -0.64121 C -0.80717 -0.64468 -0.80196 -0.64908 -0.79649 -0.65046 C -0.78737 -0.65301 -0.77813 -0.65185 -0.76901 -0.65255 C -0.71941 -0.64815 -0.66967 -0.64584 -0.62006 -0.63935 C -0.61667 -0.63889 -0.61381 -0.6338 -0.61055 -0.63171 C -0.5987 -0.62431 -0.58646 -0.61875 -0.57461 -0.61111 C -0.56498 -0.60486 -0.5556 -0.59769 -0.5461 -0.59051 C -0.5224 -0.57269 -0.50092 -0.55324 -0.47852 -0.52871 L -0.42357 -0.46875 L -0.40456 -0.44792 L -0.38451 -0.42546 C -0.3681 -0.40695 -0.34961 -0.38727 -0.3349 -0.36528 C -0.30417 -0.31991 -0.35612 -0.39792 -0.32214 -0.34283 C -0.31641 -0.33357 -0.31003 -0.3257 -0.30417 -0.31667 C -0.2974 -0.30556 -0.29102 -0.29375 -0.28412 -0.28264 C -0.278 -0.27292 -0.27123 -0.26435 -0.26511 -0.25463 C -0.26381 -0.25255 -0.26316 -0.24954 -0.26198 -0.24699 C -0.26094 -0.24514 -0.25977 -0.24352 -0.25886 -0.24144 C -0.25795 -0.23982 -0.25743 -0.23773 -0.25665 -0.23588 C -0.25573 -0.23334 -0.2543 -0.23102 -0.25352 -0.22824 C -0.25183 -0.22292 -0.25092 -0.2169 -0.24935 -0.21134 C -0.24844 -0.2081 -0.24701 -0.20533 -0.2461 -0.20209 C -0.23816 -0.17361 -0.24401 -0.19005 -0.23659 -0.16829 C -0.23594 -0.16621 -0.23529 -0.16435 -0.23451 -0.1625 C -0.23034 -0.15371 -0.22592 -0.14514 -0.22188 -0.13634 C -0.20925 -0.10903 -0.23685 -0.16482 -0.2155 -0.1213 C -0.21446 -0.11921 -0.21329 -0.11783 -0.21237 -0.11574 C -0.20521 -0.09931 -0.21081 -0.10834 -0.20287 -0.08935 C -0.20066 -0.08426 -0.19857 -0.0794 -0.19649 -0.07431 C -0.19401 -0.06806 -0.1918 -0.06134 -0.18907 -0.05556 C -0.18737 -0.05185 -0.18542 -0.04815 -0.18386 -0.04421 C -0.17839 -0.03195 -0.17422 -0.01783 -0.16797 -0.00671 C -0.16316 0.00185 -0.16459 -0.00232 -0.16263 0.00463 " pathEditMode="relative" ptsTypes="AAAAAAAAAAAAAAAAAAAAAAAAAAAAAAAAAAAAAAAAAAAAAAAAAAAAAAAAAAAAAAAAAAAAAAAAAAAAAAAAAAAAAAAAAAAAAAAAAAAAAAAAAAAAAAAAAAAAAAAAAAAAAAAAAAAAAAAAAAAAAAAAAAAAAAAAA">
                                      <p:cBhvr>
                                        <p:cTn id="18" dur="6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413</Words>
  <Application>Microsoft Macintosh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Hurme Geometric Sans 4</vt:lpstr>
      <vt:lpstr>Office Theme</vt:lpstr>
      <vt:lpstr>Deploying R(eplicable) Data Projects </vt:lpstr>
      <vt:lpstr>R &amp; Data Science in Consulting</vt:lpstr>
      <vt:lpstr>My Data Tool Belt</vt:lpstr>
      <vt:lpstr>Let’s (get ready to) Deploy!</vt:lpstr>
      <vt:lpstr>Architecture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R(eplicable) Data Solutions </dc:title>
  <dc:creator>Tyler Sanders</dc:creator>
  <cp:lastModifiedBy>Tyler Sanders</cp:lastModifiedBy>
  <cp:revision>7</cp:revision>
  <dcterms:created xsi:type="dcterms:W3CDTF">2024-01-11T00:09:47Z</dcterms:created>
  <dcterms:modified xsi:type="dcterms:W3CDTF">2024-01-11T06:37:25Z</dcterms:modified>
</cp:coreProperties>
</file>