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0" y="-13970"/>
            <a:ext cx="12186285" cy="6855460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3515360" y="5142230"/>
            <a:ext cx="5514340" cy="694690"/>
            <a:chOff x="3326" y="7599"/>
            <a:chExt cx="12208" cy="1538"/>
          </a:xfrm>
        </p:grpSpPr>
        <p:grpSp>
          <p:nvGrpSpPr>
            <p:cNvPr id="9" name="组合 8"/>
            <p:cNvGrpSpPr/>
            <p:nvPr/>
          </p:nvGrpSpPr>
          <p:grpSpPr>
            <a:xfrm>
              <a:off x="3326" y="7701"/>
              <a:ext cx="12209" cy="1301"/>
              <a:chOff x="2554" y="7739"/>
              <a:chExt cx="12209" cy="1301"/>
            </a:xfrm>
          </p:grpSpPr>
          <p:grpSp>
            <p:nvGrpSpPr>
              <p:cNvPr id="12" name="组合 11"/>
              <p:cNvGrpSpPr>
                <a:grpSpLocks noChangeAspect="1"/>
              </p:cNvGrpSpPr>
              <p:nvPr/>
            </p:nvGrpSpPr>
            <p:grpSpPr>
              <a:xfrm>
                <a:off x="11161" y="7772"/>
                <a:ext cx="3602" cy="1268"/>
                <a:chOff x="7783" y="2256"/>
                <a:chExt cx="12519" cy="4406"/>
              </a:xfrm>
            </p:grpSpPr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7783" y="2256"/>
                  <a:ext cx="4893" cy="440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14" name="图片 13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2634" y="2497"/>
                  <a:ext cx="7668" cy="36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  <p:pic>
            <p:nvPicPr>
              <p:cNvPr id="15" name="图片 14" descr="红色底logo使用规范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4" y="7739"/>
                <a:ext cx="7987" cy="1240"/>
              </a:xfrm>
              <a:prstGeom prst="rect">
                <a:avLst/>
              </a:prstGeom>
            </p:spPr>
          </p:pic>
        </p:grpSp>
        <p:cxnSp>
          <p:nvCxnSpPr>
            <p:cNvPr id="16" name="直接连接符 15"/>
            <p:cNvCxnSpPr/>
            <p:nvPr/>
          </p:nvCxnSpPr>
          <p:spPr>
            <a:xfrm flipH="1">
              <a:off x="11626" y="7599"/>
              <a:ext cx="1" cy="1539"/>
            </a:xfrm>
            <a:prstGeom prst="line">
              <a:avLst/>
            </a:prstGeom>
            <a:ln w="31750">
              <a:gradFill>
                <a:gsLst>
                  <a:gs pos="0">
                    <a:schemeClr val="bg1">
                      <a:alpha val="0"/>
                    </a:schemeClr>
                  </a:gs>
                  <a:gs pos="25000">
                    <a:schemeClr val="bg1">
                      <a:alpha val="50000"/>
                    </a:schemeClr>
                  </a:gs>
                  <a:gs pos="50000">
                    <a:schemeClr val="bg1"/>
                  </a:gs>
                  <a:gs pos="75000">
                    <a:schemeClr val="bg1">
                      <a:alpha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Black</vt:lpstr>
      <vt:lpstr>微软雅黑</vt:lpstr>
      <vt:lpstr>Arial Unicode MS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4</cp:revision>
  <dcterms:created xsi:type="dcterms:W3CDTF">2021-12-07T02:58:00Z</dcterms:created>
  <dcterms:modified xsi:type="dcterms:W3CDTF">2021-12-07T03:18:53Z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2052-11.8.2.8506</vt:lpwstr>
  </property>
</Properties>
</file>