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58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47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50E7EBB3-9316-4D0E-B7DF-278ECDC7CA52}"/>
    <pc:docChg chg="undo custSel modSld">
      <pc:chgData name="Tyler Milewski" userId="d8a66fee8314b92f" providerId="LiveId" clId="{50E7EBB3-9316-4D0E-B7DF-278ECDC7CA52}" dt="2024-01-17T21:16:08.230" v="47" actId="20577"/>
      <pc:docMkLst>
        <pc:docMk/>
      </pc:docMkLst>
      <pc:sldChg chg="modSp mod">
        <pc:chgData name="Tyler Milewski" userId="d8a66fee8314b92f" providerId="LiveId" clId="{50E7EBB3-9316-4D0E-B7DF-278ECDC7CA52}" dt="2024-01-17T21:16:08.230" v="47" actId="20577"/>
        <pc:sldMkLst>
          <pc:docMk/>
          <pc:sldMk cId="1614882114" sldId="256"/>
        </pc:sldMkLst>
        <pc:graphicFrameChg chg="mod modGraphic">
          <ac:chgData name="Tyler Milewski" userId="d8a66fee8314b92f" providerId="LiveId" clId="{50E7EBB3-9316-4D0E-B7DF-278ECDC7CA52}" dt="2024-01-17T21:15:11.829" v="13" actId="20577"/>
          <ac:graphicFrameMkLst>
            <pc:docMk/>
            <pc:sldMk cId="1614882114" sldId="256"/>
            <ac:graphicFrameMk id="15" creationId="{992069DA-7A66-0D80-016B-A1D16F12D328}"/>
          </ac:graphicFrameMkLst>
        </pc:graphicFrameChg>
        <pc:graphicFrameChg chg="mod modGraphic">
          <ac:chgData name="Tyler Milewski" userId="d8a66fee8314b92f" providerId="LiveId" clId="{50E7EBB3-9316-4D0E-B7DF-278ECDC7CA52}" dt="2024-01-17T21:15:29.241" v="21" actId="20577"/>
          <ac:graphicFrameMkLst>
            <pc:docMk/>
            <pc:sldMk cId="1614882114" sldId="256"/>
            <ac:graphicFrameMk id="23" creationId="{AE18AD83-EEB3-7339-F60B-65BCA5251C99}"/>
          </ac:graphicFrameMkLst>
        </pc:graphicFrameChg>
        <pc:graphicFrameChg chg="mod modGraphic">
          <ac:chgData name="Tyler Milewski" userId="d8a66fee8314b92f" providerId="LiveId" clId="{50E7EBB3-9316-4D0E-B7DF-278ECDC7CA52}" dt="2024-01-17T21:15:44.736" v="32" actId="20577"/>
          <ac:graphicFrameMkLst>
            <pc:docMk/>
            <pc:sldMk cId="1614882114" sldId="256"/>
            <ac:graphicFrameMk id="24" creationId="{280E476C-913A-0A6C-2CB5-99BC1CAFD2FA}"/>
          </ac:graphicFrameMkLst>
        </pc:graphicFrameChg>
        <pc:graphicFrameChg chg="mod modGraphic">
          <ac:chgData name="Tyler Milewski" userId="d8a66fee8314b92f" providerId="LiveId" clId="{50E7EBB3-9316-4D0E-B7DF-278ECDC7CA52}" dt="2024-01-17T21:16:08.230" v="47" actId="20577"/>
          <ac:graphicFrameMkLst>
            <pc:docMk/>
            <pc:sldMk cId="1614882114" sldId="256"/>
            <ac:graphicFrameMk id="25" creationId="{FA5F4881-48EF-AC24-2356-C6605E8F35B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95781"/>
            <a:ext cx="8549640" cy="382016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763261"/>
            <a:ext cx="7543800" cy="2649219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84200"/>
            <a:ext cx="216884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84200"/>
            <a:ext cx="638079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735583"/>
            <a:ext cx="8675370" cy="456437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7343143"/>
            <a:ext cx="8675370" cy="240029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84202"/>
            <a:ext cx="867537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689861"/>
            <a:ext cx="4255174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008120"/>
            <a:ext cx="4255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689861"/>
            <a:ext cx="4276130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008120"/>
            <a:ext cx="427613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579882"/>
            <a:ext cx="5092065" cy="7797800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579882"/>
            <a:ext cx="5092065" cy="7797800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84202"/>
            <a:ext cx="86753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921000"/>
            <a:ext cx="86753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16C7-8034-49CB-83EB-E718F1D3B02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0170162"/>
            <a:ext cx="339471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D13ACF7-68A0-0ADC-C72F-34E279CB6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1560" y="5318760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584" tIns="50292" rIns="100584" bIns="50292" numCol="1" anchor="t" anchorCtr="0" compatLnSpc="1">
            <a:prstTxWarp prst="textNoShape">
              <a:avLst/>
            </a:prstTxWarp>
          </a:bodyPr>
          <a:lstStyle/>
          <a:p>
            <a:endParaRPr lang="en-US" sz="2277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2061-1DE4-B2A2-7B07-59EB1315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48" y="1"/>
            <a:ext cx="4780528" cy="4107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C6BC3-F32A-C381-CCE6-8BE99BD4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1" y="0"/>
            <a:ext cx="4780529" cy="4107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739ED9-7721-217F-0E41-A466E1AD9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22" y="5486400"/>
            <a:ext cx="4778954" cy="4105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2D048-94EB-3075-1224-3A5326391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" y="5486400"/>
            <a:ext cx="4778954" cy="4105656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2069DA-7A66-0D80-016B-A1D16F12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62257"/>
              </p:ext>
            </p:extLst>
          </p:nvPr>
        </p:nvGraphicFramePr>
        <p:xfrm>
          <a:off x="984191" y="4107009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4336F50-9ED8-54DE-F485-3A87594C9515}"/>
              </a:ext>
            </a:extLst>
          </p:cNvPr>
          <p:cNvSpPr txBox="1"/>
          <p:nvPr/>
        </p:nvSpPr>
        <p:spPr>
          <a:xfrm>
            <a:off x="81031" y="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67B31-D053-F32D-10A0-BAF431C3D3D9}"/>
              </a:ext>
            </a:extLst>
          </p:cNvPr>
          <p:cNvSpPr txBox="1"/>
          <p:nvPr/>
        </p:nvSpPr>
        <p:spPr>
          <a:xfrm>
            <a:off x="5029200" y="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DFC6B-3DF4-7D75-D771-0AEA719A2431}"/>
              </a:ext>
            </a:extLst>
          </p:cNvPr>
          <p:cNvSpPr txBox="1"/>
          <p:nvPr/>
        </p:nvSpPr>
        <p:spPr>
          <a:xfrm>
            <a:off x="0" y="5619568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0C5DC-89A5-DA8B-01E1-3CCA6E70D8F1}"/>
              </a:ext>
            </a:extLst>
          </p:cNvPr>
          <p:cNvSpPr txBox="1"/>
          <p:nvPr/>
        </p:nvSpPr>
        <p:spPr>
          <a:xfrm>
            <a:off x="4997106" y="5675907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E18AD83-EEB3-7339-F60B-65BCA525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4077"/>
              </p:ext>
            </p:extLst>
          </p:nvPr>
        </p:nvGraphicFramePr>
        <p:xfrm>
          <a:off x="5875419" y="4107009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80E476C-913A-0A6C-2CB5-99BC1CAFD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7904"/>
              </p:ext>
            </p:extLst>
          </p:nvPr>
        </p:nvGraphicFramePr>
        <p:xfrm>
          <a:off x="984191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A5F4881-48EF-AC24-2356-C6605E8F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47126"/>
              </p:ext>
            </p:extLst>
          </p:nvPr>
        </p:nvGraphicFramePr>
        <p:xfrm>
          <a:off x="5875419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8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56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2024-01-07T02:46:16Z</dcterms:created>
  <dcterms:modified xsi:type="dcterms:W3CDTF">2024-01-17T21:16:23Z</dcterms:modified>
</cp:coreProperties>
</file>