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>
        <p:scale>
          <a:sx n="53" d="100"/>
          <a:sy n="53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Milewski" userId="d8a66fee8314b92f" providerId="LiveId" clId="{800E18A4-FDF0-4A45-B5EE-99D8C4DE58A7}"/>
    <pc:docChg chg="undo custSel modSld">
      <pc:chgData name="Tyler Milewski" userId="d8a66fee8314b92f" providerId="LiveId" clId="{800E18A4-FDF0-4A45-B5EE-99D8C4DE58A7}" dt="2024-01-03T18:42:11.848" v="726" actId="1076"/>
      <pc:docMkLst>
        <pc:docMk/>
      </pc:docMkLst>
      <pc:sldChg chg="addSp delSp modSp mod modNotesTx">
        <pc:chgData name="Tyler Milewski" userId="d8a66fee8314b92f" providerId="LiveId" clId="{800E18A4-FDF0-4A45-B5EE-99D8C4DE58A7}" dt="2024-01-03T18:42:11.848" v="726" actId="1076"/>
        <pc:sldMkLst>
          <pc:docMk/>
          <pc:sldMk cId="2415045343" sldId="256"/>
        </pc:sldMkLst>
        <pc:spChg chg="mod">
          <ac:chgData name="Tyler Milewski" userId="d8a66fee8314b92f" providerId="LiveId" clId="{800E18A4-FDF0-4A45-B5EE-99D8C4DE58A7}" dt="2024-01-03T17:46:16.318" v="278" actId="1076"/>
          <ac:spMkLst>
            <pc:docMk/>
            <pc:sldMk cId="2415045343" sldId="256"/>
            <ac:spMk id="32" creationId="{BF132CB9-CC90-AE1F-EBDF-3C3F86704003}"/>
          </ac:spMkLst>
        </pc:spChg>
        <pc:spChg chg="mod">
          <ac:chgData name="Tyler Milewski" userId="d8a66fee8314b92f" providerId="LiveId" clId="{800E18A4-FDF0-4A45-B5EE-99D8C4DE58A7}" dt="2024-01-03T17:46:40.968" v="279" actId="1076"/>
          <ac:spMkLst>
            <pc:docMk/>
            <pc:sldMk cId="2415045343" sldId="256"/>
            <ac:spMk id="40" creationId="{2911ED61-CA06-02D0-E286-48548893BF03}"/>
          </ac:spMkLst>
        </pc:spChg>
        <pc:spChg chg="mod">
          <ac:chgData name="Tyler Milewski" userId="d8a66fee8314b92f" providerId="LiveId" clId="{800E18A4-FDF0-4A45-B5EE-99D8C4DE58A7}" dt="2024-01-03T18:42:11.848" v="726" actId="1076"/>
          <ac:spMkLst>
            <pc:docMk/>
            <pc:sldMk cId="2415045343" sldId="256"/>
            <ac:spMk id="46" creationId="{29DBB67B-E9D7-A3A1-7DF5-397C32FB9C79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47" creationId="{E255C10D-FCFD-4E86-A954-476D04AD885D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48" creationId="{A90BAFCA-53EA-A68E-5459-B7E863D9F99E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49" creationId="{C688107C-0790-E4A9-5287-3ABE5AF9610A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0" creationId="{4DAB9C24-56C5-4961-73CC-0F5172A8C55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1" creationId="{5ADE3B0F-307B-FBBB-9D25-31F66E794DF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2" creationId="{E704EF28-18CA-990E-0BB7-CB19282A9195}"/>
          </ac:spMkLst>
        </pc:spChg>
        <pc:spChg chg="add del mod">
          <ac:chgData name="Tyler Milewski" userId="d8a66fee8314b92f" providerId="LiveId" clId="{800E18A4-FDF0-4A45-B5EE-99D8C4DE58A7}" dt="2024-01-03T17:39:28.333" v="96"/>
          <ac:spMkLst>
            <pc:docMk/>
            <pc:sldMk cId="2415045343" sldId="256"/>
            <ac:spMk id="53" creationId="{092E5027-549B-5343-3DD7-6639676B2AC9}"/>
          </ac:spMkLst>
        </pc:spChg>
        <pc:spChg chg="add del mod">
          <ac:chgData name="Tyler Milewski" userId="d8a66fee8314b92f" providerId="LiveId" clId="{800E18A4-FDF0-4A45-B5EE-99D8C4DE58A7}" dt="2024-01-03T17:39:28.333" v="96"/>
          <ac:spMkLst>
            <pc:docMk/>
            <pc:sldMk cId="2415045343" sldId="256"/>
            <ac:spMk id="54" creationId="{F8C17551-29C2-D573-C6F5-9EB0FBD2F7FD}"/>
          </ac:spMkLst>
        </pc:spChg>
        <pc:spChg chg="add del mod">
          <ac:chgData name="Tyler Milewski" userId="d8a66fee8314b92f" providerId="LiveId" clId="{800E18A4-FDF0-4A45-B5EE-99D8C4DE58A7}" dt="2024-01-03T17:39:28.333" v="96"/>
          <ac:spMkLst>
            <pc:docMk/>
            <pc:sldMk cId="2415045343" sldId="256"/>
            <ac:spMk id="55" creationId="{62686542-7D7F-554D-DBF0-987064589960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6" creationId="{55730A99-312B-F13A-017E-85F39C26AED3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7" creationId="{EF1C98FB-6115-6630-FC00-B392167DFAA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8" creationId="{35F41D8F-4157-493C-8D2B-675D6160EE95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59" creationId="{2C62F226-23F5-8662-A306-6A3793BA56E9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60" creationId="{C48C0CBF-82D7-0FC1-8833-471CCC09FE85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61" creationId="{67E9C6FB-0984-920E-AAD4-256979836E64}"/>
          </ac:spMkLst>
        </pc:spChg>
        <pc:spChg chg="add del mod">
          <ac:chgData name="Tyler Milewski" userId="d8a66fee8314b92f" providerId="LiveId" clId="{800E18A4-FDF0-4A45-B5EE-99D8C4DE58A7}" dt="2024-01-03T17:42:39.285" v="192"/>
          <ac:spMkLst>
            <pc:docMk/>
            <pc:sldMk cId="2415045343" sldId="256"/>
            <ac:spMk id="63" creationId="{FC60A433-84E5-5D23-C68B-149C8356DAE4}"/>
          </ac:spMkLst>
        </pc:spChg>
        <pc:spChg chg="add del mod">
          <ac:chgData name="Tyler Milewski" userId="d8a66fee8314b92f" providerId="LiveId" clId="{800E18A4-FDF0-4A45-B5EE-99D8C4DE58A7}" dt="2024-01-03T17:42:39.285" v="192"/>
          <ac:spMkLst>
            <pc:docMk/>
            <pc:sldMk cId="2415045343" sldId="256"/>
            <ac:spMk id="64" creationId="{2CB4E417-782A-D53B-9303-1AE8C7A2A602}"/>
          </ac:spMkLst>
        </pc:spChg>
        <pc:spChg chg="add del mod">
          <ac:chgData name="Tyler Milewski" userId="d8a66fee8314b92f" providerId="LiveId" clId="{800E18A4-FDF0-4A45-B5EE-99D8C4DE58A7}" dt="2024-01-03T17:42:39.285" v="192"/>
          <ac:spMkLst>
            <pc:docMk/>
            <pc:sldMk cId="2415045343" sldId="256"/>
            <ac:spMk id="65" creationId="{C38625E4-B9A8-6285-8FA4-325741473B5F}"/>
          </ac:spMkLst>
        </pc:spChg>
        <pc:spChg chg="add del mod">
          <ac:chgData name="Tyler Milewski" userId="d8a66fee8314b92f" providerId="LiveId" clId="{800E18A4-FDF0-4A45-B5EE-99D8C4DE58A7}" dt="2024-01-03T17:42:42.051" v="194"/>
          <ac:spMkLst>
            <pc:docMk/>
            <pc:sldMk cId="2415045343" sldId="256"/>
            <ac:spMk id="67" creationId="{EEC561FD-E44F-B623-F617-87573BD60E2E}"/>
          </ac:spMkLst>
        </pc:spChg>
        <pc:spChg chg="add del mod">
          <ac:chgData name="Tyler Milewski" userId="d8a66fee8314b92f" providerId="LiveId" clId="{800E18A4-FDF0-4A45-B5EE-99D8C4DE58A7}" dt="2024-01-03T17:42:42.051" v="194"/>
          <ac:spMkLst>
            <pc:docMk/>
            <pc:sldMk cId="2415045343" sldId="256"/>
            <ac:spMk id="68" creationId="{1D9E5689-A67B-DDF8-C3E6-8F11D487AC3B}"/>
          </ac:spMkLst>
        </pc:spChg>
        <pc:spChg chg="add del mod">
          <ac:chgData name="Tyler Milewski" userId="d8a66fee8314b92f" providerId="LiveId" clId="{800E18A4-FDF0-4A45-B5EE-99D8C4DE58A7}" dt="2024-01-03T17:42:42.051" v="194"/>
          <ac:spMkLst>
            <pc:docMk/>
            <pc:sldMk cId="2415045343" sldId="256"/>
            <ac:spMk id="69" creationId="{F3AA2564-3295-97EE-278A-CE783B11FA0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0" creationId="{BFF87B07-148B-6E41-897F-5725A876891B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1" creationId="{A771F38D-DF56-62CC-F55A-69B3FD62C26F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2" creationId="{93250013-F8F2-9E2D-7CBF-1CA3D9A67DC6}"/>
          </ac:spMkLst>
        </pc:spChg>
        <pc:spChg chg="add del mod">
          <ac:chgData name="Tyler Milewski" userId="d8a66fee8314b92f" providerId="LiveId" clId="{800E18A4-FDF0-4A45-B5EE-99D8C4DE58A7}" dt="2024-01-03T17:44:34.613" v="234"/>
          <ac:spMkLst>
            <pc:docMk/>
            <pc:sldMk cId="2415045343" sldId="256"/>
            <ac:spMk id="74" creationId="{55BD301A-D896-C4F5-CBF2-3AA4A5BEE4D3}"/>
          </ac:spMkLst>
        </pc:spChg>
        <pc:spChg chg="add del mod">
          <ac:chgData name="Tyler Milewski" userId="d8a66fee8314b92f" providerId="LiveId" clId="{800E18A4-FDF0-4A45-B5EE-99D8C4DE58A7}" dt="2024-01-03T17:44:34.613" v="234"/>
          <ac:spMkLst>
            <pc:docMk/>
            <pc:sldMk cId="2415045343" sldId="256"/>
            <ac:spMk id="75" creationId="{2B148A00-ADFE-122C-C056-D88F7D0802F6}"/>
          </ac:spMkLst>
        </pc:spChg>
        <pc:spChg chg="add del mod">
          <ac:chgData name="Tyler Milewski" userId="d8a66fee8314b92f" providerId="LiveId" clId="{800E18A4-FDF0-4A45-B5EE-99D8C4DE58A7}" dt="2024-01-03T17:44:34.613" v="234"/>
          <ac:spMkLst>
            <pc:docMk/>
            <pc:sldMk cId="2415045343" sldId="256"/>
            <ac:spMk id="76" creationId="{D7BB03B1-C5C4-F60E-E711-6FF6125CA465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7" creationId="{82D2A697-673A-6A12-4EEE-6CEC5915548A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8" creationId="{E968F7E2-D33C-F9F7-3889-CFDF2FEED52F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79" creationId="{61238A9E-0EFE-F4F6-3431-698D35ADAA1A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0" creationId="{2104A481-5130-9D3A-C479-6BDF88A04C64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1" creationId="{EA2AFA99-F94B-6A48-C742-00329C2908AD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2" creationId="{C33C35AA-D211-F03B-500D-8FE7615DE95C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3" creationId="{91A869EC-B7AC-747A-EF8C-EEF8A8F7A4B3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4" creationId="{C64B62B1-92B2-D761-C477-E8B30509B654}"/>
          </ac:spMkLst>
        </pc:spChg>
        <pc:spChg chg="add mod">
          <ac:chgData name="Tyler Milewski" userId="d8a66fee8314b92f" providerId="LiveId" clId="{800E18A4-FDF0-4A45-B5EE-99D8C4DE58A7}" dt="2024-01-03T18:41:59.356" v="723" actId="1038"/>
          <ac:spMkLst>
            <pc:docMk/>
            <pc:sldMk cId="2415045343" sldId="256"/>
            <ac:spMk id="85" creationId="{F3A97C63-458F-1701-2873-A2B1A2E2C5C2}"/>
          </ac:spMkLst>
        </pc:spChg>
        <pc:grpChg chg="mod">
          <ac:chgData name="Tyler Milewski" userId="d8a66fee8314b92f" providerId="LiveId" clId="{800E18A4-FDF0-4A45-B5EE-99D8C4DE58A7}" dt="2024-01-03T18:41:59.356" v="723" actId="1038"/>
          <ac:grpSpMkLst>
            <pc:docMk/>
            <pc:sldMk cId="2415045343" sldId="256"/>
            <ac:grpSpMk id="41" creationId="{6B3350C8-30C8-DBD2-0B97-1E6731102708}"/>
          </ac:grpSpMkLst>
        </pc:grpChg>
        <pc:grpChg chg="mod">
          <ac:chgData name="Tyler Milewski" userId="d8a66fee8314b92f" providerId="LiveId" clId="{800E18A4-FDF0-4A45-B5EE-99D8C4DE58A7}" dt="2024-01-03T18:41:59.356" v="723" actId="1038"/>
          <ac:grpSpMkLst>
            <pc:docMk/>
            <pc:sldMk cId="2415045343" sldId="256"/>
            <ac:grpSpMk id="42" creationId="{8DDA9E09-17DC-D43A-97A2-D12F353F1A34}"/>
          </ac:grpSpMkLst>
        </pc:grpChg>
        <pc:graphicFrameChg chg="mod modGraphic">
          <ac:chgData name="Tyler Milewski" userId="d8a66fee8314b92f" providerId="LiveId" clId="{800E18A4-FDF0-4A45-B5EE-99D8C4DE58A7}" dt="2024-01-03T18:41:59.356" v="723" actId="1038"/>
          <ac:graphicFrameMkLst>
            <pc:docMk/>
            <pc:sldMk cId="2415045343" sldId="256"/>
            <ac:graphicFrameMk id="43" creationId="{3A826801-B648-5DC1-C828-344D93D48F40}"/>
          </ac:graphicFrameMkLst>
        </pc:graphicFrameChg>
        <pc:graphicFrameChg chg="mod modGraphic">
          <ac:chgData name="Tyler Milewski" userId="d8a66fee8314b92f" providerId="LiveId" clId="{800E18A4-FDF0-4A45-B5EE-99D8C4DE58A7}" dt="2024-01-03T18:41:59.356" v="723" actId="1038"/>
          <ac:graphicFrameMkLst>
            <pc:docMk/>
            <pc:sldMk cId="2415045343" sldId="256"/>
            <ac:graphicFrameMk id="45" creationId="{51E9BCE5-727E-6350-71B6-6DD1D42ADAE0}"/>
          </ac:graphicFrameMkLst>
        </pc:graphicFrameChg>
        <pc:graphicFrameChg chg="add del mod">
          <ac:chgData name="Tyler Milewski" userId="d8a66fee8314b92f" providerId="LiveId" clId="{800E18A4-FDF0-4A45-B5EE-99D8C4DE58A7}" dt="2024-01-03T17:42:39.285" v="192"/>
          <ac:graphicFrameMkLst>
            <pc:docMk/>
            <pc:sldMk cId="2415045343" sldId="256"/>
            <ac:graphicFrameMk id="62" creationId="{1401FA5E-165D-D2B1-DEC3-B237FB3D0A08}"/>
          </ac:graphicFrameMkLst>
        </pc:graphicFrameChg>
        <pc:graphicFrameChg chg="add del mod">
          <ac:chgData name="Tyler Milewski" userId="d8a66fee8314b92f" providerId="LiveId" clId="{800E18A4-FDF0-4A45-B5EE-99D8C4DE58A7}" dt="2024-01-03T17:42:42.051" v="194"/>
          <ac:graphicFrameMkLst>
            <pc:docMk/>
            <pc:sldMk cId="2415045343" sldId="256"/>
            <ac:graphicFrameMk id="66" creationId="{9E241545-5199-9E66-A4D4-3DC8325E4D76}"/>
          </ac:graphicFrameMkLst>
        </pc:graphicFrameChg>
        <pc:graphicFrameChg chg="add del mod">
          <ac:chgData name="Tyler Milewski" userId="d8a66fee8314b92f" providerId="LiveId" clId="{800E18A4-FDF0-4A45-B5EE-99D8C4DE58A7}" dt="2024-01-03T17:44:34.613" v="234"/>
          <ac:graphicFrameMkLst>
            <pc:docMk/>
            <pc:sldMk cId="2415045343" sldId="256"/>
            <ac:graphicFrameMk id="73" creationId="{A991A42C-43D3-2906-D40E-BD4BDC5FC775}"/>
          </ac:graphicFrameMkLst>
        </pc:graphicFrameChg>
        <pc:picChg chg="mod">
          <ac:chgData name="Tyler Milewski" userId="d8a66fee8314b92f" providerId="LiveId" clId="{800E18A4-FDF0-4A45-B5EE-99D8C4DE58A7}" dt="2024-01-03T18:42:11.848" v="726" actId="1076"/>
          <ac:picMkLst>
            <pc:docMk/>
            <pc:sldMk cId="2415045343" sldId="256"/>
            <ac:picMk id="31" creationId="{D42CF7C0-2230-D8C2-A6F3-9D2E87469D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7C8F1-20B0-41BC-9E70-4C974252E31F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9A5BC-1638-4525-8B5B-F510C3B0B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1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86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171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757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342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928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514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4099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685" algn="l" defTabSz="1141171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9A5BC-1638-4525-8B5B-F510C3B0B2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1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9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84202"/>
            <a:ext cx="118300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4008120"/>
            <a:ext cx="58310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0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8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4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9AC7-274B-485C-A7D8-9C02B0711DAD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BC51-6CE5-48A6-ABF3-3A1619B37B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3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A826801-B648-5DC1-C828-344D93D48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60299"/>
              </p:ext>
            </p:extLst>
          </p:nvPr>
        </p:nvGraphicFramePr>
        <p:xfrm>
          <a:off x="658596" y="494519"/>
          <a:ext cx="12258228" cy="505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684">
                  <a:extLst>
                    <a:ext uri="{9D8B030D-6E8A-4147-A177-3AD203B41FA5}">
                      <a16:colId xmlns:a16="http://schemas.microsoft.com/office/drawing/2014/main" val="4067845537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168612442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384549324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145856294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3818997497"/>
                    </a:ext>
                  </a:extLst>
                </a:gridCol>
              </a:tblGrid>
              <a:tr h="274711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Module: # of genes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69048"/>
                  </a:ext>
                </a:extLst>
              </a:tr>
              <a:tr h="118009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GO-TERMS (BP)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inflammatory response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cytokine-mediated signaling pathway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immune effector process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myeloid cell differentiation</a:t>
                      </a:r>
                    </a:p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leukocyte migration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lipid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err="1"/>
                        <a:t>glycerolipid</a:t>
                      </a:r>
                      <a:r>
                        <a:rPr lang="en-US" sz="1400" b="0" dirty="0"/>
                        <a:t> metabolic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carbohydrate metabolic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lipid catabolic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ketone metabolic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/>
                        <a:t>regulation of synapse organization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cell-cell signaling by </a:t>
                      </a:r>
                      <a:r>
                        <a:rPr lang="en-US" sz="1400" b="0" dirty="0" err="1"/>
                        <a:t>wnt</a:t>
                      </a:r>
                      <a:endParaRPr lang="en-US" sz="1400" b="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canonical </a:t>
                      </a:r>
                      <a:r>
                        <a:rPr lang="en-US" sz="1400" b="0" dirty="0" err="1"/>
                        <a:t>Wnt</a:t>
                      </a:r>
                      <a:r>
                        <a:rPr lang="en-US" sz="1400" b="0" dirty="0"/>
                        <a:t> signaling pathway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synaptic transmission, glutamatergic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histone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DNA recombination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methylation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ncRNA processing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cell cycle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27216"/>
                  </a:ext>
                </a:extLst>
              </a:tr>
              <a:tr h="722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TOP MM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122021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D42CF7C0-2230-D8C2-A6F3-9D2E87469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06"/>
          <a:stretch/>
        </p:blipFill>
        <p:spPr>
          <a:xfrm>
            <a:off x="7732092" y="5639983"/>
            <a:ext cx="5296285" cy="5213455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350C8-30C8-DBD2-0B97-1E6731102708}"/>
              </a:ext>
            </a:extLst>
          </p:cNvPr>
          <p:cNvGrpSpPr/>
          <p:nvPr/>
        </p:nvGrpSpPr>
        <p:grpSpPr>
          <a:xfrm>
            <a:off x="881545" y="41906"/>
            <a:ext cx="11942149" cy="3218338"/>
            <a:chOff x="437947" y="96224"/>
            <a:chExt cx="11942149" cy="321833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132CB9-CC90-AE1F-EBDF-3C3F86704003}"/>
                </a:ext>
              </a:extLst>
            </p:cNvPr>
            <p:cNvSpPr txBox="1"/>
            <p:nvPr/>
          </p:nvSpPr>
          <p:spPr>
            <a:xfrm>
              <a:off x="437947" y="96224"/>
              <a:ext cx="455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A)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65D953F-E60C-A773-0C30-27980EA1FD8C}"/>
                </a:ext>
              </a:extLst>
            </p:cNvPr>
            <p:cNvGrpSpPr/>
            <p:nvPr/>
          </p:nvGrpSpPr>
          <p:grpSpPr>
            <a:xfrm>
              <a:off x="1150124" y="96225"/>
              <a:ext cx="11229972" cy="3218337"/>
              <a:chOff x="1098799" y="386782"/>
              <a:chExt cx="11229972" cy="321833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F5E81E-4610-485F-5DC6-F521EE3FFC9C}"/>
                  </a:ext>
                </a:extLst>
              </p:cNvPr>
              <p:cNvGrpSpPr/>
              <p:nvPr/>
            </p:nvGrpSpPr>
            <p:grpSpPr>
              <a:xfrm>
                <a:off x="1098799" y="861919"/>
                <a:ext cx="11229972" cy="2743200"/>
                <a:chOff x="534776" y="1434488"/>
                <a:chExt cx="11229972" cy="274320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AE9F605D-AD65-D805-8DEA-42AF25985266}"/>
                    </a:ext>
                  </a:extLst>
                </p:cNvPr>
                <p:cNvGrpSpPr/>
                <p:nvPr/>
              </p:nvGrpSpPr>
              <p:grpSpPr>
                <a:xfrm>
                  <a:off x="534776" y="1434488"/>
                  <a:ext cx="8401048" cy="2743200"/>
                  <a:chOff x="528634" y="242884"/>
                  <a:chExt cx="8401048" cy="2743200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0EEBCDEB-4062-E901-C08D-B311631E2F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86482" y="242884"/>
                    <a:ext cx="2743200" cy="2743200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0F5CB542-99CF-9C2F-78E2-A45FE7328B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7558" y="242884"/>
                    <a:ext cx="2743200" cy="2743200"/>
                  </a:xfrm>
                  <a:prstGeom prst="rect">
                    <a:avLst/>
                  </a:prstGeom>
                </p:spPr>
              </p:pic>
              <p:pic>
                <p:nvPicPr>
                  <p:cNvPr id="22" name="Picture 21">
                    <a:extLst>
                      <a:ext uri="{FF2B5EF4-FFF2-40B4-BE49-F238E27FC236}">
                        <a16:creationId xmlns:a16="http://schemas.microsoft.com/office/drawing/2014/main" id="{70038356-D1C7-1FD8-5B6E-D27DFAD3D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8634" y="242884"/>
                    <a:ext cx="2743200" cy="27432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856BF9C-3F63-2199-36B1-952CCC8B10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1548" y="1434488"/>
                  <a:ext cx="2743200" cy="2743200"/>
                </a:xfrm>
                <a:prstGeom prst="rect">
                  <a:avLst/>
                </a:prstGeom>
              </p:spPr>
            </p:pic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9918647-0B1B-3424-2A7A-2D15B2EB787F}"/>
                  </a:ext>
                </a:extLst>
              </p:cNvPr>
              <p:cNvSpPr txBox="1"/>
              <p:nvPr/>
            </p:nvSpPr>
            <p:spPr>
              <a:xfrm>
                <a:off x="1666430" y="386782"/>
                <a:ext cx="774249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DES Modules 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7DD35A-B628-984E-D836-C83B76743BBA}"/>
                  </a:ext>
                </a:extLst>
              </p:cNvPr>
              <p:cNvSpPr txBox="1"/>
              <p:nvPr/>
            </p:nvSpPr>
            <p:spPr>
              <a:xfrm>
                <a:off x="10126766" y="392624"/>
                <a:ext cx="2119357" cy="47513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ASC Module  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DDA9E09-17DC-D43A-97A2-D12F353F1A34}"/>
              </a:ext>
            </a:extLst>
          </p:cNvPr>
          <p:cNvGrpSpPr/>
          <p:nvPr/>
        </p:nvGrpSpPr>
        <p:grpSpPr>
          <a:xfrm>
            <a:off x="881545" y="5459241"/>
            <a:ext cx="6269672" cy="3213412"/>
            <a:chOff x="267651" y="5538871"/>
            <a:chExt cx="6269672" cy="321341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6519F0D-89FB-B3C9-518D-9F5EED1CCD8E}"/>
                </a:ext>
              </a:extLst>
            </p:cNvPr>
            <p:cNvGrpSpPr/>
            <p:nvPr/>
          </p:nvGrpSpPr>
          <p:grpSpPr>
            <a:xfrm>
              <a:off x="965199" y="5538872"/>
              <a:ext cx="5572124" cy="3213411"/>
              <a:chOff x="1069553" y="5585506"/>
              <a:chExt cx="5572124" cy="32134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831E189-B561-B694-533A-BDC07DA59659}"/>
                  </a:ext>
                </a:extLst>
              </p:cNvPr>
              <p:cNvGrpSpPr/>
              <p:nvPr/>
            </p:nvGrpSpPr>
            <p:grpSpPr>
              <a:xfrm>
                <a:off x="1069553" y="6055717"/>
                <a:ext cx="5572124" cy="2743200"/>
                <a:chOff x="3363700" y="5849324"/>
                <a:chExt cx="5572124" cy="2743200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919FDC1D-2D83-86C3-5066-5F0AB3308E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92624" y="5849324"/>
                  <a:ext cx="2743200" cy="274320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AD3FDBA9-468E-67B0-253D-3CDAFDAAD6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63700" y="5849324"/>
                  <a:ext cx="2743200" cy="2743200"/>
                </a:xfrm>
                <a:prstGeom prst="rect">
                  <a:avLst/>
                </a:prstGeom>
              </p:spPr>
            </p:pic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82A5294-1513-EFBD-DC7E-2570B8814AA8}"/>
                  </a:ext>
                </a:extLst>
              </p:cNvPr>
              <p:cNvSpPr txBox="1"/>
              <p:nvPr/>
            </p:nvSpPr>
            <p:spPr>
              <a:xfrm>
                <a:off x="1808100" y="5585506"/>
                <a:ext cx="4768554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TRN Modules  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11ED61-CA06-02D0-E286-48548893BF03}"/>
                </a:ext>
              </a:extLst>
            </p:cNvPr>
            <p:cNvSpPr txBox="1"/>
            <p:nvPr/>
          </p:nvSpPr>
          <p:spPr>
            <a:xfrm>
              <a:off x="267651" y="5538871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B)</a:t>
              </a:r>
            </a:p>
          </p:txBody>
        </p:sp>
      </p:grp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51E9BCE5-727E-6350-71B6-6DD1D42AD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019713"/>
              </p:ext>
            </p:extLst>
          </p:nvPr>
        </p:nvGraphicFramePr>
        <p:xfrm>
          <a:off x="653114" y="5952980"/>
          <a:ext cx="6598456" cy="5054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684">
                  <a:extLst>
                    <a:ext uri="{9D8B030D-6E8A-4147-A177-3AD203B41FA5}">
                      <a16:colId xmlns:a16="http://schemas.microsoft.com/office/drawing/2014/main" val="4067845537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168612442"/>
                    </a:ext>
                  </a:extLst>
                </a:gridCol>
                <a:gridCol w="2829886">
                  <a:extLst>
                    <a:ext uri="{9D8B030D-6E8A-4147-A177-3AD203B41FA5}">
                      <a16:colId xmlns:a16="http://schemas.microsoft.com/office/drawing/2014/main" val="1384549324"/>
                    </a:ext>
                  </a:extLst>
                </a:gridCol>
              </a:tblGrid>
              <a:tr h="274711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Module: # of genes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69048"/>
                  </a:ext>
                </a:extLst>
              </a:tr>
              <a:tr h="130793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GO-TERMS (BP)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generation of precursor metabolites and energy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energy derivation by oxidation of organic compounds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cellular respiration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ATP metabolic process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aerobic respiration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histone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peptidyl-lysine modification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methylation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translation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regulation of mRNA metabolic 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927216"/>
                  </a:ext>
                </a:extLst>
              </a:tr>
              <a:tr h="722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TOP MM</a:t>
                      </a:r>
                    </a:p>
                  </a:txBody>
                  <a:tcPr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122021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29DBB67B-E9D7-A3A1-7DF5-397C32FB9C79}"/>
              </a:ext>
            </a:extLst>
          </p:cNvPr>
          <p:cNvSpPr txBox="1"/>
          <p:nvPr/>
        </p:nvSpPr>
        <p:spPr>
          <a:xfrm>
            <a:off x="7847535" y="56485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55C10D-FCFD-4E86-A954-476D04AD885D}"/>
              </a:ext>
            </a:extLst>
          </p:cNvPr>
          <p:cNvSpPr txBox="1"/>
          <p:nvPr/>
        </p:nvSpPr>
        <p:spPr>
          <a:xfrm>
            <a:off x="2434754" y="6132539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0BAFCA-53EA-A68E-5459-B7E863D9F99E}"/>
              </a:ext>
            </a:extLst>
          </p:cNvPr>
          <p:cNvSpPr txBox="1"/>
          <p:nvPr/>
        </p:nvSpPr>
        <p:spPr>
          <a:xfrm>
            <a:off x="3051034" y="640772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88107C-0790-E4A9-5287-3ABE5AF9610A}"/>
              </a:ext>
            </a:extLst>
          </p:cNvPr>
          <p:cNvSpPr txBox="1"/>
          <p:nvPr/>
        </p:nvSpPr>
        <p:spPr>
          <a:xfrm>
            <a:off x="3681891" y="671830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AB9C24-56C5-4961-73CC-0F5172A8C55C}"/>
              </a:ext>
            </a:extLst>
          </p:cNvPr>
          <p:cNvSpPr txBox="1"/>
          <p:nvPr/>
        </p:nvSpPr>
        <p:spPr>
          <a:xfrm>
            <a:off x="5269368" y="6421595"/>
            <a:ext cx="349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r>
              <a:rPr lang="en-US" sz="1600" baseline="30000" dirty="0"/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DE3B0F-307B-FBBB-9D25-31F66E794DFC}"/>
              </a:ext>
            </a:extLst>
          </p:cNvPr>
          <p:cNvSpPr txBox="1"/>
          <p:nvPr/>
        </p:nvSpPr>
        <p:spPr>
          <a:xfrm>
            <a:off x="5891373" y="6332594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04EF28-18CA-990E-0BB7-CB19282A9195}"/>
              </a:ext>
            </a:extLst>
          </p:cNvPr>
          <p:cNvSpPr txBox="1"/>
          <p:nvPr/>
        </p:nvSpPr>
        <p:spPr>
          <a:xfrm>
            <a:off x="6495642" y="615789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5730A99-312B-F13A-017E-85F39C26AED3}"/>
              </a:ext>
            </a:extLst>
          </p:cNvPr>
          <p:cNvSpPr txBox="1"/>
          <p:nvPr/>
        </p:nvSpPr>
        <p:spPr>
          <a:xfrm>
            <a:off x="8018393" y="81306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C98FB-6115-6630-FC00-B392167DFAAC}"/>
              </a:ext>
            </a:extLst>
          </p:cNvPr>
          <p:cNvSpPr txBox="1"/>
          <p:nvPr/>
        </p:nvSpPr>
        <p:spPr>
          <a:xfrm>
            <a:off x="9340843" y="753273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F41D8F-4157-493C-8D2B-675D6160EE95}"/>
              </a:ext>
            </a:extLst>
          </p:cNvPr>
          <p:cNvSpPr txBox="1"/>
          <p:nvPr/>
        </p:nvSpPr>
        <p:spPr>
          <a:xfrm>
            <a:off x="8668435" y="116658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62F226-23F5-8662-A306-6A3793BA56E9}"/>
              </a:ext>
            </a:extLst>
          </p:cNvPr>
          <p:cNvSpPr txBox="1"/>
          <p:nvPr/>
        </p:nvSpPr>
        <p:spPr>
          <a:xfrm>
            <a:off x="5191863" y="127795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8C0CBF-82D7-0FC1-8833-471CCC09FE85}"/>
              </a:ext>
            </a:extLst>
          </p:cNvPr>
          <p:cNvSpPr txBox="1"/>
          <p:nvPr/>
        </p:nvSpPr>
        <p:spPr>
          <a:xfrm>
            <a:off x="6505260" y="161651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E9C6FB-0984-920E-AAD4-256979836E64}"/>
              </a:ext>
            </a:extLst>
          </p:cNvPr>
          <p:cNvSpPr txBox="1"/>
          <p:nvPr/>
        </p:nvSpPr>
        <p:spPr>
          <a:xfrm>
            <a:off x="5848564" y="75917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FF87B07-148B-6E41-897F-5725A876891B}"/>
              </a:ext>
            </a:extLst>
          </p:cNvPr>
          <p:cNvSpPr txBox="1"/>
          <p:nvPr/>
        </p:nvSpPr>
        <p:spPr>
          <a:xfrm>
            <a:off x="2318504" y="1680791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771F38D-DF56-62CC-F55A-69B3FD62C26F}"/>
              </a:ext>
            </a:extLst>
          </p:cNvPr>
          <p:cNvSpPr txBox="1"/>
          <p:nvPr/>
        </p:nvSpPr>
        <p:spPr>
          <a:xfrm>
            <a:off x="3613795" y="1738688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250013-F8F2-9E2D-7CBF-1CA3D9A67DC6}"/>
              </a:ext>
            </a:extLst>
          </p:cNvPr>
          <p:cNvSpPr txBox="1"/>
          <p:nvPr/>
        </p:nvSpPr>
        <p:spPr>
          <a:xfrm>
            <a:off x="2932159" y="1335863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D2A697-673A-6A12-4EEE-6CEC5915548A}"/>
              </a:ext>
            </a:extLst>
          </p:cNvPr>
          <p:cNvSpPr txBox="1"/>
          <p:nvPr/>
        </p:nvSpPr>
        <p:spPr>
          <a:xfrm>
            <a:off x="10839548" y="1075512"/>
            <a:ext cx="282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1600" baseline="30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68F7E2-D33C-F9F7-3889-CFDF2FEED52F}"/>
              </a:ext>
            </a:extLst>
          </p:cNvPr>
          <p:cNvSpPr txBox="1"/>
          <p:nvPr/>
        </p:nvSpPr>
        <p:spPr>
          <a:xfrm>
            <a:off x="11470906" y="95660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1238A9E-0EFE-F4F6-3431-698D35ADAA1A}"/>
              </a:ext>
            </a:extLst>
          </p:cNvPr>
          <p:cNvSpPr txBox="1"/>
          <p:nvPr/>
        </p:nvSpPr>
        <p:spPr>
          <a:xfrm>
            <a:off x="12147300" y="753273"/>
            <a:ext cx="292068" cy="342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104A481-5130-9D3A-C479-6BDF88A04C64}"/>
              </a:ext>
            </a:extLst>
          </p:cNvPr>
          <p:cNvSpPr txBox="1"/>
          <p:nvPr/>
        </p:nvSpPr>
        <p:spPr>
          <a:xfrm>
            <a:off x="7408018" y="4842869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i="1" dirty="0"/>
              <a:t>Necab1</a:t>
            </a:r>
            <a:r>
              <a:rPr lang="en-US" sz="1400" b="0" dirty="0"/>
              <a:t> (0.94)</a:t>
            </a:r>
            <a:endParaRPr lang="en-US" sz="1400" b="0" i="1" dirty="0"/>
          </a:p>
          <a:p>
            <a:pPr algn="l"/>
            <a:r>
              <a:rPr lang="en-US" sz="1400" b="0" i="1" dirty="0"/>
              <a:t>Rims3 </a:t>
            </a:r>
            <a:r>
              <a:rPr lang="en-US" sz="1400" b="0" dirty="0"/>
              <a:t>(0.92)</a:t>
            </a:r>
          </a:p>
          <a:p>
            <a:endParaRPr lang="en-US" sz="1400" dirty="0"/>
          </a:p>
          <a:p>
            <a:r>
              <a:rPr lang="en-US" sz="1400" i="1" dirty="0"/>
              <a:t>Ne2f1 </a:t>
            </a:r>
            <a:r>
              <a:rPr lang="en-US" sz="1400" dirty="0"/>
              <a:t>(0.91)</a:t>
            </a:r>
          </a:p>
          <a:p>
            <a:r>
              <a:rPr lang="en-US" sz="1400" i="1" dirty="0" err="1"/>
              <a:t>Cobl</a:t>
            </a:r>
            <a:r>
              <a:rPr lang="en-US" sz="1400" i="1" dirty="0"/>
              <a:t> </a:t>
            </a:r>
            <a:r>
              <a:rPr lang="en-US" sz="1400" dirty="0"/>
              <a:t>(0.91)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AFA99-F94B-6A48-C742-00329C2908AD}"/>
              </a:ext>
            </a:extLst>
          </p:cNvPr>
          <p:cNvSpPr txBox="1"/>
          <p:nvPr/>
        </p:nvSpPr>
        <p:spPr>
          <a:xfrm>
            <a:off x="10210489" y="4839341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i="1" dirty="0"/>
              <a:t>Zntn37</a:t>
            </a:r>
            <a:r>
              <a:rPr lang="en-US" sz="1400" b="0" dirty="0"/>
              <a:t> (0.87)</a:t>
            </a:r>
          </a:p>
          <a:p>
            <a:pPr algn="l"/>
            <a:r>
              <a:rPr lang="en-US" sz="1400" b="0" i="1" dirty="0"/>
              <a:t>Zfp953</a:t>
            </a:r>
            <a:r>
              <a:rPr lang="en-US" sz="1400" b="0" dirty="0"/>
              <a:t> (0.86)</a:t>
            </a:r>
          </a:p>
          <a:p>
            <a:endParaRPr lang="en-US" sz="1400" dirty="0"/>
          </a:p>
          <a:p>
            <a:r>
              <a:rPr lang="en-US" sz="1400" i="1" dirty="0"/>
              <a:t>Runx2</a:t>
            </a:r>
            <a:r>
              <a:rPr lang="en-US" sz="1400" dirty="0"/>
              <a:t> (0.86)</a:t>
            </a:r>
          </a:p>
          <a:p>
            <a:r>
              <a:rPr lang="en-US" sz="1400" i="1" dirty="0"/>
              <a:t>Aqp7 </a:t>
            </a:r>
            <a:r>
              <a:rPr lang="en-US" sz="1400" dirty="0"/>
              <a:t>(0.85)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3C35AA-D211-F03B-500D-8FE7615DE95C}"/>
              </a:ext>
            </a:extLst>
          </p:cNvPr>
          <p:cNvSpPr txBox="1"/>
          <p:nvPr/>
        </p:nvSpPr>
        <p:spPr>
          <a:xfrm>
            <a:off x="4578171" y="4837221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i="1" dirty="0"/>
              <a:t>Adra2a</a:t>
            </a:r>
            <a:r>
              <a:rPr lang="en-US" sz="1400" b="0" dirty="0"/>
              <a:t> (0.94)</a:t>
            </a:r>
          </a:p>
          <a:p>
            <a:pPr algn="l"/>
            <a:r>
              <a:rPr lang="en-US" sz="1400" b="0" i="1" dirty="0"/>
              <a:t>Plekha2 </a:t>
            </a:r>
            <a:r>
              <a:rPr lang="en-US" sz="1400" b="0" dirty="0"/>
              <a:t>(0.93)</a:t>
            </a:r>
          </a:p>
          <a:p>
            <a:endParaRPr lang="en-US" sz="1400" dirty="0"/>
          </a:p>
          <a:p>
            <a:r>
              <a:rPr lang="en-US" sz="1400" i="1" dirty="0"/>
              <a:t>Tafa2</a:t>
            </a:r>
            <a:r>
              <a:rPr lang="en-US" sz="1400" dirty="0"/>
              <a:t> (0.91)</a:t>
            </a:r>
          </a:p>
          <a:p>
            <a:r>
              <a:rPr lang="en-US" sz="1400" i="1" dirty="0"/>
              <a:t>Ppp1r2</a:t>
            </a:r>
            <a:r>
              <a:rPr lang="en-US" sz="1400" dirty="0"/>
              <a:t> (0.91)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A869EC-B7AC-747A-EF8C-EEF8A8F7A4B3}"/>
              </a:ext>
            </a:extLst>
          </p:cNvPr>
          <p:cNvSpPr txBox="1"/>
          <p:nvPr/>
        </p:nvSpPr>
        <p:spPr>
          <a:xfrm>
            <a:off x="1671742" y="4842869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i="1" dirty="0" err="1"/>
              <a:t>Gfap</a:t>
            </a:r>
            <a:r>
              <a:rPr lang="en-US" sz="1400" b="0" dirty="0"/>
              <a:t> (0.96)</a:t>
            </a:r>
          </a:p>
          <a:p>
            <a:pPr algn="l"/>
            <a:r>
              <a:rPr lang="en-US" sz="1400" b="0" i="1" dirty="0" err="1"/>
              <a:t>Pdpn</a:t>
            </a:r>
            <a:r>
              <a:rPr lang="en-US" sz="1400" b="0" dirty="0"/>
              <a:t> (0.90)</a:t>
            </a:r>
          </a:p>
          <a:p>
            <a:endParaRPr lang="en-US" sz="1400" dirty="0"/>
          </a:p>
          <a:p>
            <a:r>
              <a:rPr lang="en-US" sz="1400" i="1" dirty="0"/>
              <a:t>Vim</a:t>
            </a:r>
            <a:r>
              <a:rPr lang="en-US" sz="1400" dirty="0"/>
              <a:t> (0.87)</a:t>
            </a:r>
          </a:p>
          <a:p>
            <a:r>
              <a:rPr lang="en-US" sz="1400" i="1" dirty="0"/>
              <a:t>Mt2</a:t>
            </a:r>
            <a:r>
              <a:rPr lang="en-US" sz="1400" dirty="0"/>
              <a:t> (0.86)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4B62B1-92B2-D761-C477-E8B30509B654}"/>
              </a:ext>
            </a:extLst>
          </p:cNvPr>
          <p:cNvSpPr txBox="1"/>
          <p:nvPr/>
        </p:nvSpPr>
        <p:spPr>
          <a:xfrm>
            <a:off x="4488697" y="10336171"/>
            <a:ext cx="2812901" cy="73866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i="1" dirty="0"/>
              <a:t>Gm47951</a:t>
            </a:r>
            <a:r>
              <a:rPr lang="en-US" sz="1400" b="0" dirty="0"/>
              <a:t> (0.94)</a:t>
            </a:r>
          </a:p>
          <a:p>
            <a:pPr algn="l"/>
            <a:r>
              <a:rPr lang="en-US" sz="1400" b="0" i="1" dirty="0"/>
              <a:t>Gm47628</a:t>
            </a:r>
            <a:r>
              <a:rPr lang="en-US" sz="1400" b="0" dirty="0"/>
              <a:t> (0.92)</a:t>
            </a:r>
          </a:p>
          <a:p>
            <a:endParaRPr lang="en-US" sz="1400" dirty="0"/>
          </a:p>
          <a:p>
            <a:r>
              <a:rPr lang="en-US" sz="1400" i="1" dirty="0"/>
              <a:t>Vmn2r60</a:t>
            </a:r>
            <a:r>
              <a:rPr lang="en-US" sz="1400" dirty="0"/>
              <a:t> (0.91)</a:t>
            </a:r>
          </a:p>
          <a:p>
            <a:r>
              <a:rPr lang="en-US" sz="1400" i="1" dirty="0"/>
              <a:t>Vm1r299</a:t>
            </a:r>
            <a:r>
              <a:rPr lang="en-US" sz="1400" dirty="0"/>
              <a:t> (0.86)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3A97C63-458F-1701-2873-A2B1A2E2C5C2}"/>
              </a:ext>
            </a:extLst>
          </p:cNvPr>
          <p:cNvSpPr txBox="1"/>
          <p:nvPr/>
        </p:nvSpPr>
        <p:spPr>
          <a:xfrm>
            <a:off x="1658491" y="10336171"/>
            <a:ext cx="2812901" cy="5232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/>
            <a:r>
              <a:rPr lang="en-US" sz="1400" b="0" dirty="0"/>
              <a:t>Ppp2ca (0.89)</a:t>
            </a:r>
          </a:p>
          <a:p>
            <a:endParaRPr lang="en-US" sz="1400" i="1" dirty="0"/>
          </a:p>
          <a:p>
            <a:r>
              <a:rPr lang="en-US" sz="1400" dirty="0"/>
              <a:t>Atp5j2 (0.88)</a:t>
            </a:r>
          </a:p>
        </p:txBody>
      </p:sp>
    </p:spTree>
    <p:extLst>
      <p:ext uri="{BB962C8B-B14F-4D97-AF65-F5344CB8AC3E}">
        <p14:creationId xmlns:p14="http://schemas.microsoft.com/office/powerpoint/2010/main" val="241504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</TotalTime>
  <Words>237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Milewski</dc:creator>
  <cp:lastModifiedBy>Tyler Milewski</cp:lastModifiedBy>
  <cp:revision>1</cp:revision>
  <dcterms:created xsi:type="dcterms:W3CDTF">2024-01-03T16:51:17Z</dcterms:created>
  <dcterms:modified xsi:type="dcterms:W3CDTF">2024-01-03T18:46:36Z</dcterms:modified>
</cp:coreProperties>
</file>