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3152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70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496484"/>
            <a:ext cx="6217920" cy="318346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02717"/>
            <a:ext cx="5486400" cy="2207683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36E5-F71C-4E9A-BD94-03B6C4DF1E1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8B66-E13F-4F9F-ADFC-D96DE0BE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36E5-F71C-4E9A-BD94-03B6C4DF1E1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8B66-E13F-4F9F-ADFC-D96DE0BE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4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86834"/>
            <a:ext cx="157734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86834"/>
            <a:ext cx="464058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36E5-F71C-4E9A-BD94-03B6C4DF1E1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8B66-E13F-4F9F-ADFC-D96DE0BE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5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36E5-F71C-4E9A-BD94-03B6C4DF1E1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8B66-E13F-4F9F-ADFC-D96DE0BE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9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279653"/>
            <a:ext cx="6309360" cy="380364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119286"/>
            <a:ext cx="6309360" cy="200024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36E5-F71C-4E9A-BD94-03B6C4DF1E1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8B66-E13F-4F9F-ADFC-D96DE0BE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7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34167"/>
            <a:ext cx="310896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34167"/>
            <a:ext cx="310896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36E5-F71C-4E9A-BD94-03B6C4DF1E1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8B66-E13F-4F9F-ADFC-D96DE0BE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6836"/>
            <a:ext cx="630936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241551"/>
            <a:ext cx="3094672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340100"/>
            <a:ext cx="309467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41551"/>
            <a:ext cx="3109913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340100"/>
            <a:ext cx="310991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36E5-F71C-4E9A-BD94-03B6C4DF1E1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8B66-E13F-4F9F-ADFC-D96DE0BE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36E5-F71C-4E9A-BD94-03B6C4DF1E1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8B66-E13F-4F9F-ADFC-D96DE0BE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6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36E5-F71C-4E9A-BD94-03B6C4DF1E1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8B66-E13F-4F9F-ADFC-D96DE0BE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2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16569"/>
            <a:ext cx="3703320" cy="6498167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36E5-F71C-4E9A-BD94-03B6C4DF1E1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8B66-E13F-4F9F-ADFC-D96DE0BE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1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16569"/>
            <a:ext cx="3703320" cy="6498167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36E5-F71C-4E9A-BD94-03B6C4DF1E1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8B66-E13F-4F9F-ADFC-D96DE0BE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86836"/>
            <a:ext cx="630936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34167"/>
            <a:ext cx="630936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736E5-F71C-4E9A-BD94-03B6C4DF1E1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D8B66-E13F-4F9F-ADFC-D96DE0BE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7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9323166A-64D2-266B-A41A-5E967BDEB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95"/>
            <a:ext cx="7315200" cy="394270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7DC5A42-90BC-7A88-048B-C10853E37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00686"/>
            <a:ext cx="7315200" cy="394270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B0709F4-1AFA-4C02-4C8D-A0D3E4E233E0}"/>
              </a:ext>
            </a:extLst>
          </p:cNvPr>
          <p:cNvSpPr txBox="1"/>
          <p:nvPr/>
        </p:nvSpPr>
        <p:spPr>
          <a:xfrm>
            <a:off x="171450" y="229185"/>
            <a:ext cx="3397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A) Cholinergic genes at 70 min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C3C4B4-734E-93AE-4E6C-1181B4990238}"/>
              </a:ext>
            </a:extLst>
          </p:cNvPr>
          <p:cNvSpPr txBox="1"/>
          <p:nvPr/>
        </p:nvSpPr>
        <p:spPr>
          <a:xfrm>
            <a:off x="39521" y="4489242"/>
            <a:ext cx="3212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B) Cholinergic genes at 25 </a:t>
            </a:r>
            <a:r>
              <a:rPr lang="en-US" sz="2000" dirty="0" err="1"/>
              <a:t>hr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846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14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1</cp:revision>
  <dcterms:created xsi:type="dcterms:W3CDTF">2024-01-02T22:58:57Z</dcterms:created>
  <dcterms:modified xsi:type="dcterms:W3CDTF">2024-01-02T23:14:42Z</dcterms:modified>
</cp:coreProperties>
</file>