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4" d="100"/>
          <a:sy n="84" d="100"/>
        </p:scale>
        <p:origin x="3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BA063C93-359E-4FE7-B84A-EFD742843F5E}"/>
    <pc:docChg chg="undo redo custSel modSld modMainMaster">
      <pc:chgData name="Tyler Milewski" userId="d8a66fee8314b92f" providerId="LiveId" clId="{BA063C93-359E-4FE7-B84A-EFD742843F5E}" dt="2024-01-02T23:19:47.022" v="96" actId="20577"/>
      <pc:docMkLst>
        <pc:docMk/>
      </pc:docMkLst>
      <pc:sldChg chg="addSp delSp modSp mod">
        <pc:chgData name="Tyler Milewski" userId="d8a66fee8314b92f" providerId="LiveId" clId="{BA063C93-359E-4FE7-B84A-EFD742843F5E}" dt="2024-01-02T23:19:47.022" v="96" actId="20577"/>
        <pc:sldMkLst>
          <pc:docMk/>
          <pc:sldMk cId="158613710" sldId="256"/>
        </pc:sldMkLst>
        <pc:spChg chg="add mod">
          <ac:chgData name="Tyler Milewski" userId="d8a66fee8314b92f" providerId="LiveId" clId="{BA063C93-359E-4FE7-B84A-EFD742843F5E}" dt="2024-01-02T23:19:30.832" v="88" actId="1076"/>
          <ac:spMkLst>
            <pc:docMk/>
            <pc:sldMk cId="158613710" sldId="256"/>
            <ac:spMk id="9" creationId="{52FF8688-1642-DB5E-6514-94A61ACB735E}"/>
          </ac:spMkLst>
        </pc:spChg>
        <pc:spChg chg="add mod">
          <ac:chgData name="Tyler Milewski" userId="d8a66fee8314b92f" providerId="LiveId" clId="{BA063C93-359E-4FE7-B84A-EFD742843F5E}" dt="2024-01-02T23:19:37.847" v="92" actId="20577"/>
          <ac:spMkLst>
            <pc:docMk/>
            <pc:sldMk cId="158613710" sldId="256"/>
            <ac:spMk id="10" creationId="{A391EABD-52A2-3853-F30D-99F089152413}"/>
          </ac:spMkLst>
        </pc:spChg>
        <pc:spChg chg="add mod">
          <ac:chgData name="Tyler Milewski" userId="d8a66fee8314b92f" providerId="LiveId" clId="{BA063C93-359E-4FE7-B84A-EFD742843F5E}" dt="2024-01-02T23:19:47.022" v="96" actId="20577"/>
          <ac:spMkLst>
            <pc:docMk/>
            <pc:sldMk cId="158613710" sldId="256"/>
            <ac:spMk id="14" creationId="{530FB2E5-4054-41B4-7534-7DA0DCB121C8}"/>
          </ac:spMkLst>
        </pc:spChg>
        <pc:spChg chg="del mod">
          <ac:chgData name="Tyler Milewski" userId="d8a66fee8314b92f" providerId="LiveId" clId="{BA063C93-359E-4FE7-B84A-EFD742843F5E}" dt="2024-01-02T23:17:30.707" v="52" actId="478"/>
          <ac:spMkLst>
            <pc:docMk/>
            <pc:sldMk cId="158613710" sldId="256"/>
            <ac:spMk id="24" creationId="{C9791011-3734-E0A4-96AE-FC2363E16A0B}"/>
          </ac:spMkLst>
        </pc:spChg>
        <pc:spChg chg="del mod">
          <ac:chgData name="Tyler Milewski" userId="d8a66fee8314b92f" providerId="LiveId" clId="{BA063C93-359E-4FE7-B84A-EFD742843F5E}" dt="2024-01-02T23:17:26.487" v="49" actId="478"/>
          <ac:spMkLst>
            <pc:docMk/>
            <pc:sldMk cId="158613710" sldId="256"/>
            <ac:spMk id="25" creationId="{1CB4A920-049E-82EA-A637-B43EBCDEBB12}"/>
          </ac:spMkLst>
        </pc:spChg>
        <pc:spChg chg="del mod">
          <ac:chgData name="Tyler Milewski" userId="d8a66fee8314b92f" providerId="LiveId" clId="{BA063C93-359E-4FE7-B84A-EFD742843F5E}" dt="2024-01-02T23:16:52.421" v="44" actId="478"/>
          <ac:spMkLst>
            <pc:docMk/>
            <pc:sldMk cId="158613710" sldId="256"/>
            <ac:spMk id="26" creationId="{F1232537-1785-E199-0D8A-97B2E63BCAE7}"/>
          </ac:spMkLst>
        </pc:spChg>
        <pc:picChg chg="del">
          <ac:chgData name="Tyler Milewski" userId="d8a66fee8314b92f" providerId="LiveId" clId="{BA063C93-359E-4FE7-B84A-EFD742843F5E}" dt="2024-01-02T22:20:59.154" v="0" actId="478"/>
          <ac:picMkLst>
            <pc:docMk/>
            <pc:sldMk cId="158613710" sldId="256"/>
            <ac:picMk id="3" creationId="{694266F9-EDDE-D69F-6456-897073D0562C}"/>
          </ac:picMkLst>
        </pc:picChg>
        <pc:picChg chg="del">
          <ac:chgData name="Tyler Milewski" userId="d8a66fee8314b92f" providerId="LiveId" clId="{BA063C93-359E-4FE7-B84A-EFD742843F5E}" dt="2024-01-02T22:21:57.546" v="4" actId="478"/>
          <ac:picMkLst>
            <pc:docMk/>
            <pc:sldMk cId="158613710" sldId="256"/>
            <ac:picMk id="6" creationId="{993AC6C8-A0BB-F069-B63D-B7ED01188D94}"/>
          </ac:picMkLst>
        </pc:picChg>
        <pc:picChg chg="del">
          <ac:chgData name="Tyler Milewski" userId="d8a66fee8314b92f" providerId="LiveId" clId="{BA063C93-359E-4FE7-B84A-EFD742843F5E}" dt="2024-01-02T22:21:58.836" v="5" actId="478"/>
          <ac:picMkLst>
            <pc:docMk/>
            <pc:sldMk cId="158613710" sldId="256"/>
            <ac:picMk id="7" creationId="{EB18CCA1-C4D5-EFCB-CE42-FDEE3D0F322B}"/>
          </ac:picMkLst>
        </pc:picChg>
        <pc:picChg chg="add mod ord">
          <ac:chgData name="Tyler Milewski" userId="d8a66fee8314b92f" providerId="LiveId" clId="{BA063C93-359E-4FE7-B84A-EFD742843F5E}" dt="2024-01-02T23:19:05.008" v="82" actId="1076"/>
          <ac:picMkLst>
            <pc:docMk/>
            <pc:sldMk cId="158613710" sldId="256"/>
            <ac:picMk id="8" creationId="{3909C666-92FB-8B96-8A33-88DC70F68A1B}"/>
          </ac:picMkLst>
        </pc:picChg>
        <pc:picChg chg="add del mod">
          <ac:chgData name="Tyler Milewski" userId="d8a66fee8314b92f" providerId="LiveId" clId="{BA063C93-359E-4FE7-B84A-EFD742843F5E}" dt="2024-01-02T22:21:38.708" v="3" actId="478"/>
          <ac:picMkLst>
            <pc:docMk/>
            <pc:sldMk cId="158613710" sldId="256"/>
            <ac:picMk id="9" creationId="{75F3DECB-D662-0689-260B-7C8A69714284}"/>
          </ac:picMkLst>
        </pc:picChg>
        <pc:picChg chg="add del mod ord">
          <ac:chgData name="Tyler Milewski" userId="d8a66fee8314b92f" providerId="LiveId" clId="{BA063C93-359E-4FE7-B84A-EFD742843F5E}" dt="2024-01-02T23:16:49.402" v="42" actId="478"/>
          <ac:picMkLst>
            <pc:docMk/>
            <pc:sldMk cId="158613710" sldId="256"/>
            <ac:picMk id="11" creationId="{DF39E846-A78C-A1A1-90EC-3D95F025A469}"/>
          </ac:picMkLst>
        </pc:picChg>
        <pc:picChg chg="add mod">
          <ac:chgData name="Tyler Milewski" userId="d8a66fee8314b92f" providerId="LiveId" clId="{BA063C93-359E-4FE7-B84A-EFD742843F5E}" dt="2024-01-02T23:19:17.214" v="84" actId="1076"/>
          <ac:picMkLst>
            <pc:docMk/>
            <pc:sldMk cId="158613710" sldId="256"/>
            <ac:picMk id="12" creationId="{256A3298-2623-0252-0918-7A2A828BE908}"/>
          </ac:picMkLst>
        </pc:picChg>
        <pc:picChg chg="add mod">
          <ac:chgData name="Tyler Milewski" userId="d8a66fee8314b92f" providerId="LiveId" clId="{BA063C93-359E-4FE7-B84A-EFD742843F5E}" dt="2024-01-02T23:19:14.312" v="83" actId="1076"/>
          <ac:picMkLst>
            <pc:docMk/>
            <pc:sldMk cId="158613710" sldId="256"/>
            <ac:picMk id="13" creationId="{4C20BB12-804F-E850-DEF9-31FB069E0A7A}"/>
          </ac:picMkLst>
        </pc:picChg>
        <pc:cxnChg chg="add del">
          <ac:chgData name="Tyler Milewski" userId="d8a66fee8314b92f" providerId="LiveId" clId="{BA063C93-359E-4FE7-B84A-EFD742843F5E}" dt="2024-01-02T23:18:02.496" v="60" actId="478"/>
          <ac:cxnSpMkLst>
            <pc:docMk/>
            <pc:sldMk cId="158613710" sldId="256"/>
            <ac:cxnSpMk id="4" creationId="{47996686-CFCF-88E8-35BE-CCF669E4FCF8}"/>
          </ac:cxnSpMkLst>
        </pc:cxnChg>
        <pc:cxnChg chg="add mod">
          <ac:chgData name="Tyler Milewski" userId="d8a66fee8314b92f" providerId="LiveId" clId="{BA063C93-359E-4FE7-B84A-EFD742843F5E}" dt="2024-01-02T23:18:15.372" v="64" actId="14100"/>
          <ac:cxnSpMkLst>
            <pc:docMk/>
            <pc:sldMk cId="158613710" sldId="256"/>
            <ac:cxnSpMk id="6" creationId="{468BE6F3-FF54-21EE-8A25-BEBB774008A7}"/>
          </ac:cxnSpMkLst>
        </pc:cxnChg>
        <pc:cxnChg chg="add mod">
          <ac:chgData name="Tyler Milewski" userId="d8a66fee8314b92f" providerId="LiveId" clId="{BA063C93-359E-4FE7-B84A-EFD742843F5E}" dt="2024-01-02T23:18:20.369" v="76" actId="1037"/>
          <ac:cxnSpMkLst>
            <pc:docMk/>
            <pc:sldMk cId="158613710" sldId="256"/>
            <ac:cxnSpMk id="15" creationId="{1A228FAB-D4B0-CEF9-1E5B-5BB0986C395D}"/>
          </ac:cxnSpMkLst>
        </pc:cxnChg>
        <pc:cxnChg chg="add del mod">
          <ac:chgData name="Tyler Milewski" userId="d8a66fee8314b92f" providerId="LiveId" clId="{BA063C93-359E-4FE7-B84A-EFD742843F5E}" dt="2024-01-02T23:16:53.727" v="45" actId="478"/>
          <ac:cxnSpMkLst>
            <pc:docMk/>
            <pc:sldMk cId="158613710" sldId="256"/>
            <ac:cxnSpMk id="16" creationId="{AF15ECB8-D599-BE4D-BA2D-DEF39BE0675C}"/>
          </ac:cxnSpMkLst>
        </pc:cxnChg>
      </pc:sldChg>
      <pc:sldMasterChg chg="modSp modSldLayout">
        <pc:chgData name="Tyler Milewski" userId="d8a66fee8314b92f" providerId="LiveId" clId="{BA063C93-359E-4FE7-B84A-EFD742843F5E}" dt="2024-01-02T23:17:06.745" v="46"/>
        <pc:sldMasterMkLst>
          <pc:docMk/>
          <pc:sldMasterMk cId="4136754635" sldId="2147483708"/>
        </pc:sldMasterMkLst>
        <pc:spChg chg="mod">
          <ac:chgData name="Tyler Milewski" userId="d8a66fee8314b92f" providerId="LiveId" clId="{BA063C93-359E-4FE7-B84A-EFD742843F5E}" dt="2024-01-02T23:17:06.745" v="46"/>
          <ac:spMkLst>
            <pc:docMk/>
            <pc:sldMasterMk cId="4136754635" sldId="2147483708"/>
            <ac:spMk id="2" creationId="{00000000-0000-0000-0000-000000000000}"/>
          </ac:spMkLst>
        </pc:spChg>
        <pc:spChg chg="mod">
          <ac:chgData name="Tyler Milewski" userId="d8a66fee8314b92f" providerId="LiveId" clId="{BA063C93-359E-4FE7-B84A-EFD742843F5E}" dt="2024-01-02T23:17:06.745" v="46"/>
          <ac:spMkLst>
            <pc:docMk/>
            <pc:sldMasterMk cId="4136754635" sldId="2147483708"/>
            <ac:spMk id="3" creationId="{00000000-0000-0000-0000-000000000000}"/>
          </ac:spMkLst>
        </pc:spChg>
        <pc:spChg chg="mod">
          <ac:chgData name="Tyler Milewski" userId="d8a66fee8314b92f" providerId="LiveId" clId="{BA063C93-359E-4FE7-B84A-EFD742843F5E}" dt="2024-01-02T23:17:06.745" v="46"/>
          <ac:spMkLst>
            <pc:docMk/>
            <pc:sldMasterMk cId="4136754635" sldId="2147483708"/>
            <ac:spMk id="4" creationId="{00000000-0000-0000-0000-000000000000}"/>
          </ac:spMkLst>
        </pc:spChg>
        <pc:spChg chg="mod">
          <ac:chgData name="Tyler Milewski" userId="d8a66fee8314b92f" providerId="LiveId" clId="{BA063C93-359E-4FE7-B84A-EFD742843F5E}" dt="2024-01-02T23:17:06.745" v="46"/>
          <ac:spMkLst>
            <pc:docMk/>
            <pc:sldMasterMk cId="4136754635" sldId="2147483708"/>
            <ac:spMk id="5" creationId="{00000000-0000-0000-0000-000000000000}"/>
          </ac:spMkLst>
        </pc:spChg>
        <pc:spChg chg="mod">
          <ac:chgData name="Tyler Milewski" userId="d8a66fee8314b92f" providerId="LiveId" clId="{BA063C93-359E-4FE7-B84A-EFD742843F5E}" dt="2024-01-02T23:17:06.745" v="46"/>
          <ac:spMkLst>
            <pc:docMk/>
            <pc:sldMasterMk cId="4136754635" sldId="2147483708"/>
            <ac:spMk id="6" creationId="{00000000-0000-0000-0000-000000000000}"/>
          </ac:spMkLst>
        </pc:sp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3671543122" sldId="2147483709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3671543122" sldId="2147483709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3671543122" sldId="2147483709"/>
              <ac:spMk id="3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2476354508" sldId="2147483711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2476354508" sldId="2147483711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2476354508" sldId="2147483711"/>
              <ac:spMk id="3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1898128295" sldId="2147483712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1898128295" sldId="2147483712"/>
              <ac:spMk id="3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1898128295" sldId="2147483712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4088362897" sldId="2147483713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4088362897" sldId="2147483713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4088362897" sldId="2147483713"/>
              <ac:spMk id="3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4088362897" sldId="2147483713"/>
              <ac:spMk id="4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4088362897" sldId="2147483713"/>
              <ac:spMk id="5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4088362897" sldId="2147483713"/>
              <ac:spMk id="6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3412016441" sldId="2147483716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3412016441" sldId="2147483716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3412016441" sldId="2147483716"/>
              <ac:spMk id="3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3412016441" sldId="2147483716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1875372401" sldId="2147483717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1875372401" sldId="2147483717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1875372401" sldId="2147483717"/>
              <ac:spMk id="3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1875372401" sldId="2147483717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A063C93-359E-4FE7-B84A-EFD742843F5E}" dt="2024-01-02T23:17:06.745" v="46"/>
          <pc:sldLayoutMkLst>
            <pc:docMk/>
            <pc:sldMasterMk cId="4136754635" sldId="2147483708"/>
            <pc:sldLayoutMk cId="2008468165" sldId="2147483719"/>
          </pc:sldLayoutMkLst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2008468165" sldId="2147483719"/>
              <ac:spMk id="2" creationId="{00000000-0000-0000-0000-000000000000}"/>
            </ac:spMkLst>
          </pc:spChg>
          <pc:spChg chg="mod">
            <ac:chgData name="Tyler Milewski" userId="d8a66fee8314b92f" providerId="LiveId" clId="{BA063C93-359E-4FE7-B84A-EFD742843F5E}" dt="2024-01-02T23:17:06.745" v="46"/>
            <ac:spMkLst>
              <pc:docMk/>
              <pc:sldMasterMk cId="4136754635" sldId="2147483708"/>
              <pc:sldLayoutMk cId="2008468165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9C666-92FB-8B96-8A33-88DC70F6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98" y="1277147"/>
            <a:ext cx="5486400" cy="4702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A3298-2623-0252-0918-7A2A828B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2" y="3784688"/>
            <a:ext cx="5486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0BB12-804F-E850-DEF9-31FB069E0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" t="1838" r="1362"/>
          <a:stretch/>
        </p:blipFill>
        <p:spPr>
          <a:xfrm>
            <a:off x="304226" y="395481"/>
            <a:ext cx="4966352" cy="259970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28FAB-D4B0-CEF9-1E5B-5BB0986C395D}"/>
              </a:ext>
            </a:extLst>
          </p:cNvPr>
          <p:cNvCxnSpPr>
            <a:cxnSpLocks/>
          </p:cNvCxnSpPr>
          <p:nvPr/>
        </p:nvCxnSpPr>
        <p:spPr>
          <a:xfrm>
            <a:off x="-392174" y="3389935"/>
            <a:ext cx="60038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8BE6F3-FF54-21EE-8A25-BEBB774008A7}"/>
              </a:ext>
            </a:extLst>
          </p:cNvPr>
          <p:cNvCxnSpPr/>
          <p:nvPr/>
        </p:nvCxnSpPr>
        <p:spPr>
          <a:xfrm>
            <a:off x="5611350" y="-363205"/>
            <a:ext cx="0" cy="7990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FF8688-1642-DB5E-6514-94A61ACB735E}"/>
              </a:ext>
            </a:extLst>
          </p:cNvPr>
          <p:cNvSpPr txBox="1"/>
          <p:nvPr/>
        </p:nvSpPr>
        <p:spPr>
          <a:xfrm>
            <a:off x="69728" y="1454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1EABD-52A2-3853-F30D-99F089152413}"/>
              </a:ext>
            </a:extLst>
          </p:cNvPr>
          <p:cNvSpPr txBox="1"/>
          <p:nvPr/>
        </p:nvSpPr>
        <p:spPr>
          <a:xfrm>
            <a:off x="71495" y="355593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FB2E5-4054-41B4-7534-7DA0DCB121C8}"/>
              </a:ext>
            </a:extLst>
          </p:cNvPr>
          <p:cNvSpPr txBox="1"/>
          <p:nvPr/>
        </p:nvSpPr>
        <p:spPr>
          <a:xfrm>
            <a:off x="5823885" y="109248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861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2</cp:revision>
  <dcterms:created xsi:type="dcterms:W3CDTF">2024-01-02T21:59:47Z</dcterms:created>
  <dcterms:modified xsi:type="dcterms:W3CDTF">2024-01-02T23:19:50Z</dcterms:modified>
</cp:coreProperties>
</file>