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4" d="100"/>
          <a:sy n="84" d="100"/>
        </p:scale>
        <p:origin x="3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4A38-D9DF-4C51-9D45-8ABE13DEA9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E12B-CF96-42DA-B86A-61F9EC26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0858362-FA8B-7A41-90DA-89C06332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73951"/>
            <a:ext cx="5486400" cy="470262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28FAB-D4B0-CEF9-1E5B-5BB0986C395D}"/>
              </a:ext>
            </a:extLst>
          </p:cNvPr>
          <p:cNvCxnSpPr>
            <a:cxnSpLocks/>
          </p:cNvCxnSpPr>
          <p:nvPr/>
        </p:nvCxnSpPr>
        <p:spPr>
          <a:xfrm>
            <a:off x="-392174" y="3389935"/>
            <a:ext cx="60038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8BE6F3-FF54-21EE-8A25-BEBB774008A7}"/>
              </a:ext>
            </a:extLst>
          </p:cNvPr>
          <p:cNvCxnSpPr/>
          <p:nvPr/>
        </p:nvCxnSpPr>
        <p:spPr>
          <a:xfrm>
            <a:off x="5611350" y="-363205"/>
            <a:ext cx="0" cy="7990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FF8688-1642-DB5E-6514-94A61ACB735E}"/>
              </a:ext>
            </a:extLst>
          </p:cNvPr>
          <p:cNvSpPr txBox="1"/>
          <p:nvPr/>
        </p:nvSpPr>
        <p:spPr>
          <a:xfrm>
            <a:off x="69728" y="1454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1EABD-52A2-3853-F30D-99F089152413}"/>
              </a:ext>
            </a:extLst>
          </p:cNvPr>
          <p:cNvSpPr txBox="1"/>
          <p:nvPr/>
        </p:nvSpPr>
        <p:spPr>
          <a:xfrm>
            <a:off x="71495" y="355593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FB2E5-4054-41B4-7534-7DA0DCB121C8}"/>
              </a:ext>
            </a:extLst>
          </p:cNvPr>
          <p:cNvSpPr txBox="1"/>
          <p:nvPr/>
        </p:nvSpPr>
        <p:spPr>
          <a:xfrm>
            <a:off x="5823885" y="109248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3A86EE-5BC6-1BAD-A5F0-7C786920E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" t="1033"/>
          <a:stretch/>
        </p:blipFill>
        <p:spPr>
          <a:xfrm>
            <a:off x="261611" y="512092"/>
            <a:ext cx="4963034" cy="25952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D1C106-BB64-2601-4F90-98BCD0FF4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7" y="3866662"/>
            <a:ext cx="5289037" cy="30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3</cp:revision>
  <dcterms:created xsi:type="dcterms:W3CDTF">2024-01-02T21:59:47Z</dcterms:created>
  <dcterms:modified xsi:type="dcterms:W3CDTF">2024-01-02T23:21:31Z</dcterms:modified>
</cp:coreProperties>
</file>