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58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56" d="100"/>
          <a:sy n="56" d="100"/>
        </p:scale>
        <p:origin x="14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95781"/>
            <a:ext cx="8549640" cy="38201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763261"/>
            <a:ext cx="7543800" cy="2649219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84200"/>
            <a:ext cx="216884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84200"/>
            <a:ext cx="638079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735583"/>
            <a:ext cx="8675370" cy="456437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343143"/>
            <a:ext cx="8675370" cy="24002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84202"/>
            <a:ext cx="867537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689861"/>
            <a:ext cx="4255174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008120"/>
            <a:ext cx="4255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689861"/>
            <a:ext cx="4276130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008120"/>
            <a:ext cx="427613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579882"/>
            <a:ext cx="5092065" cy="779780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579882"/>
            <a:ext cx="5092065" cy="779780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84202"/>
            <a:ext cx="86753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921000"/>
            <a:ext cx="86753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16C7-8034-49CB-83EB-E718F1D3B02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0170162"/>
            <a:ext cx="33947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D13ACF7-68A0-0ADC-C72F-34E279CB6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1560" y="5318760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584" tIns="50292" rIns="100584" bIns="50292" numCol="1" anchor="t" anchorCtr="0" compatLnSpc="1">
            <a:prstTxWarp prst="textNoShape">
              <a:avLst/>
            </a:prstTxWarp>
          </a:bodyPr>
          <a:lstStyle/>
          <a:p>
            <a:endParaRPr lang="en-US" sz="2277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2061-1DE4-B2A2-7B07-59EB1315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48" y="1"/>
            <a:ext cx="4780528" cy="410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C6BC3-F32A-C381-CCE6-8BE99BD4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" y="0"/>
            <a:ext cx="4780529" cy="4107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739ED9-7721-217F-0E41-A466E1AD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22" y="5486400"/>
            <a:ext cx="4778954" cy="4105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2D048-94EB-3075-1224-3A5326391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" y="5486400"/>
            <a:ext cx="4778954" cy="4105656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2069DA-7A66-0D80-016B-A1D16F12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28098"/>
              </p:ext>
            </p:extLst>
          </p:nvPr>
        </p:nvGraphicFramePr>
        <p:xfrm>
          <a:off x="984191" y="4107009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↑70min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336F50-9ED8-54DE-F485-3A87594C9515}"/>
              </a:ext>
            </a:extLst>
          </p:cNvPr>
          <p:cNvSpPr txBox="1"/>
          <p:nvPr/>
        </p:nvSpPr>
        <p:spPr>
          <a:xfrm>
            <a:off x="81031" y="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67B31-D053-F32D-10A0-BAF431C3D3D9}"/>
              </a:ext>
            </a:extLst>
          </p:cNvPr>
          <p:cNvSpPr txBox="1"/>
          <p:nvPr/>
        </p:nvSpPr>
        <p:spPr>
          <a:xfrm>
            <a:off x="5029200" y="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DFC6B-3DF4-7D75-D771-0AEA719A2431}"/>
              </a:ext>
            </a:extLst>
          </p:cNvPr>
          <p:cNvSpPr txBox="1"/>
          <p:nvPr/>
        </p:nvSpPr>
        <p:spPr>
          <a:xfrm>
            <a:off x="0" y="5619568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0C5DC-89A5-DA8B-01E1-3CCA6E70D8F1}"/>
              </a:ext>
            </a:extLst>
          </p:cNvPr>
          <p:cNvSpPr txBox="1"/>
          <p:nvPr/>
        </p:nvSpPr>
        <p:spPr>
          <a:xfrm>
            <a:off x="4997106" y="567590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E18AD83-EEB3-7339-F60B-65BCA525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57695"/>
              </p:ext>
            </p:extLst>
          </p:nvPr>
        </p:nvGraphicFramePr>
        <p:xfrm>
          <a:off x="5875419" y="4107009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↑70min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80E476C-913A-0A6C-2CB5-99BC1CAFD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06699"/>
              </p:ext>
            </p:extLst>
          </p:nvPr>
        </p:nvGraphicFramePr>
        <p:xfrm>
          <a:off x="984191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↑70min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A5F4881-48EF-AC24-2356-C6605E8F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93577"/>
              </p:ext>
            </p:extLst>
          </p:nvPr>
        </p:nvGraphicFramePr>
        <p:xfrm>
          <a:off x="5875419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↑70min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8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56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2024-01-07T02:46:16Z</dcterms:created>
  <dcterms:modified xsi:type="dcterms:W3CDTF">2024-01-07T03:04:21Z</dcterms:modified>
</cp:coreProperties>
</file>