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5"/>
  </p:notesMasterIdLst>
  <p:sldIdLst>
    <p:sldId id="256" r:id="rId2"/>
    <p:sldId id="257" r:id="rId3"/>
    <p:sldId id="258" r:id="rId4"/>
  </p:sldIdLst>
  <p:sldSz cx="14630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94660"/>
  </p:normalViewPr>
  <p:slideViewPr>
    <p:cSldViewPr snapToGrid="0">
      <p:cViewPr>
        <p:scale>
          <a:sx n="62" d="100"/>
          <a:sy n="62" d="100"/>
        </p:scale>
        <p:origin x="1722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Milewski" userId="d8a66fee8314b92f" providerId="LiveId" clId="{ADA63225-3704-4ED7-AB8D-FBA0AB58D6E0}"/>
    <pc:docChg chg="undo custSel addSld modSld">
      <pc:chgData name="Tyler Milewski" userId="d8a66fee8314b92f" providerId="LiveId" clId="{ADA63225-3704-4ED7-AB8D-FBA0AB58D6E0}" dt="2024-01-08T21:32:47.875" v="1545" actId="1036"/>
      <pc:docMkLst>
        <pc:docMk/>
      </pc:docMkLst>
      <pc:sldChg chg="addSp delSp modSp mod">
        <pc:chgData name="Tyler Milewski" userId="d8a66fee8314b92f" providerId="LiveId" clId="{ADA63225-3704-4ED7-AB8D-FBA0AB58D6E0}" dt="2024-01-08T21:24:24.110" v="964" actId="164"/>
        <pc:sldMkLst>
          <pc:docMk/>
          <pc:sldMk cId="221866749" sldId="256"/>
        </pc:sldMkLst>
        <pc:spChg chg="add del mod">
          <ac:chgData name="Tyler Milewski" userId="d8a66fee8314b92f" providerId="LiveId" clId="{ADA63225-3704-4ED7-AB8D-FBA0AB58D6E0}" dt="2024-01-08T18:58:51.630" v="118" actId="478"/>
          <ac:spMkLst>
            <pc:docMk/>
            <pc:sldMk cId="221866749" sldId="256"/>
            <ac:spMk id="2" creationId="{1FAB3A28-8C7D-6632-12CC-44DE8BA5F107}"/>
          </ac:spMkLst>
        </pc:spChg>
        <pc:spChg chg="add del mod">
          <ac:chgData name="Tyler Milewski" userId="d8a66fee8314b92f" providerId="LiveId" clId="{ADA63225-3704-4ED7-AB8D-FBA0AB58D6E0}" dt="2024-01-08T18:59:10.762" v="124" actId="478"/>
          <ac:spMkLst>
            <pc:docMk/>
            <pc:sldMk cId="221866749" sldId="256"/>
            <ac:spMk id="3" creationId="{2ADFDD9B-CE39-52AA-4B98-1F3BE938A1B4}"/>
          </ac:spMkLst>
        </pc:spChg>
        <pc:spChg chg="add del mod">
          <ac:chgData name="Tyler Milewski" userId="d8a66fee8314b92f" providerId="LiveId" clId="{ADA63225-3704-4ED7-AB8D-FBA0AB58D6E0}" dt="2024-01-08T18:58:59.014" v="119" actId="478"/>
          <ac:spMkLst>
            <pc:docMk/>
            <pc:sldMk cId="221866749" sldId="256"/>
            <ac:spMk id="4" creationId="{005C2D3B-9D17-FCE3-3DC6-6AF9D127E7B7}"/>
          </ac:spMkLst>
        </pc:spChg>
        <pc:spChg chg="add del mod">
          <ac:chgData name="Tyler Milewski" userId="d8a66fee8314b92f" providerId="LiveId" clId="{ADA63225-3704-4ED7-AB8D-FBA0AB58D6E0}" dt="2024-01-08T18:59:03.320" v="121" actId="478"/>
          <ac:spMkLst>
            <pc:docMk/>
            <pc:sldMk cId="221866749" sldId="256"/>
            <ac:spMk id="6" creationId="{EE5388F8-63EC-C9CA-A4FD-94F4CF202F3A}"/>
          </ac:spMkLst>
        </pc:spChg>
        <pc:spChg chg="add del mod">
          <ac:chgData name="Tyler Milewski" userId="d8a66fee8314b92f" providerId="LiveId" clId="{ADA63225-3704-4ED7-AB8D-FBA0AB58D6E0}" dt="2024-01-08T18:59:13.472" v="125" actId="478"/>
          <ac:spMkLst>
            <pc:docMk/>
            <pc:sldMk cId="221866749" sldId="256"/>
            <ac:spMk id="8" creationId="{E8B515B1-5AA6-8EA7-0A02-68E4B8AC7716}"/>
          </ac:spMkLst>
        </pc:spChg>
        <pc:spChg chg="add del mod">
          <ac:chgData name="Tyler Milewski" userId="d8a66fee8314b92f" providerId="LiveId" clId="{ADA63225-3704-4ED7-AB8D-FBA0AB58D6E0}" dt="2024-01-08T18:58:59.014" v="119" actId="478"/>
          <ac:spMkLst>
            <pc:docMk/>
            <pc:sldMk cId="221866749" sldId="256"/>
            <ac:spMk id="10" creationId="{6AA77FA7-39C2-40FD-F2EC-2CBDED6A2E15}"/>
          </ac:spMkLst>
        </pc:spChg>
        <pc:spChg chg="add del mod">
          <ac:chgData name="Tyler Milewski" userId="d8a66fee8314b92f" providerId="LiveId" clId="{ADA63225-3704-4ED7-AB8D-FBA0AB58D6E0}" dt="2024-01-08T19:02:36.587" v="176" actId="478"/>
          <ac:spMkLst>
            <pc:docMk/>
            <pc:sldMk cId="221866749" sldId="256"/>
            <ac:spMk id="11" creationId="{9A23E28B-B823-1A34-5A50-138F54538461}"/>
          </ac:spMkLst>
        </pc:spChg>
        <pc:spChg chg="add del mod">
          <ac:chgData name="Tyler Milewski" userId="d8a66fee8314b92f" providerId="LiveId" clId="{ADA63225-3704-4ED7-AB8D-FBA0AB58D6E0}" dt="2024-01-08T19:00:29.115" v="153"/>
          <ac:spMkLst>
            <pc:docMk/>
            <pc:sldMk cId="221866749" sldId="256"/>
            <ac:spMk id="12" creationId="{7F61A981-EE1E-C1B5-A635-2E8470BE4518}"/>
          </ac:spMkLst>
        </pc:spChg>
        <pc:spChg chg="add mod">
          <ac:chgData name="Tyler Milewski" userId="d8a66fee8314b92f" providerId="LiveId" clId="{ADA63225-3704-4ED7-AB8D-FBA0AB58D6E0}" dt="2024-01-08T19:01:02.273" v="164" actId="1038"/>
          <ac:spMkLst>
            <pc:docMk/>
            <pc:sldMk cId="221866749" sldId="256"/>
            <ac:spMk id="13" creationId="{86E3D222-1C9F-8676-A06A-13043E1ED4C1}"/>
          </ac:spMkLst>
        </pc:spChg>
        <pc:spChg chg="mod">
          <ac:chgData name="Tyler Milewski" userId="d8a66fee8314b92f" providerId="LiveId" clId="{ADA63225-3704-4ED7-AB8D-FBA0AB58D6E0}" dt="2024-01-02T16:02:24.680" v="67" actId="571"/>
          <ac:spMkLst>
            <pc:docMk/>
            <pc:sldMk cId="221866749" sldId="256"/>
            <ac:spMk id="14" creationId="{AC37CBB4-ED4B-E375-9331-68EBD446595B}"/>
          </ac:spMkLst>
        </pc:spChg>
        <pc:spChg chg="add del mod">
          <ac:chgData name="Tyler Milewski" userId="d8a66fee8314b92f" providerId="LiveId" clId="{ADA63225-3704-4ED7-AB8D-FBA0AB58D6E0}" dt="2024-01-08T19:20:03.537" v="314" actId="478"/>
          <ac:spMkLst>
            <pc:docMk/>
            <pc:sldMk cId="221866749" sldId="256"/>
            <ac:spMk id="14" creationId="{C5123629-2E0A-B814-7E2A-4B0C3AAFF90E}"/>
          </ac:spMkLst>
        </pc:spChg>
        <pc:spChg chg="mod">
          <ac:chgData name="Tyler Milewski" userId="d8a66fee8314b92f" providerId="LiveId" clId="{ADA63225-3704-4ED7-AB8D-FBA0AB58D6E0}" dt="2024-01-02T16:02:24.680" v="67" actId="571"/>
          <ac:spMkLst>
            <pc:docMk/>
            <pc:sldMk cId="221866749" sldId="256"/>
            <ac:spMk id="15" creationId="{9288912F-5C3B-DB39-421B-E253E3C62BF5}"/>
          </ac:spMkLst>
        </pc:spChg>
        <pc:spChg chg="add mod">
          <ac:chgData name="Tyler Milewski" userId="d8a66fee8314b92f" providerId="LiveId" clId="{ADA63225-3704-4ED7-AB8D-FBA0AB58D6E0}" dt="2024-01-08T19:03:06.857" v="187" actId="1036"/>
          <ac:spMkLst>
            <pc:docMk/>
            <pc:sldMk cId="221866749" sldId="256"/>
            <ac:spMk id="15" creationId="{F135C936-71A8-3F88-D0B8-6F0318DD8C28}"/>
          </ac:spMkLst>
        </pc:spChg>
        <pc:spChg chg="mod">
          <ac:chgData name="Tyler Milewski" userId="d8a66fee8314b92f" providerId="LiveId" clId="{ADA63225-3704-4ED7-AB8D-FBA0AB58D6E0}" dt="2024-01-02T16:02:24.680" v="67" actId="571"/>
          <ac:spMkLst>
            <pc:docMk/>
            <pc:sldMk cId="221866749" sldId="256"/>
            <ac:spMk id="16" creationId="{389503B2-E2C5-19B7-A3D7-FB53F40267E7}"/>
          </ac:spMkLst>
        </pc:spChg>
        <pc:spChg chg="add mod">
          <ac:chgData name="Tyler Milewski" userId="d8a66fee8314b92f" providerId="LiveId" clId="{ADA63225-3704-4ED7-AB8D-FBA0AB58D6E0}" dt="2024-01-08T20:15:57.434" v="483" actId="1076"/>
          <ac:spMkLst>
            <pc:docMk/>
            <pc:sldMk cId="221866749" sldId="256"/>
            <ac:spMk id="16" creationId="{57DA6DED-CB12-6777-B70D-A32EC4C1E879}"/>
          </ac:spMkLst>
        </pc:spChg>
        <pc:spChg chg="mod">
          <ac:chgData name="Tyler Milewski" userId="d8a66fee8314b92f" providerId="LiveId" clId="{ADA63225-3704-4ED7-AB8D-FBA0AB58D6E0}" dt="2024-01-02T16:02:24.680" v="67" actId="571"/>
          <ac:spMkLst>
            <pc:docMk/>
            <pc:sldMk cId="221866749" sldId="256"/>
            <ac:spMk id="17" creationId="{01CC8015-9CB3-87A3-5E21-77312D1C0C2B}"/>
          </ac:spMkLst>
        </pc:spChg>
        <pc:spChg chg="add 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21" creationId="{0051C7B4-ACEE-327D-DB5A-FA7E7929C6F9}"/>
          </ac:spMkLst>
        </pc:spChg>
        <pc:spChg chg="add 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22" creationId="{21F445FB-70AC-C5F9-45D7-C3DCEDFD6637}"/>
          </ac:spMkLst>
        </pc:spChg>
        <pc:spChg chg="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25" creationId="{DD50360F-4E5E-2A7E-1C3A-E6BA0854A07B}"/>
          </ac:spMkLst>
        </pc:spChg>
        <pc:spChg chg="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26" creationId="{5F227377-A974-CC71-3783-54D8FB87BCD1}"/>
          </ac:spMkLst>
        </pc:spChg>
        <pc:spChg chg="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31" creationId="{8643D619-B445-03F0-D053-F3A75BE58D0D}"/>
          </ac:spMkLst>
        </pc:spChg>
        <pc:spChg chg="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32" creationId="{A7AD0A5B-20D1-368A-7381-F4A73EC41B4B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4" creationId="{38A89AA5-1299-8557-40D1-2BFDA0835056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9" creationId="{0B42A59A-5C8E-9C18-3974-EF92A3173506}"/>
          </ac:spMkLst>
        </pc:spChg>
        <pc:spChg chg="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41" creationId="{B6E1E624-DF82-4968-BB01-58C6647526A2}"/>
          </ac:spMkLst>
        </pc:spChg>
        <pc:spChg chg="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42" creationId="{7EC4EC12-4D66-20E2-F991-F46B6686892D}"/>
          </ac:spMkLst>
        </pc:spChg>
        <pc:spChg chg="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44" creationId="{B758B0EE-B9B7-7CD1-334F-DC01B9ABD8E7}"/>
          </ac:spMkLst>
        </pc:spChg>
        <pc:spChg chg="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45" creationId="{BC29405A-783B-E3C6-A31B-84FD41D687B1}"/>
          </ac:spMkLst>
        </pc:spChg>
        <pc:spChg chg="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47" creationId="{033AE37A-3E49-E704-741B-6715481E5D71}"/>
          </ac:spMkLst>
        </pc:spChg>
        <pc:spChg chg="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48" creationId="{05EDFC8B-084C-892D-1E85-2580D9F6F9E2}"/>
          </ac:spMkLst>
        </pc:spChg>
        <pc:spChg chg="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50" creationId="{F6126BCC-ACC6-4A65-1AAF-8E71818708C1}"/>
          </ac:spMkLst>
        </pc:spChg>
        <pc:spChg chg="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51" creationId="{0E4D5D57-26DE-FCB6-BE4C-05BB71426F2B}"/>
          </ac:spMkLst>
        </pc:spChg>
        <pc:spChg chg="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53" creationId="{B50CD4EA-E8AE-4208-042A-94B05831716D}"/>
          </ac:spMkLst>
        </pc:spChg>
        <pc:spChg chg="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54" creationId="{DEC1F828-ACBA-CBB4-23D2-8306BB945CEC}"/>
          </ac:spMkLst>
        </pc:spChg>
        <pc:spChg chg="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56" creationId="{B4328066-BC5D-D807-6C61-4A03E8839E15}"/>
          </ac:spMkLst>
        </pc:spChg>
        <pc:spChg chg="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57" creationId="{6E0E46DB-3FCF-CC02-CF8D-7722D00759AE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59" creationId="{36A874F6-DDAF-DA4D-C3DF-7AC115EF2FCA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60" creationId="{4E47052E-F476-97B6-58EE-21324652B9A8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62" creationId="{28A9F9F5-7880-F5B5-389A-D43C1F3827AB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63" creationId="{13222DB6-B422-852F-6753-425093764F1A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133" creationId="{35591DFC-C4B1-EC1C-E369-FABF3655A239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134" creationId="{E9A305C2-45C6-BAC6-8C64-E9B18CA7130C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136" creationId="{E4286ADC-8F40-DDAB-5CA1-C2841141E6C3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137" creationId="{5309D65F-7A1D-8FA1-07F6-4BCBF7530031}"/>
          </ac:spMkLst>
        </pc:spChg>
        <pc:spChg chg="mod">
          <ac:chgData name="Tyler Milewski" userId="d8a66fee8314b92f" providerId="LiveId" clId="{ADA63225-3704-4ED7-AB8D-FBA0AB58D6E0}" dt="2024-01-02T16:02:05.030" v="62" actId="164"/>
          <ac:spMkLst>
            <pc:docMk/>
            <pc:sldMk cId="221866749" sldId="256"/>
            <ac:spMk id="147" creationId="{1FB90628-16D8-1BE2-D13B-F8491AED6AF9}"/>
          </ac:spMkLst>
        </pc:spChg>
        <pc:spChg chg="mod">
          <ac:chgData name="Tyler Milewski" userId="d8a66fee8314b92f" providerId="LiveId" clId="{ADA63225-3704-4ED7-AB8D-FBA0AB58D6E0}" dt="2024-01-02T16:02:05.030" v="62" actId="164"/>
          <ac:spMkLst>
            <pc:docMk/>
            <pc:sldMk cId="221866749" sldId="256"/>
            <ac:spMk id="148" creationId="{FB770CE7-813D-7BDB-5870-E6F8D68C4E28}"/>
          </ac:spMkLst>
        </pc:spChg>
        <pc:spChg chg="mod">
          <ac:chgData name="Tyler Milewski" userId="d8a66fee8314b92f" providerId="LiveId" clId="{ADA63225-3704-4ED7-AB8D-FBA0AB58D6E0}" dt="2024-01-02T16:02:05.030" v="62" actId="164"/>
          <ac:spMkLst>
            <pc:docMk/>
            <pc:sldMk cId="221866749" sldId="256"/>
            <ac:spMk id="149" creationId="{C7ED245F-B33B-CA7E-F51E-5D59E3E20079}"/>
          </ac:spMkLst>
        </pc:spChg>
        <pc:spChg chg="mod">
          <ac:chgData name="Tyler Milewski" userId="d8a66fee8314b92f" providerId="LiveId" clId="{ADA63225-3704-4ED7-AB8D-FBA0AB58D6E0}" dt="2024-01-02T16:02:05.030" v="62" actId="164"/>
          <ac:spMkLst>
            <pc:docMk/>
            <pc:sldMk cId="221866749" sldId="256"/>
            <ac:spMk id="150" creationId="{1C0127A3-71DD-B8F8-640D-1AB24EA41E9F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152" creationId="{C107BC24-596E-93A1-0C14-8B76C38B75B2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153" creationId="{D81A5352-D316-E3E6-5D1F-0AF603E96C0F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155" creationId="{3E85AA69-DC5E-A18B-E56F-995EB011F57A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156" creationId="{5A2D9ED3-95F0-E5CE-6D4F-2AC0BB6CC3E7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158" creationId="{E35AD2BF-A8EB-B0E2-0853-5CA216E81AC6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159" creationId="{3F423B23-D2A2-991B-2A40-E1C981D16F16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161" creationId="{4D16AAAB-05D9-E788-6841-3B78D8B1FB29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162" creationId="{1EC07008-C944-8714-F8D8-2BA4EF3A7676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164" creationId="{9E847193-D291-9A0E-2FD2-E6E41D0E3DE0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165" creationId="{850C1392-6A4A-928C-D191-BB5E365A6A89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167" creationId="{5548B4AA-DFA9-AE54-2175-922686A0F82D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168" creationId="{E31E106C-8E71-4A78-61AD-AE289920CEE2}"/>
          </ac:spMkLst>
        </pc:spChg>
        <pc:spChg chg="mod">
          <ac:chgData name="Tyler Milewski" userId="d8a66fee8314b92f" providerId="LiveId" clId="{ADA63225-3704-4ED7-AB8D-FBA0AB58D6E0}" dt="2024-01-02T16:00:17.404" v="26" actId="165"/>
          <ac:spMkLst>
            <pc:docMk/>
            <pc:sldMk cId="221866749" sldId="256"/>
            <ac:spMk id="175" creationId="{8EA8E13E-C71C-688A-598A-CA2473CE94C1}"/>
          </ac:spMkLst>
        </pc:spChg>
        <pc:spChg chg="mod">
          <ac:chgData name="Tyler Milewski" userId="d8a66fee8314b92f" providerId="LiveId" clId="{ADA63225-3704-4ED7-AB8D-FBA0AB58D6E0}" dt="2024-01-02T16:00:17.404" v="26" actId="165"/>
          <ac:spMkLst>
            <pc:docMk/>
            <pc:sldMk cId="221866749" sldId="256"/>
            <ac:spMk id="176" creationId="{916D6B3D-F047-D814-5F1E-B460A371E3EE}"/>
          </ac:spMkLst>
        </pc:spChg>
        <pc:spChg chg="mod">
          <ac:chgData name="Tyler Milewski" userId="d8a66fee8314b92f" providerId="LiveId" clId="{ADA63225-3704-4ED7-AB8D-FBA0AB58D6E0}" dt="2024-01-02T16:00:17.404" v="26" actId="165"/>
          <ac:spMkLst>
            <pc:docMk/>
            <pc:sldMk cId="221866749" sldId="256"/>
            <ac:spMk id="177" creationId="{C9A7B1DF-4E15-0538-8547-D9EF9EA42949}"/>
          </ac:spMkLst>
        </pc:spChg>
        <pc:spChg chg="mod">
          <ac:chgData name="Tyler Milewski" userId="d8a66fee8314b92f" providerId="LiveId" clId="{ADA63225-3704-4ED7-AB8D-FBA0AB58D6E0}" dt="2024-01-02T16:00:17.404" v="26" actId="165"/>
          <ac:spMkLst>
            <pc:docMk/>
            <pc:sldMk cId="221866749" sldId="256"/>
            <ac:spMk id="178" creationId="{A1673843-B946-2EF6-8FBE-F3CD9C0AB463}"/>
          </ac:spMkLst>
        </pc:spChg>
        <pc:spChg chg="mod">
          <ac:chgData name="Tyler Milewski" userId="d8a66fee8314b92f" providerId="LiveId" clId="{ADA63225-3704-4ED7-AB8D-FBA0AB58D6E0}" dt="2024-01-02T16:04:55.405" v="91" actId="164"/>
          <ac:spMkLst>
            <pc:docMk/>
            <pc:sldMk cId="221866749" sldId="256"/>
            <ac:spMk id="195" creationId="{6A8B9CB4-8E31-A9DC-FE01-5F6878C3230A}"/>
          </ac:spMkLst>
        </pc:spChg>
        <pc:spChg chg="mod">
          <ac:chgData name="Tyler Milewski" userId="d8a66fee8314b92f" providerId="LiveId" clId="{ADA63225-3704-4ED7-AB8D-FBA0AB58D6E0}" dt="2024-01-02T16:05:01.054" v="93" actId="164"/>
          <ac:spMkLst>
            <pc:docMk/>
            <pc:sldMk cId="221866749" sldId="256"/>
            <ac:spMk id="196" creationId="{45A3813A-FA71-9F84-1239-90C3343244E7}"/>
          </ac:spMkLst>
        </pc:spChg>
        <pc:spChg chg="del">
          <ac:chgData name="Tyler Milewski" userId="d8a66fee8314b92f" providerId="LiveId" clId="{ADA63225-3704-4ED7-AB8D-FBA0AB58D6E0}" dt="2023-12-16T19:05:57.911" v="1" actId="478"/>
          <ac:spMkLst>
            <pc:docMk/>
            <pc:sldMk cId="221866749" sldId="256"/>
            <ac:spMk id="198" creationId="{C100156E-542C-D412-A8D5-56CD93F5D6F7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05" creationId="{BBABA8A3-A208-2646-4BD6-682C05A4C620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06" creationId="{304E7FE8-EE6F-5DD6-FC54-7E9A4B2FDA3A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07" creationId="{0BFC2377-FDA7-0999-A2C1-78AF54280BC8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08" creationId="{0B1A72E6-7EB3-D7B4-5134-D4C006B330E5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09" creationId="{9B9CC463-5BFF-54A3-1B8F-A46AB41B2117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10" creationId="{95136099-E80B-D3DA-5429-556F50D3B82D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11" creationId="{76EDDBB4-7280-BDDD-79FD-92F3822A483F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12" creationId="{CB0F1C62-76C7-5AB0-A85E-82C7F69A5162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13" creationId="{527F23C9-E2B4-B089-659A-C8A5308609C4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14" creationId="{9FCDB8E8-5C3A-020B-9F56-A781BFE82D1B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15" creationId="{682A6BF5-E019-CC0B-E32A-1F5FE8EF4099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16" creationId="{276BE868-78E0-A235-65E0-739D74559A5F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17" creationId="{AAB3C168-EDB4-2AC5-A07E-FAAF40D4B679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18" creationId="{589798AC-598D-7DD9-35F0-2613DCEF2E09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19" creationId="{393BF2E9-B274-956F-1722-598352EDF06E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20" creationId="{D5661A2D-B944-B894-8636-04AF2AB8D94A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21" creationId="{F477EE6F-AF3E-6979-BAA0-F30343C5F197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22" creationId="{6B390BEB-B5B9-C99C-DD9A-7A58021F54E3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23" creationId="{E123DE3F-7F29-E1E6-F70D-B1C31FA9C1BF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24" creationId="{C1FA1ED7-18CC-7199-144D-F84548CA6777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36" creationId="{C72549C3-D497-DA49-5109-BF33A7820483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37" creationId="{C256DBE3-1AD5-E62C-8D71-FE87AC48D4C2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38" creationId="{0C833512-9227-3B2B-5006-46A4C2425CDE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39" creationId="{BA7570E2-CC6B-815C-C0F8-76D3F60ED102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40" creationId="{B32D8624-4EFE-D194-AEA1-CDB5BF1A19CB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41" creationId="{EE6BE2F5-CDE7-5FA5-3208-53B138766F13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42" creationId="{6635BCCE-BF25-8A4F-58D8-65033D414C42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43" creationId="{E4E0E911-F917-19A1-2375-EA3AE9328487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44" creationId="{FC306165-3BEE-D596-E854-3E1E90750C73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45" creationId="{B92E3C3F-7B96-B906-693C-013F2F6B5D83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46" creationId="{78243DCA-3C02-9AFD-8427-5B825B7F6334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47" creationId="{508DF161-CA2B-C3B6-927B-950ABA70D77C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48" creationId="{A60DED1B-F5E5-BD00-ECA8-A0A8FBF6902A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49" creationId="{0059DE23-5FFE-48B4-CB48-7FE1ED130A50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50" creationId="{B9B1F2AA-808E-D9DF-1648-8052BBD4E7B8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51" creationId="{80FA4529-51F9-3C3D-F00F-CDD46C186732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52" creationId="{561C90B1-8CBA-77F6-3D89-DE4C7607310C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53" creationId="{C96D93D8-18A4-7CCF-286F-2EA4CB6099DD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54" creationId="{2827DD35-AF56-D7E6-3E05-D24856F6665E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55" creationId="{18D47497-043A-8CA8-CDED-5016A1FF45BA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67" creationId="{D45B6CDC-8F7B-F23C-176F-4126253150C8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68" creationId="{D50F97E3-3C7D-A9AA-54E0-FD0748C7CBB5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69" creationId="{FC203956-B833-ADDC-159C-24EFDC216C82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70" creationId="{70168B20-862F-2452-CAA3-E0E3DD23B062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71" creationId="{E3B1B07E-B4C4-B03C-D14A-98C7E4AD7F76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72" creationId="{D04EEF51-9156-B549-FCBF-B1D5D190DE1D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73" creationId="{260D3272-C394-5354-AD67-4EA8754B0ED6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74" creationId="{EFE568BF-B455-3D60-B890-F2172E834861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75" creationId="{42085976-CFB2-F36A-3824-D751E68C3DF5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76" creationId="{634F08C3-A9DF-4238-2E8A-15BEB87F316D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77" creationId="{D6A99536-8DFF-DFE2-2FDC-76D82DF3323D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78" creationId="{AFF518E7-0FEC-79D6-EDB4-A9D97B6D90A8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79" creationId="{F3B5ED60-0FA9-5EA2-8A5E-40F8298E6CAE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80" creationId="{9D4ACBF9-5184-4A6C-64AC-5B1BC8C2221C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81" creationId="{3909FAE8-CF88-18B9-F3FD-BFF58924C777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82" creationId="{FB5A74B5-7872-C27A-8C84-A41B6F40E6EB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83" creationId="{C3DBD627-F015-EF24-9BA6-A4439A0A05BD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84" creationId="{EFDD8199-24BC-8EA0-4F56-B52351901475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85" creationId="{9FC8515F-395B-F55F-C564-5DB0104CD307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86" creationId="{FB86FBAC-3B28-CB46-75E4-6E37EFB14459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01" creationId="{C10185D0-9614-29B3-B0B7-4B99C5218B0D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02" creationId="{C2F56177-7D90-C69E-BED0-064207E269D5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03" creationId="{8E5A9DD7-AA85-FD1D-9AB6-07B2C90465E0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04" creationId="{66E0811B-2510-95EF-549B-82E91FD90CA9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05" creationId="{DAA063E7-BA10-5F40-8347-4F1AD3388E63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06" creationId="{C9364E74-5E0A-52AE-852F-FE32C7CC5461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07" creationId="{35FCBCA1-B52F-36C9-B7CE-073AB46282A6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08" creationId="{B25A760C-46F1-9301-28B1-33AA2E001E1F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09" creationId="{C4BFACB7-2F81-0B34-F2B1-90CD93B80985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10" creationId="{42EDB86F-5CC1-C633-972D-1D847D469E7A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11" creationId="{9F963B38-610B-FDC8-6F7C-1ADD12531458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12" creationId="{13D62ED2-446A-B05F-CBB7-C340CFE7F750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13" creationId="{DCB6C32B-5EEE-5C0E-EF23-CD4CB7368B6C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14" creationId="{D98D1319-0939-78D0-D0FD-4DE4BB12DC08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15" creationId="{41ACFEFE-026D-E565-2D2E-A5E0FAACAF25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16" creationId="{24B069F7-1FF5-60AA-1348-F468A6456B78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17" creationId="{62402238-697F-0F3C-0FC3-87778336A99C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18" creationId="{E341CDD1-AC82-C7D7-C01E-E3112945C5DA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19" creationId="{A8551371-C0BA-7ABB-2AFF-7C55F875BF40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20" creationId="{CD7F58E7-2B35-748F-984A-2BA9F3944046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31" creationId="{B7B2FA96-A034-1157-C466-584F77D49888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32" creationId="{09DBD3A7-D648-3623-C27B-17164030EB79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33" creationId="{B2B4436B-3800-EFC9-E3CB-CD6F34EFAE6F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34" creationId="{9E165C97-7ABD-1FB7-738D-65EF4AEFD6A4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35" creationId="{B1AC3AF5-7E35-0E14-685C-47F33C443757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36" creationId="{67F88364-0664-44A4-3575-8D711542FED7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37" creationId="{1C595E30-F11F-21D2-2087-FD259AA130CD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38" creationId="{692EA048-B67A-168C-3894-823EC9E7FDE4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39" creationId="{C90FA864-A640-316E-D28B-AFA9433337A0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40" creationId="{38C64DB5-5F6F-C9C1-52C3-AADC5D0E171E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41" creationId="{AB76CDD3-372A-9106-F6E2-DD62BA6ED343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42" creationId="{783D8B17-392A-2F44-56E0-3CC6F53DA32D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43" creationId="{79D46959-F27D-4D3B-263B-D8D01B7C3762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44" creationId="{E53375E4-1E23-C2B9-C59D-7738F25E094F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45" creationId="{4C982803-6938-DCA5-C8F2-2AE3F12A6293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46" creationId="{C462D68C-02D0-0780-7A51-12DB93F681F0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47" creationId="{F6C00BC6-BBB8-506B-E3F2-2DC956E857F4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48" creationId="{15961D3C-DF1A-9803-BFA4-6585E1B01EF1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49" creationId="{BE19DF29-E725-85CF-CDD8-3DEE2964BC39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50" creationId="{D7DBDD83-6D85-02E2-ED3A-A1AB27799A62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52" creationId="{1EC2CFB5-C2DC-C8BC-2599-017A415B0B91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53" creationId="{52584BF7-0AF0-50DB-7217-99B5E22581C1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55" creationId="{DE4ED7CF-30FD-9233-A731-9CDB883ABEB8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56" creationId="{016D9214-AED6-8175-E7DE-70A54A98A5EF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58" creationId="{DA050A84-E8AC-C48D-6DD4-4D0B1AD1FEC6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59" creationId="{5ACBABBD-188F-2314-196D-D0769B17A206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61" creationId="{2F207962-F759-79BE-0692-8EE9E614DA6E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62" creationId="{B2E527C9-6FA6-446C-E809-C8A33973955B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64" creationId="{C2C7C376-0750-DAD0-5703-AEB1E7E65C25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65" creationId="{85701827-E245-5192-52EC-7A64A1BFEBCF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67" creationId="{D1603F7B-5380-003B-1E22-FBB4684C2A55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68" creationId="{FECBCD71-C91D-6653-E6A2-2EBE3F35F9F6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70" creationId="{63902DD3-E500-87C2-F7CC-D301B1CFC8B2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71" creationId="{36A56F42-966E-E30B-E5A6-48D4B424497B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73" creationId="{B3C35558-E37D-2B7C-7574-38E68B853CD3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74" creationId="{70EDA849-0FE3-2BB6-986A-6DF3E74DE331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76" creationId="{AFDF5103-9BD4-2960-7049-FBB095B33BCF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77" creationId="{81374CDD-844B-CFCD-D43A-BA299099F200}"/>
          </ac:spMkLst>
        </pc:spChg>
        <pc:spChg chg="mod">
          <ac:chgData name="Tyler Milewski" userId="d8a66fee8314b92f" providerId="LiveId" clId="{ADA63225-3704-4ED7-AB8D-FBA0AB58D6E0}" dt="2024-01-08T19:27:51.592" v="423"/>
          <ac:spMkLst>
            <pc:docMk/>
            <pc:sldMk cId="221866749" sldId="256"/>
            <ac:spMk id="379" creationId="{56CA8F2D-E5B9-E5DC-076A-231D68671D64}"/>
          </ac:spMkLst>
        </pc:spChg>
        <pc:spChg chg="mod">
          <ac:chgData name="Tyler Milewski" userId="d8a66fee8314b92f" providerId="LiveId" clId="{ADA63225-3704-4ED7-AB8D-FBA0AB58D6E0}" dt="2024-01-08T19:27:51.592" v="423"/>
          <ac:spMkLst>
            <pc:docMk/>
            <pc:sldMk cId="221866749" sldId="256"/>
            <ac:spMk id="380" creationId="{3109AB44-3FB4-19E8-D8CE-09E05214E11B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393" creationId="{AD78149F-7E2D-E9FD-F4FD-926DF3ACCC58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394" creationId="{ECABF948-72A2-0493-0DC4-8CC13F2E5987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395" creationId="{F5A48966-5A5F-7118-C0B5-AEB7F528FDE8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396" creationId="{45BE6C24-3CAC-42F9-154F-62858A43E18D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397" creationId="{58A7A5BC-6DD2-4893-6046-6125C8B384FA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398" creationId="{FD22C4B6-EB2A-353D-AD22-B92E8FF57A22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399" creationId="{DBAB6B40-DFC0-B2CD-21FD-4B389905712E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400" creationId="{52AB8BD1-39EE-1E36-3EA9-9A88700A7A78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401" creationId="{69A55E66-CE56-B108-DA1A-569C22A12228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402" creationId="{31E5D164-7176-022A-8408-316EE736A27A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403" creationId="{7C401023-733E-A719-0A49-492A321E7907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404" creationId="{B21E78EB-BE77-F6D3-B176-25DCD28F2F43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405" creationId="{653C74F2-3BF8-4EA8-43C0-F44F66C060EE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406" creationId="{2DD4F714-F087-7328-C152-052F4C0BC1FF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407" creationId="{25318AF6-FF79-6EED-3585-C86D4B075CBA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408" creationId="{B672E152-AA18-9D19-87AC-63F63F1BBAA4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409" creationId="{B926E1E3-440B-71D2-B699-35832217DB72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410" creationId="{D5D5E76E-B390-8AFB-90FB-5CD1C5B26905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411" creationId="{7D679F84-D783-AD6C-401D-16C2E989863F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412" creationId="{E638DF53-EFF7-5117-0E87-F46AE8F0F601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24" creationId="{031A0F4C-31B1-478D-7299-5268222483CF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25" creationId="{DC01529A-D1A4-9A2E-149F-F7BC50134208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26" creationId="{347EABAD-C6F3-214E-D945-6E4BDF01DC04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27" creationId="{2081AE36-E767-30FD-0AC5-76CCDAE69962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28" creationId="{6CD0D851-C6BD-E2A5-F304-5CC527EEC309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29" creationId="{0738D4A0-F8C2-4867-362B-C611EF2F3149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30" creationId="{CC980627-5742-CC92-0818-81CA8A64F92C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31" creationId="{D432D816-5602-2EDE-899F-1221F1B254B3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32" creationId="{30219E55-9FB6-65A3-18F5-997A2ECBAF13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33" creationId="{8531A8C6-827C-448F-77EA-5B11C55C8CCC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34" creationId="{02C1F282-54A2-9C31-59F6-E5FD40A79030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35" creationId="{6B4C8CED-72A8-758F-26B5-24347AB4DAAA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36" creationId="{92E3326C-7388-0082-09BB-6A9969C045FA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37" creationId="{83379278-68F0-0840-8898-430E76F33F6A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38" creationId="{21EEEE10-6F05-BC0D-07CE-0AB3FAAB7885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39" creationId="{07EF1462-04D8-8FEB-37C9-0FCA4F57C2C7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40" creationId="{6E504441-8C67-1252-3952-E0CE41976998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41" creationId="{831F3FE9-CE70-76C7-C6A1-4CAA473C4BEE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42" creationId="{D18E2B35-3683-DBEF-7899-D19073A1EC4B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43" creationId="{C47CFDA5-A223-854C-F773-4710864FC512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55" creationId="{C78E7AF1-9B2A-6EF0-541C-5CDD5BD6E557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56" creationId="{2DE70F56-90ED-F425-D9C3-9CC1088B7B64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57" creationId="{89A50697-7AAE-9CD3-4C44-00F325BA6F3A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58" creationId="{B02B8D9D-CB5C-38D3-98D4-A193CDC89A9B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59" creationId="{B6973582-31FD-2E26-AF76-1730CF3860CC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60" creationId="{0728A2FF-F0D4-9351-D394-14B54B6BD140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61" creationId="{AC18585D-45D8-EA85-8327-15631E6729F6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62" creationId="{4BEAFC4D-E839-2C1E-636E-81C41CCD168C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63" creationId="{1B19BC35-107D-B966-975D-9BD52DE9E16D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64" creationId="{1A8D47F7-8854-F238-A158-1DF57DE63A93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65" creationId="{EF1F29D2-58AD-0997-B968-F05468BCAB3F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66" creationId="{135E4888-344B-ED42-440C-83F2FAB6BAEC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67" creationId="{3EB8DB0E-39BC-DF82-F22A-12EDCE0554F0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68" creationId="{F568CE1C-88B1-B1E6-0C90-6D08BA98FD2F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69" creationId="{3A778AA2-E038-E78D-0951-BB593E29E460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70" creationId="{AFB339AB-45F8-9660-974B-E23CC1C59717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71" creationId="{569A3987-867D-EC6A-6DA6-1509ABBCDBD6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72" creationId="{4F6357A5-AB55-1146-359D-E831E82BDD3F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73" creationId="{6339A4C3-0596-D66B-AF25-B1E510F7D90C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74" creationId="{8A8DFA7C-A505-2164-5539-E7DF04F8AB06}"/>
          </ac:spMkLst>
        </pc:spChg>
        <pc:spChg chg="add mod">
          <ac:chgData name="Tyler Milewski" userId="d8a66fee8314b92f" providerId="LiveId" clId="{ADA63225-3704-4ED7-AB8D-FBA0AB58D6E0}" dt="2024-01-08T19:37:42.166" v="464" actId="1037"/>
          <ac:spMkLst>
            <pc:docMk/>
            <pc:sldMk cId="221866749" sldId="256"/>
            <ac:spMk id="475" creationId="{43C070E1-1530-2E96-0769-8537E2ABADEF}"/>
          </ac:spMkLst>
        </pc:spChg>
        <pc:spChg chg="add mod">
          <ac:chgData name="Tyler Milewski" userId="d8a66fee8314b92f" providerId="LiveId" clId="{ADA63225-3704-4ED7-AB8D-FBA0AB58D6E0}" dt="2024-01-08T19:37:34.542" v="463" actId="1038"/>
          <ac:spMkLst>
            <pc:docMk/>
            <pc:sldMk cId="221866749" sldId="256"/>
            <ac:spMk id="476" creationId="{121D2C9B-E1DB-321E-78BA-2B801FADF60B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491" creationId="{E2EB973C-1E97-49E0-9D0B-BE1042636CDD}"/>
          </ac:spMkLst>
        </pc:spChg>
        <pc:spChg chg="mod">
          <ac:chgData name="Tyler Milewski" userId="d8a66fee8314b92f" providerId="LiveId" clId="{ADA63225-3704-4ED7-AB8D-FBA0AB58D6E0}" dt="2024-01-08T20:19:36.219" v="566" actId="14100"/>
          <ac:spMkLst>
            <pc:docMk/>
            <pc:sldMk cId="221866749" sldId="256"/>
            <ac:spMk id="492" creationId="{43C4E9B1-9521-08DC-CA9C-0AF2591E95DF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493" creationId="{9112AA13-6F85-9BE2-BECB-0BA7D3A45013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494" creationId="{F22724CA-C034-1181-B7EE-D819CB939271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495" creationId="{1BF43E98-E167-A03F-E7C2-CEB0C59C33E4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496" creationId="{16D88803-767B-112B-6209-C91C4D59C947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497" creationId="{DB9F089E-EDBA-B91D-8D77-2777955803FC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498" creationId="{50B95C4B-FF13-25D8-1C83-158F75E727AB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499" creationId="{35CEFCB3-5979-C8CE-2DF7-B7F3C1459A1D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00" creationId="{548DCC84-B6C9-8FB2-854B-8747AA1C71CF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01" creationId="{D41B4F02-2A52-A65D-9D85-C5193C97F65E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02" creationId="{3F876584-2E3C-B273-4B0A-892E5E2114FB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03" creationId="{8F466DA4-96EB-6F86-39E6-45A32A470BEA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04" creationId="{1E1B7DAC-507E-A072-9B5A-7188FF8A5DC2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05" creationId="{31E97A64-76A6-9B9D-A37D-5EB0EB58B917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06" creationId="{EDABB952-132F-F902-707E-9D9165FABC41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07" creationId="{72208418-7556-D4E9-457D-3794593F34E1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08" creationId="{873852C9-C465-7ED2-2DF9-A50F42BA8192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09" creationId="{8CBE11C0-5828-1967-0EB6-0DEC25183002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10" creationId="{98F8833C-3C0F-DE9A-6B59-0FCEEE47AF25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21" creationId="{A9BCA50F-4481-0AD7-47B2-B8D94262DEA9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22" creationId="{2EBB1256-33D7-3C34-47AC-1CCBF100310B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23" creationId="{CE005539-4EC7-FBF9-11EB-B0BEE7A87E1A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24" creationId="{47C95859-8F0A-3313-828C-15EEA8098280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25" creationId="{1FB7F16E-23B8-9EF2-2A6F-BD2DB7E05B41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26" creationId="{147EC0F4-1FB5-AC57-FC8E-D08844768299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27" creationId="{02E9C3FE-4A92-1B49-5D08-C0A97CFF8977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28" creationId="{891C3B91-419B-BFA9-2F3E-9D338B89F8DA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29" creationId="{871CA103-7F6F-D958-3BA8-20ECBDD4A8B2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30" creationId="{2108E24B-ED30-6D2E-4717-06C4474C8E0E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31" creationId="{D2D1D9C3-CED3-E3A6-64AD-D59301D9BC88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32" creationId="{A47EF600-5932-9F3C-0B74-E788955E6C76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33" creationId="{1E315C8C-0503-AFE2-825E-DABACA5A22CA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34" creationId="{D23793C8-7D88-3D60-6627-7FD691BF7052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35" creationId="{71C51998-C45D-BF2C-7296-2A0C5DD6BC7A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36" creationId="{D183BA6A-36B0-D64C-5030-B1ECA558854D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37" creationId="{C4301370-77BF-FD65-BAF6-A1637F943FAD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38" creationId="{135DAD1B-A19F-7D93-FAFD-776B7B1E5F04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39" creationId="{3599E2B1-A782-5BB7-71C7-C122160504BC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40" creationId="{3B254071-F8AE-69E5-7E74-88728F876C5C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54" creationId="{B22813D1-FA44-AC60-7CDD-050770A50B74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55" creationId="{2A0B71A5-4A53-D41F-8463-56B03DB76928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56" creationId="{1B885E3F-DAF9-06CD-5F33-6E508CEA227A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57" creationId="{99565075-382B-5249-4DE5-722C3FB0A89E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58" creationId="{648AFADF-29F4-DE4E-C305-C0CABA66C7EE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59" creationId="{D06DE9E7-F20C-6545-7E9D-7F2A2014E310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60" creationId="{3E11C31F-FF10-8B68-AB10-7CBCD77690E0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61" creationId="{7F62E8F2-2A1E-D536-84A6-4AD7CD74EB6E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62" creationId="{BE9A14B9-1E54-5A58-ADEC-B939ACACCA5B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63" creationId="{EAED8CC8-E0AC-B923-D800-832320968160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64" creationId="{DC685E28-1B4A-DC21-12E8-6BDA393BC020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65" creationId="{DAFBCD6E-8A10-58D4-3DB9-6E92A2ED4F95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66" creationId="{1D3F51F0-DE45-B423-0A7C-7EBD2D66E9EB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67" creationId="{0975148A-3CBF-B1E5-6860-094C7B3D3C55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68" creationId="{E0EAE63F-CA68-08F4-3DE3-92C3EF76239D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69" creationId="{CA56E2FA-A438-80B1-051A-4E8E83A28B52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70" creationId="{20B5E0BB-A843-5595-32B0-AB91D435A799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71" creationId="{D9AA9BE5-C323-AB87-3EAA-57890296FB7E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72" creationId="{F3BDDFAD-26AD-429F-97EA-2010180820F8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73" creationId="{6991C0BE-D34E-39D8-9F47-3CA931290710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84" creationId="{05190F5A-BA12-DB7F-5C9C-D5F8F8D6028B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85" creationId="{75E8B52C-68F1-1020-0BF3-DA69BF4A017C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86" creationId="{EFFC8AD8-360F-6A9B-0838-A7B8AA41FAB5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87" creationId="{60BA818D-C5AD-E32B-7DC9-31A0D69455B0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88" creationId="{366AEA96-FB6E-4C96-7C1A-2FD7E153541F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89" creationId="{074FA47B-7FC9-A7C9-6A56-049C8A4BDB64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90" creationId="{16985BD5-216B-EDE0-B13D-1E936F3F0D59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91" creationId="{769F7C98-AFC6-A2F5-9B29-F6D5310A2E55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92" creationId="{9ECB4425-72C5-5ACB-CD25-C7607A1215F0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93" creationId="{4FF928EE-3BB5-5647-7CE6-BDCEC44A2EC9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94" creationId="{C2943006-ACCF-93D8-A700-52646495C826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95" creationId="{CDD7A1BD-D67F-D6EC-1D96-7012F0F2561D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96" creationId="{24F25547-43BA-D83D-F036-AFD6145F3205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97" creationId="{8E4F62C5-C355-BED9-BC9F-9A58730DB2DD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98" creationId="{830F520A-B88C-A52B-2937-A8E52C5183A8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99" creationId="{FDC5C031-9CD8-3F94-D0D9-7C7DECED9602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600" creationId="{BCB2712E-B7BE-6216-FEDC-1BED92412BB2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601" creationId="{AC5F62EF-E8B0-02C5-9F40-DF817F25AA17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602" creationId="{FB52ED69-4D50-B9A2-DF2E-90138390735B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603" creationId="{5F3F9150-9A96-31C8-24C4-F3F50755466E}"/>
          </ac:spMkLst>
        </pc:spChg>
        <pc:spChg chg="add mod">
          <ac:chgData name="Tyler Milewski" userId="d8a66fee8314b92f" providerId="LiveId" clId="{ADA63225-3704-4ED7-AB8D-FBA0AB58D6E0}" dt="2024-01-08T20:16:32.409" v="490" actId="1038"/>
          <ac:spMkLst>
            <pc:docMk/>
            <pc:sldMk cId="221866749" sldId="256"/>
            <ac:spMk id="604" creationId="{CC62D6CE-91FD-83C8-F68A-6204D7034CC5}"/>
          </ac:spMkLst>
        </pc:spChg>
        <pc:spChg chg="add mod">
          <ac:chgData name="Tyler Milewski" userId="d8a66fee8314b92f" providerId="LiveId" clId="{ADA63225-3704-4ED7-AB8D-FBA0AB58D6E0}" dt="2024-01-08T20:17:21.238" v="552" actId="1037"/>
          <ac:spMkLst>
            <pc:docMk/>
            <pc:sldMk cId="221866749" sldId="256"/>
            <ac:spMk id="605" creationId="{D789189E-C045-C52C-3506-81CF993A1F09}"/>
          </ac:spMkLst>
        </pc:spChg>
        <pc:spChg chg="add mod">
          <ac:chgData name="Tyler Milewski" userId="d8a66fee8314b92f" providerId="LiveId" clId="{ADA63225-3704-4ED7-AB8D-FBA0AB58D6E0}" dt="2024-01-08T20:17:44.827" v="557" actId="1038"/>
          <ac:spMkLst>
            <pc:docMk/>
            <pc:sldMk cId="221866749" sldId="256"/>
            <ac:spMk id="606" creationId="{2D37E590-AA01-3A4F-0F03-090EA2FA794F}"/>
          </ac:spMkLst>
        </pc:spChg>
        <pc:spChg chg="add del mod">
          <ac:chgData name="Tyler Milewski" userId="d8a66fee8314b92f" providerId="LiveId" clId="{ADA63225-3704-4ED7-AB8D-FBA0AB58D6E0}" dt="2024-01-08T20:19:36.739" v="567"/>
          <ac:spMkLst>
            <pc:docMk/>
            <pc:sldMk cId="221866749" sldId="256"/>
            <ac:spMk id="607" creationId="{8574E4FB-90D2-3D5A-83D3-3E060E3B0BBE}"/>
          </ac:spMkLst>
        </pc:spChg>
        <pc:spChg chg="add del mod">
          <ac:chgData name="Tyler Milewski" userId="d8a66fee8314b92f" providerId="LiveId" clId="{ADA63225-3704-4ED7-AB8D-FBA0AB58D6E0}" dt="2024-01-08T20:19:36.739" v="567"/>
          <ac:spMkLst>
            <pc:docMk/>
            <pc:sldMk cId="221866749" sldId="256"/>
            <ac:spMk id="608" creationId="{264883C8-AF96-BCE2-B720-DDD07A45B82F}"/>
          </ac:spMkLst>
        </pc:spChg>
        <pc:spChg chg="add mod">
          <ac:chgData name="Tyler Milewski" userId="d8a66fee8314b92f" providerId="LiveId" clId="{ADA63225-3704-4ED7-AB8D-FBA0AB58D6E0}" dt="2024-01-08T20:19:52.265" v="667" actId="1036"/>
          <ac:spMkLst>
            <pc:docMk/>
            <pc:sldMk cId="221866749" sldId="256"/>
            <ac:spMk id="609" creationId="{C50D6C70-7FFA-C7A3-E80B-D4476B45D5E0}"/>
          </ac:spMkLst>
        </pc:spChg>
        <pc:spChg chg="add mod">
          <ac:chgData name="Tyler Milewski" userId="d8a66fee8314b92f" providerId="LiveId" clId="{ADA63225-3704-4ED7-AB8D-FBA0AB58D6E0}" dt="2024-01-08T20:19:52.265" v="667" actId="1036"/>
          <ac:spMkLst>
            <pc:docMk/>
            <pc:sldMk cId="221866749" sldId="256"/>
            <ac:spMk id="610" creationId="{C63B9F98-E1BB-166B-BC25-3FC5B62EFF88}"/>
          </ac:spMkLst>
        </pc:spChg>
        <pc:spChg chg="add del mod">
          <ac:chgData name="Tyler Milewski" userId="d8a66fee8314b92f" providerId="LiveId" clId="{ADA63225-3704-4ED7-AB8D-FBA0AB58D6E0}" dt="2024-01-08T20:20:37.764" v="669"/>
          <ac:spMkLst>
            <pc:docMk/>
            <pc:sldMk cId="221866749" sldId="256"/>
            <ac:spMk id="611" creationId="{9244A55A-84E9-8D5D-C02C-D1D49A7E7022}"/>
          </ac:spMkLst>
        </pc:spChg>
        <pc:spChg chg="add del mod">
          <ac:chgData name="Tyler Milewski" userId="d8a66fee8314b92f" providerId="LiveId" clId="{ADA63225-3704-4ED7-AB8D-FBA0AB58D6E0}" dt="2024-01-08T20:20:37.764" v="669"/>
          <ac:spMkLst>
            <pc:docMk/>
            <pc:sldMk cId="221866749" sldId="256"/>
            <ac:spMk id="612" creationId="{D79B0986-A000-27A8-65B2-A4F0F04CC79F}"/>
          </ac:spMkLst>
        </pc:spChg>
        <pc:spChg chg="add del mod">
          <ac:chgData name="Tyler Milewski" userId="d8a66fee8314b92f" providerId="LiveId" clId="{ADA63225-3704-4ED7-AB8D-FBA0AB58D6E0}" dt="2024-01-08T20:20:49.361" v="671"/>
          <ac:spMkLst>
            <pc:docMk/>
            <pc:sldMk cId="221866749" sldId="256"/>
            <ac:spMk id="613" creationId="{684542EB-4C85-86A8-DAC2-7649FD309DD7}"/>
          </ac:spMkLst>
        </pc:spChg>
        <pc:spChg chg="add del mod">
          <ac:chgData name="Tyler Milewski" userId="d8a66fee8314b92f" providerId="LiveId" clId="{ADA63225-3704-4ED7-AB8D-FBA0AB58D6E0}" dt="2024-01-08T20:20:56.977" v="677"/>
          <ac:spMkLst>
            <pc:docMk/>
            <pc:sldMk cId="221866749" sldId="256"/>
            <ac:spMk id="614" creationId="{8AC087E4-3A03-756D-3414-A9CED09F06AF}"/>
          </ac:spMkLst>
        </pc:spChg>
        <pc:spChg chg="add mod">
          <ac:chgData name="Tyler Milewski" userId="d8a66fee8314b92f" providerId="LiveId" clId="{ADA63225-3704-4ED7-AB8D-FBA0AB58D6E0}" dt="2024-01-08T20:21:19.364" v="743" actId="1035"/>
          <ac:spMkLst>
            <pc:docMk/>
            <pc:sldMk cId="221866749" sldId="256"/>
            <ac:spMk id="615" creationId="{EC259930-B7D0-0C33-8DCF-3891411B4EB7}"/>
          </ac:spMkLst>
        </pc:spChg>
        <pc:spChg chg="add mod">
          <ac:chgData name="Tyler Milewski" userId="d8a66fee8314b92f" providerId="LiveId" clId="{ADA63225-3704-4ED7-AB8D-FBA0AB58D6E0}" dt="2024-01-08T20:21:59.386" v="797" actId="1035"/>
          <ac:spMkLst>
            <pc:docMk/>
            <pc:sldMk cId="221866749" sldId="256"/>
            <ac:spMk id="616" creationId="{3F411040-0948-3CF8-98E4-DC2B3BC53DAE}"/>
          </ac:spMkLst>
        </pc:spChg>
        <pc:spChg chg="add mod">
          <ac:chgData name="Tyler Milewski" userId="d8a66fee8314b92f" providerId="LiveId" clId="{ADA63225-3704-4ED7-AB8D-FBA0AB58D6E0}" dt="2024-01-08T20:22:28.640" v="810" actId="1037"/>
          <ac:spMkLst>
            <pc:docMk/>
            <pc:sldMk cId="221866749" sldId="256"/>
            <ac:spMk id="617" creationId="{66C0E8F9-DDBF-9742-E61D-55B065BD669C}"/>
          </ac:spMkLst>
        </pc:spChg>
        <pc:grpChg chg="add mod">
          <ac:chgData name="Tyler Milewski" userId="d8a66fee8314b92f" providerId="LiveId" clId="{ADA63225-3704-4ED7-AB8D-FBA0AB58D6E0}" dt="2024-01-02T16:02:05.030" v="62" actId="164"/>
          <ac:grpSpMkLst>
            <pc:docMk/>
            <pc:sldMk cId="221866749" sldId="256"/>
            <ac:grpSpMk id="8" creationId="{72A38980-4A09-FB9E-F58F-C2572875FC1B}"/>
          </ac:grpSpMkLst>
        </pc:grpChg>
        <pc:grpChg chg="add mod">
          <ac:chgData name="Tyler Milewski" userId="d8a66fee8314b92f" providerId="LiveId" clId="{ADA63225-3704-4ED7-AB8D-FBA0AB58D6E0}" dt="2024-01-02T16:04:55.405" v="91" actId="164"/>
          <ac:grpSpMkLst>
            <pc:docMk/>
            <pc:sldMk cId="221866749" sldId="256"/>
            <ac:grpSpMk id="9" creationId="{A162EAEB-919F-D8D4-41C4-C03A0B9BA769}"/>
          </ac:grpSpMkLst>
        </pc:grpChg>
        <pc:grpChg chg="add mod">
          <ac:chgData name="Tyler Milewski" userId="d8a66fee8314b92f" providerId="LiveId" clId="{ADA63225-3704-4ED7-AB8D-FBA0AB58D6E0}" dt="2024-01-02T16:02:24.680" v="67" actId="571"/>
          <ac:grpSpMkLst>
            <pc:docMk/>
            <pc:sldMk cId="221866749" sldId="256"/>
            <ac:grpSpMk id="11" creationId="{00DC6C5D-6BE5-7155-A9FE-41A2C9659415}"/>
          </ac:grpSpMkLst>
        </pc:grpChg>
        <pc:grpChg chg="mod">
          <ac:chgData name="Tyler Milewski" userId="d8a66fee8314b92f" providerId="LiveId" clId="{ADA63225-3704-4ED7-AB8D-FBA0AB58D6E0}" dt="2024-01-02T16:02:24.680" v="67" actId="571"/>
          <ac:grpSpMkLst>
            <pc:docMk/>
            <pc:sldMk cId="221866749" sldId="256"/>
            <ac:grpSpMk id="12" creationId="{9D4CAA11-5290-77A7-2914-2E28DFF45FF9}"/>
          </ac:grpSpMkLst>
        </pc:grpChg>
        <pc:grpChg chg="mod">
          <ac:chgData name="Tyler Milewski" userId="d8a66fee8314b92f" providerId="LiveId" clId="{ADA63225-3704-4ED7-AB8D-FBA0AB58D6E0}" dt="2024-01-02T16:02:24.680" v="67" actId="571"/>
          <ac:grpSpMkLst>
            <pc:docMk/>
            <pc:sldMk cId="221866749" sldId="256"/>
            <ac:grpSpMk id="13" creationId="{19626195-93B2-C8A2-6D50-BC44DDBFB63F}"/>
          </ac:grpSpMkLst>
        </pc:grpChg>
        <pc:grpChg chg="mod">
          <ac:chgData name="Tyler Milewski" userId="d8a66fee8314b92f" providerId="LiveId" clId="{ADA63225-3704-4ED7-AB8D-FBA0AB58D6E0}" dt="2024-01-02T16:02:24.680" v="67" actId="571"/>
          <ac:grpSpMkLst>
            <pc:docMk/>
            <pc:sldMk cId="221866749" sldId="256"/>
            <ac:grpSpMk id="19" creationId="{C6BD6B95-001E-0B4B-1D20-F207DF1B3C35}"/>
          </ac:grpSpMkLst>
        </pc:grpChg>
        <pc:grpChg chg="add del mod topLvl">
          <ac:chgData name="Tyler Milewski" userId="d8a66fee8314b92f" providerId="LiveId" clId="{ADA63225-3704-4ED7-AB8D-FBA0AB58D6E0}" dt="2024-01-08T19:23:31.978" v="359" actId="478"/>
          <ac:grpSpMkLst>
            <pc:docMk/>
            <pc:sldMk cId="221866749" sldId="256"/>
            <ac:grpSpMk id="23" creationId="{1201FC1A-CFA4-B656-1782-0914666B00CF}"/>
          </ac:grpSpMkLst>
        </pc:grpChg>
        <pc:grpChg chg="add del mod topLvl">
          <ac:chgData name="Tyler Milewski" userId="d8a66fee8314b92f" providerId="LiveId" clId="{ADA63225-3704-4ED7-AB8D-FBA0AB58D6E0}" dt="2024-01-08T19:23:31.978" v="359" actId="478"/>
          <ac:grpSpMkLst>
            <pc:docMk/>
            <pc:sldMk cId="221866749" sldId="256"/>
            <ac:grpSpMk id="24" creationId="{1372ADD7-894D-A7C3-0B72-35D58F6F4802}"/>
          </ac:grpSpMkLst>
        </pc:grpChg>
        <pc:grpChg chg="mod">
          <ac:chgData name="Tyler Milewski" userId="d8a66fee8314b92f" providerId="LiveId" clId="{ADA63225-3704-4ED7-AB8D-FBA0AB58D6E0}" dt="2024-01-02T16:02:24.680" v="67" actId="571"/>
          <ac:grpSpMkLst>
            <pc:docMk/>
            <pc:sldMk cId="221866749" sldId="256"/>
            <ac:grpSpMk id="26" creationId="{EA82A7F3-E8B0-9F57-9146-C3D705B13AEF}"/>
          </ac:grpSpMkLst>
        </pc:grpChg>
        <pc:grpChg chg="add del mod topLvl">
          <ac:chgData name="Tyler Milewski" userId="d8a66fee8314b92f" providerId="LiveId" clId="{ADA63225-3704-4ED7-AB8D-FBA0AB58D6E0}" dt="2024-01-08T19:23:34.381" v="360" actId="478"/>
          <ac:grpSpMkLst>
            <pc:docMk/>
            <pc:sldMk cId="221866749" sldId="256"/>
            <ac:grpSpMk id="29" creationId="{27BD80EF-DF14-24B4-6464-BC49F59AF5A6}"/>
          </ac:grpSpMkLst>
        </pc:grpChg>
        <pc:grpChg chg="add mod topLvl">
          <ac:chgData name="Tyler Milewski" userId="d8a66fee8314b92f" providerId="LiveId" clId="{ADA63225-3704-4ED7-AB8D-FBA0AB58D6E0}" dt="2024-01-08T19:27:54.407" v="425" actId="164"/>
          <ac:grpSpMkLst>
            <pc:docMk/>
            <pc:sldMk cId="221866749" sldId="256"/>
            <ac:grpSpMk id="33" creationId="{65094426-7AE1-C9CA-CEEE-6B26E4043FA7}"/>
          </ac:grpSpMkLst>
        </pc:grpChg>
        <pc:grpChg chg="add mod">
          <ac:chgData name="Tyler Milewski" userId="d8a66fee8314b92f" providerId="LiveId" clId="{ADA63225-3704-4ED7-AB8D-FBA0AB58D6E0}" dt="2024-01-02T16:05:01.054" v="93" actId="164"/>
          <ac:grpSpMkLst>
            <pc:docMk/>
            <pc:sldMk cId="221866749" sldId="256"/>
            <ac:grpSpMk id="35" creationId="{C2B815F7-10A8-6F79-6655-BD9A8FF08AB8}"/>
          </ac:grpSpMkLst>
        </pc:grpChg>
        <pc:grpChg chg="add del mod">
          <ac:chgData name="Tyler Milewski" userId="d8a66fee8314b92f" providerId="LiveId" clId="{ADA63225-3704-4ED7-AB8D-FBA0AB58D6E0}" dt="2024-01-08T20:16:21.021" v="486" actId="1076"/>
          <ac:grpSpMkLst>
            <pc:docMk/>
            <pc:sldMk cId="221866749" sldId="256"/>
            <ac:grpSpMk id="37" creationId="{A64C00C1-1832-C45B-1500-67951A687F17}"/>
          </ac:grpSpMkLst>
        </pc:grpChg>
        <pc:grpChg chg="add del mod">
          <ac:chgData name="Tyler Milewski" userId="d8a66fee8314b92f" providerId="LiveId" clId="{ADA63225-3704-4ED7-AB8D-FBA0AB58D6E0}" dt="2024-01-08T20:23:53.307" v="812" actId="478"/>
          <ac:grpSpMkLst>
            <pc:docMk/>
            <pc:sldMk cId="221866749" sldId="256"/>
            <ac:grpSpMk id="38" creationId="{AE09E66A-E5E1-FF19-8E9D-67AC9E85B8A1}"/>
          </ac:grpSpMkLst>
        </pc:grpChg>
        <pc:grpChg chg="add del mod topLvl">
          <ac:chgData name="Tyler Milewski" userId="d8a66fee8314b92f" providerId="LiveId" clId="{ADA63225-3704-4ED7-AB8D-FBA0AB58D6E0}" dt="2024-01-08T19:23:31.978" v="359" actId="478"/>
          <ac:grpSpMkLst>
            <pc:docMk/>
            <pc:sldMk cId="221866749" sldId="256"/>
            <ac:grpSpMk id="40" creationId="{453F2D81-B86D-F52F-E4FB-80A5B66D6DE1}"/>
          </ac:grpSpMkLst>
        </pc:grpChg>
        <pc:grpChg chg="add del mod topLvl">
          <ac:chgData name="Tyler Milewski" userId="d8a66fee8314b92f" providerId="LiveId" clId="{ADA63225-3704-4ED7-AB8D-FBA0AB58D6E0}" dt="2024-01-08T19:23:42.842" v="362" actId="478"/>
          <ac:grpSpMkLst>
            <pc:docMk/>
            <pc:sldMk cId="221866749" sldId="256"/>
            <ac:grpSpMk id="43" creationId="{89B996DE-715E-94D8-F9F5-4094B85EAB04}"/>
          </ac:grpSpMkLst>
        </pc:grpChg>
        <pc:grpChg chg="add del mod topLvl">
          <ac:chgData name="Tyler Milewski" userId="d8a66fee8314b92f" providerId="LiveId" clId="{ADA63225-3704-4ED7-AB8D-FBA0AB58D6E0}" dt="2024-01-08T19:23:42.842" v="362" actId="478"/>
          <ac:grpSpMkLst>
            <pc:docMk/>
            <pc:sldMk cId="221866749" sldId="256"/>
            <ac:grpSpMk id="46" creationId="{7C516B3B-3641-CF8D-8B29-2F0BC5D87362}"/>
          </ac:grpSpMkLst>
        </pc:grpChg>
        <pc:grpChg chg="add del mod topLvl">
          <ac:chgData name="Tyler Milewski" userId="d8a66fee8314b92f" providerId="LiveId" clId="{ADA63225-3704-4ED7-AB8D-FBA0AB58D6E0}" dt="2024-01-08T19:23:31.978" v="359" actId="478"/>
          <ac:grpSpMkLst>
            <pc:docMk/>
            <pc:sldMk cId="221866749" sldId="256"/>
            <ac:grpSpMk id="49" creationId="{0C807C88-158C-2685-761D-D34695D4DA24}"/>
          </ac:grpSpMkLst>
        </pc:grpChg>
        <pc:grpChg chg="add del mod topLvl">
          <ac:chgData name="Tyler Milewski" userId="d8a66fee8314b92f" providerId="LiveId" clId="{ADA63225-3704-4ED7-AB8D-FBA0AB58D6E0}" dt="2024-01-08T19:23:18.637" v="358" actId="478"/>
          <ac:grpSpMkLst>
            <pc:docMk/>
            <pc:sldMk cId="221866749" sldId="256"/>
            <ac:grpSpMk id="52" creationId="{416F484F-8249-F69D-BB1B-F206F6FF1DE4}"/>
          </ac:grpSpMkLst>
        </pc:grpChg>
        <pc:grpChg chg="add del mod topLvl">
          <ac:chgData name="Tyler Milewski" userId="d8a66fee8314b92f" providerId="LiveId" clId="{ADA63225-3704-4ED7-AB8D-FBA0AB58D6E0}" dt="2024-01-08T19:23:18.637" v="358" actId="478"/>
          <ac:grpSpMkLst>
            <pc:docMk/>
            <pc:sldMk cId="221866749" sldId="256"/>
            <ac:grpSpMk id="55" creationId="{FD83A7CD-ECFE-028E-2E30-FA41344AA2C2}"/>
          </ac:grpSpMkLst>
        </pc:grpChg>
        <pc:grpChg chg="add del mod">
          <ac:chgData name="Tyler Milewski" userId="d8a66fee8314b92f" providerId="LiveId" clId="{ADA63225-3704-4ED7-AB8D-FBA0AB58D6E0}" dt="2024-01-08T19:14:03.333" v="301"/>
          <ac:grpSpMkLst>
            <pc:docMk/>
            <pc:sldMk cId="221866749" sldId="256"/>
            <ac:grpSpMk id="58" creationId="{CC50103F-40F7-8456-8814-49145EBE4655}"/>
          </ac:grpSpMkLst>
        </pc:grpChg>
        <pc:grpChg chg="add del mod">
          <ac:chgData name="Tyler Milewski" userId="d8a66fee8314b92f" providerId="LiveId" clId="{ADA63225-3704-4ED7-AB8D-FBA0AB58D6E0}" dt="2024-01-08T19:14:03.333" v="301"/>
          <ac:grpSpMkLst>
            <pc:docMk/>
            <pc:sldMk cId="221866749" sldId="256"/>
            <ac:grpSpMk id="61" creationId="{1A625F0D-D893-BB5C-9E5A-FB86D13BDA85}"/>
          </ac:grpSpMkLst>
        </pc:grpChg>
        <pc:grpChg chg="mod">
          <ac:chgData name="Tyler Milewski" userId="d8a66fee8314b92f" providerId="LiveId" clId="{ADA63225-3704-4ED7-AB8D-FBA0AB58D6E0}" dt="2024-01-02T16:02:05.030" v="62" actId="164"/>
          <ac:grpSpMkLst>
            <pc:docMk/>
            <pc:sldMk cId="221866749" sldId="256"/>
            <ac:grpSpMk id="131" creationId="{0BCD7190-3696-7E16-B8DC-B04A861CE343}"/>
          </ac:grpSpMkLst>
        </pc:grpChg>
        <pc:grpChg chg="add del mod">
          <ac:chgData name="Tyler Milewski" userId="d8a66fee8314b92f" providerId="LiveId" clId="{ADA63225-3704-4ED7-AB8D-FBA0AB58D6E0}" dt="2024-01-08T19:14:03.333" v="301"/>
          <ac:grpSpMkLst>
            <pc:docMk/>
            <pc:sldMk cId="221866749" sldId="256"/>
            <ac:grpSpMk id="132" creationId="{0685CA40-570A-F1DA-045A-5BFB8C01A983}"/>
          </ac:grpSpMkLst>
        </pc:grpChg>
        <pc:grpChg chg="add del mod">
          <ac:chgData name="Tyler Milewski" userId="d8a66fee8314b92f" providerId="LiveId" clId="{ADA63225-3704-4ED7-AB8D-FBA0AB58D6E0}" dt="2024-01-08T19:14:03.333" v="301"/>
          <ac:grpSpMkLst>
            <pc:docMk/>
            <pc:sldMk cId="221866749" sldId="256"/>
            <ac:grpSpMk id="135" creationId="{D548DF91-B82E-23DA-1579-DBB24A53A3EB}"/>
          </ac:grpSpMkLst>
        </pc:grpChg>
        <pc:grpChg chg="mod">
          <ac:chgData name="Tyler Milewski" userId="d8a66fee8314b92f" providerId="LiveId" clId="{ADA63225-3704-4ED7-AB8D-FBA0AB58D6E0}" dt="2024-01-02T16:02:05.030" v="62" actId="164"/>
          <ac:grpSpMkLst>
            <pc:docMk/>
            <pc:sldMk cId="221866749" sldId="256"/>
            <ac:grpSpMk id="138" creationId="{DB2DD103-2A94-70B8-48A9-6A7ED7AE6C31}"/>
          </ac:grpSpMkLst>
        </pc:grpChg>
        <pc:grpChg chg="mod">
          <ac:chgData name="Tyler Milewski" userId="d8a66fee8314b92f" providerId="LiveId" clId="{ADA63225-3704-4ED7-AB8D-FBA0AB58D6E0}" dt="2024-01-02T16:02:05.030" v="62" actId="164"/>
          <ac:grpSpMkLst>
            <pc:docMk/>
            <pc:sldMk cId="221866749" sldId="256"/>
            <ac:grpSpMk id="139" creationId="{CC4EECA2-E59D-E21E-EC79-855249EA385F}"/>
          </ac:grpSpMkLst>
        </pc:grpChg>
        <pc:grpChg chg="mod">
          <ac:chgData name="Tyler Milewski" userId="d8a66fee8314b92f" providerId="LiveId" clId="{ADA63225-3704-4ED7-AB8D-FBA0AB58D6E0}" dt="2024-01-02T16:02:05.030" v="62" actId="164"/>
          <ac:grpSpMkLst>
            <pc:docMk/>
            <pc:sldMk cId="221866749" sldId="256"/>
            <ac:grpSpMk id="141" creationId="{1198DCC4-17D8-51D6-8D3C-DB22D59558A4}"/>
          </ac:grpSpMkLst>
        </pc:grpChg>
        <pc:grpChg chg="add del mod">
          <ac:chgData name="Tyler Milewski" userId="d8a66fee8314b92f" providerId="LiveId" clId="{ADA63225-3704-4ED7-AB8D-FBA0AB58D6E0}" dt="2024-01-08T19:14:03.333" v="301"/>
          <ac:grpSpMkLst>
            <pc:docMk/>
            <pc:sldMk cId="221866749" sldId="256"/>
            <ac:grpSpMk id="151" creationId="{CAD91A05-815C-4886-8F8B-0D48F45FC28B}"/>
          </ac:grpSpMkLst>
        </pc:grpChg>
        <pc:grpChg chg="add del mod">
          <ac:chgData name="Tyler Milewski" userId="d8a66fee8314b92f" providerId="LiveId" clId="{ADA63225-3704-4ED7-AB8D-FBA0AB58D6E0}" dt="2024-01-08T19:14:03.333" v="301"/>
          <ac:grpSpMkLst>
            <pc:docMk/>
            <pc:sldMk cId="221866749" sldId="256"/>
            <ac:grpSpMk id="154" creationId="{6FC837FD-34F1-B2C0-D8FB-2CA92D860D8C}"/>
          </ac:grpSpMkLst>
        </pc:grpChg>
        <pc:grpChg chg="add del mod">
          <ac:chgData name="Tyler Milewski" userId="d8a66fee8314b92f" providerId="LiveId" clId="{ADA63225-3704-4ED7-AB8D-FBA0AB58D6E0}" dt="2024-01-08T19:14:03.333" v="301"/>
          <ac:grpSpMkLst>
            <pc:docMk/>
            <pc:sldMk cId="221866749" sldId="256"/>
            <ac:grpSpMk id="157" creationId="{9F967EFB-22D0-629E-78B8-80794FB44A21}"/>
          </ac:grpSpMkLst>
        </pc:grpChg>
        <pc:grpChg chg="add del mod">
          <ac:chgData name="Tyler Milewski" userId="d8a66fee8314b92f" providerId="LiveId" clId="{ADA63225-3704-4ED7-AB8D-FBA0AB58D6E0}" dt="2024-01-08T19:14:03.333" v="301"/>
          <ac:grpSpMkLst>
            <pc:docMk/>
            <pc:sldMk cId="221866749" sldId="256"/>
            <ac:grpSpMk id="160" creationId="{F1A2C7BD-4205-95D6-8582-164898D144B4}"/>
          </ac:grpSpMkLst>
        </pc:grpChg>
        <pc:grpChg chg="add del mod">
          <ac:chgData name="Tyler Milewski" userId="d8a66fee8314b92f" providerId="LiveId" clId="{ADA63225-3704-4ED7-AB8D-FBA0AB58D6E0}" dt="2024-01-08T19:14:03.333" v="301"/>
          <ac:grpSpMkLst>
            <pc:docMk/>
            <pc:sldMk cId="221866749" sldId="256"/>
            <ac:grpSpMk id="163" creationId="{6CDD977F-5E7F-3301-A0A5-36B107CAFE0D}"/>
          </ac:grpSpMkLst>
        </pc:grpChg>
        <pc:grpChg chg="add del mod">
          <ac:chgData name="Tyler Milewski" userId="d8a66fee8314b92f" providerId="LiveId" clId="{ADA63225-3704-4ED7-AB8D-FBA0AB58D6E0}" dt="2024-01-08T19:14:03.333" v="301"/>
          <ac:grpSpMkLst>
            <pc:docMk/>
            <pc:sldMk cId="221866749" sldId="256"/>
            <ac:grpSpMk id="166" creationId="{C6204115-052C-BD5E-DBD0-E24A741A5F7F}"/>
          </ac:grpSpMkLst>
        </pc:grpChg>
        <pc:grpChg chg="add del mod topLvl">
          <ac:chgData name="Tyler Milewski" userId="d8a66fee8314b92f" providerId="LiveId" clId="{ADA63225-3704-4ED7-AB8D-FBA0AB58D6E0}" dt="2024-01-08T19:21:33.647" v="349" actId="165"/>
          <ac:grpSpMkLst>
            <pc:docMk/>
            <pc:sldMk cId="221866749" sldId="256"/>
            <ac:grpSpMk id="169" creationId="{F39F2539-DA95-F0FC-7691-653D02C690F2}"/>
          </ac:grpSpMkLst>
        </pc:grpChg>
        <pc:grpChg chg="add del mod topLvl">
          <ac:chgData name="Tyler Milewski" userId="d8a66fee8314b92f" providerId="LiveId" clId="{ADA63225-3704-4ED7-AB8D-FBA0AB58D6E0}" dt="2024-01-08T19:20:54.498" v="333" actId="165"/>
          <ac:grpSpMkLst>
            <pc:docMk/>
            <pc:sldMk cId="221866749" sldId="256"/>
            <ac:grpSpMk id="170" creationId="{F4820C81-EBD7-7C25-5951-FD95D34B6305}"/>
          </ac:grpSpMkLst>
        </pc:grpChg>
        <pc:grpChg chg="mod topLvl">
          <ac:chgData name="Tyler Milewski" userId="d8a66fee8314b92f" providerId="LiveId" clId="{ADA63225-3704-4ED7-AB8D-FBA0AB58D6E0}" dt="2024-01-02T16:02:08.186" v="63" actId="164"/>
          <ac:grpSpMkLst>
            <pc:docMk/>
            <pc:sldMk cId="221866749" sldId="256"/>
            <ac:grpSpMk id="171" creationId="{95527DFA-BE3E-2D08-51A1-2C090F549B6D}"/>
          </ac:grpSpMkLst>
        </pc:grpChg>
        <pc:grpChg chg="mod topLvl">
          <ac:chgData name="Tyler Milewski" userId="d8a66fee8314b92f" providerId="LiveId" clId="{ADA63225-3704-4ED7-AB8D-FBA0AB58D6E0}" dt="2024-01-02T16:02:37.222" v="72" actId="164"/>
          <ac:grpSpMkLst>
            <pc:docMk/>
            <pc:sldMk cId="221866749" sldId="256"/>
            <ac:grpSpMk id="172" creationId="{A280A489-3BD4-332C-74B1-1B1BE94314F6}"/>
          </ac:grpSpMkLst>
        </pc:grpChg>
        <pc:grpChg chg="mod">
          <ac:chgData name="Tyler Milewski" userId="d8a66fee8314b92f" providerId="LiveId" clId="{ADA63225-3704-4ED7-AB8D-FBA0AB58D6E0}" dt="2024-01-02T16:00:17.404" v="26" actId="165"/>
          <ac:grpSpMkLst>
            <pc:docMk/>
            <pc:sldMk cId="221866749" sldId="256"/>
            <ac:grpSpMk id="173" creationId="{CD6747E6-A769-CBE6-0F36-53D3D190D37A}"/>
          </ac:grpSpMkLst>
        </pc:grpChg>
        <pc:grpChg chg="mod">
          <ac:chgData name="Tyler Milewski" userId="d8a66fee8314b92f" providerId="LiveId" clId="{ADA63225-3704-4ED7-AB8D-FBA0AB58D6E0}" dt="2024-01-02T16:00:17.404" v="26" actId="165"/>
          <ac:grpSpMkLst>
            <pc:docMk/>
            <pc:sldMk cId="221866749" sldId="256"/>
            <ac:grpSpMk id="174" creationId="{BAE06BA9-E31B-CAE9-E2AE-8D2BEDCC8F2B}"/>
          </ac:grpSpMkLst>
        </pc:grpChg>
        <pc:grpChg chg="mod">
          <ac:chgData name="Tyler Milewski" userId="d8a66fee8314b92f" providerId="LiveId" clId="{ADA63225-3704-4ED7-AB8D-FBA0AB58D6E0}" dt="2024-01-02T16:00:17.404" v="26" actId="165"/>
          <ac:grpSpMkLst>
            <pc:docMk/>
            <pc:sldMk cId="221866749" sldId="256"/>
            <ac:grpSpMk id="180" creationId="{7BAD018B-231F-8891-28AB-B5D248D1F820}"/>
          </ac:grpSpMkLst>
        </pc:grpChg>
        <pc:grpChg chg="mod">
          <ac:chgData name="Tyler Milewski" userId="d8a66fee8314b92f" providerId="LiveId" clId="{ADA63225-3704-4ED7-AB8D-FBA0AB58D6E0}" dt="2024-01-02T16:00:17.404" v="26" actId="165"/>
          <ac:grpSpMkLst>
            <pc:docMk/>
            <pc:sldMk cId="221866749" sldId="256"/>
            <ac:grpSpMk id="187" creationId="{0E48CBE7-28DD-3996-E9FD-48617922D45D}"/>
          </ac:grpSpMkLst>
        </pc:grpChg>
        <pc:grpChg chg="del mod">
          <ac:chgData name="Tyler Milewski" userId="d8a66fee8314b92f" providerId="LiveId" clId="{ADA63225-3704-4ED7-AB8D-FBA0AB58D6E0}" dt="2024-01-02T16:00:17.404" v="26" actId="165"/>
          <ac:grpSpMkLst>
            <pc:docMk/>
            <pc:sldMk cId="221866749" sldId="256"/>
            <ac:grpSpMk id="193" creationId="{04652617-BA58-DC85-3B7E-19A56BCA4E6A}"/>
          </ac:grpSpMkLst>
        </pc:grpChg>
        <pc:grpChg chg="del mod topLvl">
          <ac:chgData name="Tyler Milewski" userId="d8a66fee8314b92f" providerId="LiveId" clId="{ADA63225-3704-4ED7-AB8D-FBA0AB58D6E0}" dt="2024-01-08T19:23:18.637" v="358" actId="478"/>
          <ac:grpSpMkLst>
            <pc:docMk/>
            <pc:sldMk cId="221866749" sldId="256"/>
            <ac:grpSpMk id="193" creationId="{E7A4408A-0C0E-14EA-81F0-35145DB7107A}"/>
          </ac:grpSpMkLst>
        </pc:grpChg>
        <pc:grpChg chg="add del">
          <ac:chgData name="Tyler Milewski" userId="d8a66fee8314b92f" providerId="LiveId" clId="{ADA63225-3704-4ED7-AB8D-FBA0AB58D6E0}" dt="2024-01-02T15:55:55.963" v="4" actId="165"/>
          <ac:grpSpMkLst>
            <pc:docMk/>
            <pc:sldMk cId="221866749" sldId="256"/>
            <ac:grpSpMk id="194" creationId="{6205038D-465E-99EC-B4C3-02612103F22A}"/>
          </ac:grpSpMkLst>
        </pc:grpChg>
        <pc:grpChg chg="del mod topLvl">
          <ac:chgData name="Tyler Milewski" userId="d8a66fee8314b92f" providerId="LiveId" clId="{ADA63225-3704-4ED7-AB8D-FBA0AB58D6E0}" dt="2024-01-08T19:23:18.637" v="358" actId="478"/>
          <ac:grpSpMkLst>
            <pc:docMk/>
            <pc:sldMk cId="221866749" sldId="256"/>
            <ac:grpSpMk id="194" creationId="{B723B867-0249-5861-9DE3-5C2A333C2DF5}"/>
          </ac:grpSpMkLst>
        </pc:grpChg>
        <pc:grpChg chg="del mod topLvl">
          <ac:chgData name="Tyler Milewski" userId="d8a66fee8314b92f" providerId="LiveId" clId="{ADA63225-3704-4ED7-AB8D-FBA0AB58D6E0}" dt="2024-01-08T19:23:18.637" v="358" actId="478"/>
          <ac:grpSpMkLst>
            <pc:docMk/>
            <pc:sldMk cId="221866749" sldId="256"/>
            <ac:grpSpMk id="197" creationId="{CC000DE8-5164-4840-95FE-35828EFD3CBA}"/>
          </ac:grpSpMkLst>
        </pc:grpChg>
        <pc:grpChg chg="del mod topLvl">
          <ac:chgData name="Tyler Milewski" userId="d8a66fee8314b92f" providerId="LiveId" clId="{ADA63225-3704-4ED7-AB8D-FBA0AB58D6E0}" dt="2024-01-08T19:23:18.637" v="358" actId="478"/>
          <ac:grpSpMkLst>
            <pc:docMk/>
            <pc:sldMk cId="221866749" sldId="256"/>
            <ac:grpSpMk id="198" creationId="{EE92E751-C6A2-07C4-8DB1-1D0ABCD504CF}"/>
          </ac:grpSpMkLst>
        </pc:grpChg>
        <pc:grpChg chg="del mod topLvl">
          <ac:chgData name="Tyler Milewski" userId="d8a66fee8314b92f" providerId="LiveId" clId="{ADA63225-3704-4ED7-AB8D-FBA0AB58D6E0}" dt="2024-01-08T19:23:39.850" v="361" actId="478"/>
          <ac:grpSpMkLst>
            <pc:docMk/>
            <pc:sldMk cId="221866749" sldId="256"/>
            <ac:grpSpMk id="199" creationId="{A66269AC-6852-7545-FED1-A4CA5B4AFDD4}"/>
          </ac:grpSpMkLst>
        </pc:grpChg>
        <pc:grpChg chg="del mod topLvl">
          <ac:chgData name="Tyler Milewski" userId="d8a66fee8314b92f" providerId="LiveId" clId="{ADA63225-3704-4ED7-AB8D-FBA0AB58D6E0}" dt="2024-01-08T19:23:18.637" v="358" actId="478"/>
          <ac:grpSpMkLst>
            <pc:docMk/>
            <pc:sldMk cId="221866749" sldId="256"/>
            <ac:grpSpMk id="200" creationId="{793E8554-5009-AD4F-ECE5-C9BDD177A4B6}"/>
          </ac:grpSpMkLst>
        </pc:grpChg>
        <pc:grpChg chg="del mod topLvl">
          <ac:chgData name="Tyler Milewski" userId="d8a66fee8314b92f" providerId="LiveId" clId="{ADA63225-3704-4ED7-AB8D-FBA0AB58D6E0}" dt="2024-01-08T19:23:39.850" v="361" actId="478"/>
          <ac:grpSpMkLst>
            <pc:docMk/>
            <pc:sldMk cId="221866749" sldId="256"/>
            <ac:grpSpMk id="201" creationId="{5A603480-8A53-07C1-F72A-255F6F37900A}"/>
          </ac:grpSpMkLst>
        </pc:grpChg>
        <pc:grpChg chg="del mod topLvl">
          <ac:chgData name="Tyler Milewski" userId="d8a66fee8314b92f" providerId="LiveId" clId="{ADA63225-3704-4ED7-AB8D-FBA0AB58D6E0}" dt="2024-01-08T19:23:18.637" v="358" actId="478"/>
          <ac:grpSpMkLst>
            <pc:docMk/>
            <pc:sldMk cId="221866749" sldId="256"/>
            <ac:grpSpMk id="202" creationId="{4AF76D70-A4FE-1B28-CA5A-491EB5D2D190}"/>
          </ac:grpSpMkLst>
        </pc:grpChg>
        <pc:grpChg chg="del mod topLvl">
          <ac:chgData name="Tyler Milewski" userId="d8a66fee8314b92f" providerId="LiveId" clId="{ADA63225-3704-4ED7-AB8D-FBA0AB58D6E0}" dt="2024-01-08T19:23:18.637" v="358" actId="478"/>
          <ac:grpSpMkLst>
            <pc:docMk/>
            <pc:sldMk cId="221866749" sldId="256"/>
            <ac:grpSpMk id="203" creationId="{64BBABAB-6CCF-DDBE-1836-4D1DD0D53AFA}"/>
          </ac:grpSpMkLst>
        </pc:grpChg>
        <pc:grpChg chg="del mod topLvl">
          <ac:chgData name="Tyler Milewski" userId="d8a66fee8314b92f" providerId="LiveId" clId="{ADA63225-3704-4ED7-AB8D-FBA0AB58D6E0}" dt="2024-01-08T19:23:18.637" v="358" actId="478"/>
          <ac:grpSpMkLst>
            <pc:docMk/>
            <pc:sldMk cId="221866749" sldId="256"/>
            <ac:grpSpMk id="204" creationId="{2309A1FB-2916-B914-5BE3-90B3FD84B623}"/>
          </ac:grpSpMkLst>
        </pc:grpChg>
        <pc:grpChg chg="add del mod">
          <ac:chgData name="Tyler Milewski" userId="d8a66fee8314b92f" providerId="LiveId" clId="{ADA63225-3704-4ED7-AB8D-FBA0AB58D6E0}" dt="2024-01-08T19:21:57.815" v="351" actId="478"/>
          <ac:grpSpMkLst>
            <pc:docMk/>
            <pc:sldMk cId="221866749" sldId="256"/>
            <ac:grpSpMk id="225" creationId="{AF38A8D2-2670-B543-F609-2FD392A8661E}"/>
          </ac:grpSpMkLst>
        </pc:grpChg>
        <pc:grpChg chg="mod">
          <ac:chgData name="Tyler Milewski" userId="d8a66fee8314b92f" providerId="LiveId" clId="{ADA63225-3704-4ED7-AB8D-FBA0AB58D6E0}" dt="2024-01-08T19:14:19.223" v="305"/>
          <ac:grpSpMkLst>
            <pc:docMk/>
            <pc:sldMk cId="221866749" sldId="256"/>
            <ac:grpSpMk id="226" creationId="{3A47C48D-8F31-79D7-AE66-ECD8FDBC4AFE}"/>
          </ac:grpSpMkLst>
        </pc:grpChg>
        <pc:grpChg chg="mod">
          <ac:chgData name="Tyler Milewski" userId="d8a66fee8314b92f" providerId="LiveId" clId="{ADA63225-3704-4ED7-AB8D-FBA0AB58D6E0}" dt="2024-01-08T19:14:19.223" v="305"/>
          <ac:grpSpMkLst>
            <pc:docMk/>
            <pc:sldMk cId="221866749" sldId="256"/>
            <ac:grpSpMk id="227" creationId="{D4355581-8472-E9D2-131B-DE65EB7E28BB}"/>
          </ac:grpSpMkLst>
        </pc:grpChg>
        <pc:grpChg chg="mod">
          <ac:chgData name="Tyler Milewski" userId="d8a66fee8314b92f" providerId="LiveId" clId="{ADA63225-3704-4ED7-AB8D-FBA0AB58D6E0}" dt="2024-01-08T19:14:19.223" v="305"/>
          <ac:grpSpMkLst>
            <pc:docMk/>
            <pc:sldMk cId="221866749" sldId="256"/>
            <ac:grpSpMk id="228" creationId="{D647EAE4-14CE-9DEE-1A25-5EAC32433E4C}"/>
          </ac:grpSpMkLst>
        </pc:grpChg>
        <pc:grpChg chg="mod">
          <ac:chgData name="Tyler Milewski" userId="d8a66fee8314b92f" providerId="LiveId" clId="{ADA63225-3704-4ED7-AB8D-FBA0AB58D6E0}" dt="2024-01-08T19:14:19.223" v="305"/>
          <ac:grpSpMkLst>
            <pc:docMk/>
            <pc:sldMk cId="221866749" sldId="256"/>
            <ac:grpSpMk id="229" creationId="{95E6037F-376B-2948-42E9-0F4B918EA544}"/>
          </ac:grpSpMkLst>
        </pc:grpChg>
        <pc:grpChg chg="mod">
          <ac:chgData name="Tyler Milewski" userId="d8a66fee8314b92f" providerId="LiveId" clId="{ADA63225-3704-4ED7-AB8D-FBA0AB58D6E0}" dt="2024-01-08T19:14:19.223" v="305"/>
          <ac:grpSpMkLst>
            <pc:docMk/>
            <pc:sldMk cId="221866749" sldId="256"/>
            <ac:grpSpMk id="230" creationId="{46C69B86-385D-19ED-B889-CDCAC35A59F7}"/>
          </ac:grpSpMkLst>
        </pc:grpChg>
        <pc:grpChg chg="mod">
          <ac:chgData name="Tyler Milewski" userId="d8a66fee8314b92f" providerId="LiveId" clId="{ADA63225-3704-4ED7-AB8D-FBA0AB58D6E0}" dt="2024-01-08T19:14:19.223" v="305"/>
          <ac:grpSpMkLst>
            <pc:docMk/>
            <pc:sldMk cId="221866749" sldId="256"/>
            <ac:grpSpMk id="231" creationId="{D37FED04-C5B9-16DD-4AC9-1547F0254DC8}"/>
          </ac:grpSpMkLst>
        </pc:grpChg>
        <pc:grpChg chg="mod">
          <ac:chgData name="Tyler Milewski" userId="d8a66fee8314b92f" providerId="LiveId" clId="{ADA63225-3704-4ED7-AB8D-FBA0AB58D6E0}" dt="2024-01-08T19:14:19.223" v="305"/>
          <ac:grpSpMkLst>
            <pc:docMk/>
            <pc:sldMk cId="221866749" sldId="256"/>
            <ac:grpSpMk id="232" creationId="{13CF1E7B-6D75-B878-7981-B1AD55362DC6}"/>
          </ac:grpSpMkLst>
        </pc:grpChg>
        <pc:grpChg chg="mod">
          <ac:chgData name="Tyler Milewski" userId="d8a66fee8314b92f" providerId="LiveId" clId="{ADA63225-3704-4ED7-AB8D-FBA0AB58D6E0}" dt="2024-01-08T19:14:19.223" v="305"/>
          <ac:grpSpMkLst>
            <pc:docMk/>
            <pc:sldMk cId="221866749" sldId="256"/>
            <ac:grpSpMk id="233" creationId="{7DB7288F-7AF9-4F9D-C5A3-8467E07476E1}"/>
          </ac:grpSpMkLst>
        </pc:grpChg>
        <pc:grpChg chg="mod">
          <ac:chgData name="Tyler Milewski" userId="d8a66fee8314b92f" providerId="LiveId" clId="{ADA63225-3704-4ED7-AB8D-FBA0AB58D6E0}" dt="2024-01-08T19:14:19.223" v="305"/>
          <ac:grpSpMkLst>
            <pc:docMk/>
            <pc:sldMk cId="221866749" sldId="256"/>
            <ac:grpSpMk id="234" creationId="{5F7CB5CE-10BA-00EF-39EA-FE960B88F9C8}"/>
          </ac:grpSpMkLst>
        </pc:grpChg>
        <pc:grpChg chg="mod">
          <ac:chgData name="Tyler Milewski" userId="d8a66fee8314b92f" providerId="LiveId" clId="{ADA63225-3704-4ED7-AB8D-FBA0AB58D6E0}" dt="2024-01-08T19:14:19.223" v="305"/>
          <ac:grpSpMkLst>
            <pc:docMk/>
            <pc:sldMk cId="221866749" sldId="256"/>
            <ac:grpSpMk id="235" creationId="{E62DCF31-311E-44FF-182A-BFE51FFFF754}"/>
          </ac:grpSpMkLst>
        </pc:grpChg>
        <pc:grpChg chg="add del mod">
          <ac:chgData name="Tyler Milewski" userId="d8a66fee8314b92f" providerId="LiveId" clId="{ADA63225-3704-4ED7-AB8D-FBA0AB58D6E0}" dt="2024-01-08T19:20:44.135" v="330" actId="478"/>
          <ac:grpSpMkLst>
            <pc:docMk/>
            <pc:sldMk cId="221866749" sldId="256"/>
            <ac:grpSpMk id="256" creationId="{15FFECE2-EB6A-0FA3-0223-F3743BEFE59D}"/>
          </ac:grpSpMkLst>
        </pc:grpChg>
        <pc:grpChg chg="mod">
          <ac:chgData name="Tyler Milewski" userId="d8a66fee8314b92f" providerId="LiveId" clId="{ADA63225-3704-4ED7-AB8D-FBA0AB58D6E0}" dt="2024-01-08T19:14:36.602" v="311"/>
          <ac:grpSpMkLst>
            <pc:docMk/>
            <pc:sldMk cId="221866749" sldId="256"/>
            <ac:grpSpMk id="257" creationId="{96BCC78C-4AF8-C511-28B4-AEC31FD19763}"/>
          </ac:grpSpMkLst>
        </pc:grpChg>
        <pc:grpChg chg="mod">
          <ac:chgData name="Tyler Milewski" userId="d8a66fee8314b92f" providerId="LiveId" clId="{ADA63225-3704-4ED7-AB8D-FBA0AB58D6E0}" dt="2024-01-08T19:14:36.602" v="311"/>
          <ac:grpSpMkLst>
            <pc:docMk/>
            <pc:sldMk cId="221866749" sldId="256"/>
            <ac:grpSpMk id="258" creationId="{252CB795-106B-64CF-0941-1D50DA984EF9}"/>
          </ac:grpSpMkLst>
        </pc:grpChg>
        <pc:grpChg chg="mod">
          <ac:chgData name="Tyler Milewski" userId="d8a66fee8314b92f" providerId="LiveId" clId="{ADA63225-3704-4ED7-AB8D-FBA0AB58D6E0}" dt="2024-01-08T19:14:36.602" v="311"/>
          <ac:grpSpMkLst>
            <pc:docMk/>
            <pc:sldMk cId="221866749" sldId="256"/>
            <ac:grpSpMk id="259" creationId="{B4055334-B3CD-C3A8-FD5F-5A59A14402CF}"/>
          </ac:grpSpMkLst>
        </pc:grpChg>
        <pc:grpChg chg="mod">
          <ac:chgData name="Tyler Milewski" userId="d8a66fee8314b92f" providerId="LiveId" clId="{ADA63225-3704-4ED7-AB8D-FBA0AB58D6E0}" dt="2024-01-08T19:14:36.602" v="311"/>
          <ac:grpSpMkLst>
            <pc:docMk/>
            <pc:sldMk cId="221866749" sldId="256"/>
            <ac:grpSpMk id="260" creationId="{F00F82AE-B6CB-0544-307C-5E9E8E8A34EF}"/>
          </ac:grpSpMkLst>
        </pc:grpChg>
        <pc:grpChg chg="mod">
          <ac:chgData name="Tyler Milewski" userId="d8a66fee8314b92f" providerId="LiveId" clId="{ADA63225-3704-4ED7-AB8D-FBA0AB58D6E0}" dt="2024-01-08T19:14:36.602" v="311"/>
          <ac:grpSpMkLst>
            <pc:docMk/>
            <pc:sldMk cId="221866749" sldId="256"/>
            <ac:grpSpMk id="261" creationId="{F552FF0B-F206-BD43-CED3-C6502E5028C8}"/>
          </ac:grpSpMkLst>
        </pc:grpChg>
        <pc:grpChg chg="mod">
          <ac:chgData name="Tyler Milewski" userId="d8a66fee8314b92f" providerId="LiveId" clId="{ADA63225-3704-4ED7-AB8D-FBA0AB58D6E0}" dt="2024-01-08T19:14:36.602" v="311"/>
          <ac:grpSpMkLst>
            <pc:docMk/>
            <pc:sldMk cId="221866749" sldId="256"/>
            <ac:grpSpMk id="262" creationId="{A90E10D0-4024-F8E3-1D2A-3554365A075A}"/>
          </ac:grpSpMkLst>
        </pc:grpChg>
        <pc:grpChg chg="mod">
          <ac:chgData name="Tyler Milewski" userId="d8a66fee8314b92f" providerId="LiveId" clId="{ADA63225-3704-4ED7-AB8D-FBA0AB58D6E0}" dt="2024-01-08T19:14:36.602" v="311"/>
          <ac:grpSpMkLst>
            <pc:docMk/>
            <pc:sldMk cId="221866749" sldId="256"/>
            <ac:grpSpMk id="263" creationId="{3929C2B6-3444-A4EF-5ED8-ABC5329C0E16}"/>
          </ac:grpSpMkLst>
        </pc:grpChg>
        <pc:grpChg chg="mod">
          <ac:chgData name="Tyler Milewski" userId="d8a66fee8314b92f" providerId="LiveId" clId="{ADA63225-3704-4ED7-AB8D-FBA0AB58D6E0}" dt="2024-01-08T19:14:36.602" v="311"/>
          <ac:grpSpMkLst>
            <pc:docMk/>
            <pc:sldMk cId="221866749" sldId="256"/>
            <ac:grpSpMk id="264" creationId="{766F11A6-B08B-55D0-C6AA-2815AF5FD393}"/>
          </ac:grpSpMkLst>
        </pc:grpChg>
        <pc:grpChg chg="mod">
          <ac:chgData name="Tyler Milewski" userId="d8a66fee8314b92f" providerId="LiveId" clId="{ADA63225-3704-4ED7-AB8D-FBA0AB58D6E0}" dt="2024-01-08T19:14:36.602" v="311"/>
          <ac:grpSpMkLst>
            <pc:docMk/>
            <pc:sldMk cId="221866749" sldId="256"/>
            <ac:grpSpMk id="265" creationId="{D05B3125-7156-3FB0-A6C5-3448A48FDF2E}"/>
          </ac:grpSpMkLst>
        </pc:grpChg>
        <pc:grpChg chg="mod">
          <ac:chgData name="Tyler Milewski" userId="d8a66fee8314b92f" providerId="LiveId" clId="{ADA63225-3704-4ED7-AB8D-FBA0AB58D6E0}" dt="2024-01-08T19:14:36.602" v="311"/>
          <ac:grpSpMkLst>
            <pc:docMk/>
            <pc:sldMk cId="221866749" sldId="256"/>
            <ac:grpSpMk id="266" creationId="{6C7DC3B2-5D6A-3614-F61D-C8B9BAF00013}"/>
          </ac:grpSpMkLst>
        </pc:grpChg>
        <pc:grpChg chg="add del mod">
          <ac:chgData name="Tyler Milewski" userId="d8a66fee8314b92f" providerId="LiveId" clId="{ADA63225-3704-4ED7-AB8D-FBA0AB58D6E0}" dt="2024-01-08T19:20:51.488" v="332" actId="165"/>
          <ac:grpSpMkLst>
            <pc:docMk/>
            <pc:sldMk cId="221866749" sldId="256"/>
            <ac:grpSpMk id="287" creationId="{10227BBC-C61E-63D6-773F-756020FBDEA2}"/>
          </ac:grpSpMkLst>
        </pc:grpChg>
        <pc:grpChg chg="add del mod">
          <ac:chgData name="Tyler Milewski" userId="d8a66fee8314b92f" providerId="LiveId" clId="{ADA63225-3704-4ED7-AB8D-FBA0AB58D6E0}" dt="2024-01-08T19:20:46.748" v="331" actId="478"/>
          <ac:grpSpMkLst>
            <pc:docMk/>
            <pc:sldMk cId="221866749" sldId="256"/>
            <ac:grpSpMk id="288" creationId="{AA4655B4-3266-6475-3FCE-542D326559F4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289" creationId="{24354EB8-6D69-484E-66DE-9E23BE253AF7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290" creationId="{E4B25D4F-53D7-4A4C-34DA-C97138A8627F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291" creationId="{ECDA67A9-ABC3-6DEB-1233-890CF0000BE4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292" creationId="{F2A1B9D7-C037-03BC-1F9E-2E6E9F4E6D1F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293" creationId="{0BBC5819-2CC7-28FB-B91F-5C203B501190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294" creationId="{DF19DDAB-3BDB-0C95-858D-993CDD490900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295" creationId="{EA89FD6D-1AE2-775B-11AB-F84182F7FACB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296" creationId="{D3BD98C0-2E84-604D-F62F-934DB2616AD2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297" creationId="{3E8A5A72-4E81-0341-26FB-767779EF4AB2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298" creationId="{64585CD6-59A7-CD4F-FCD3-B96F11E68A46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299" creationId="{D2443CDB-08C9-0CBE-BC9C-C26AA9ADBD31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300" creationId="{305B4A79-828A-C2C0-FB3C-539E8EBE15F9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321" creationId="{73B79FB6-59ED-443E-BA42-C8D1EE0A0B3A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322" creationId="{B1D47B71-FB82-143C-7E68-4BDCA21BD3D5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323" creationId="{475D67F5-1F17-AA20-7104-C58AA755AC46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324" creationId="{FA4F3972-B01F-1208-2BF9-C229B56BA5D7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325" creationId="{8C0CE68C-17BC-2232-428E-8BC7D6545742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326" creationId="{1FE05476-0572-90C5-55F8-6B781319B228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327" creationId="{E082C35D-FEA4-7438-E325-D1F4932A3A49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328" creationId="{1D9324FC-50CA-4CCC-9905-25E109EBC188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329" creationId="{2254F40C-0387-7DF5-4126-146BF4F3585F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330" creationId="{6E3927AF-2443-51D1-C158-6E5E509C47C4}"/>
          </ac:grpSpMkLst>
        </pc:grpChg>
        <pc:grpChg chg="add mod">
          <ac:chgData name="Tyler Milewski" userId="d8a66fee8314b92f" providerId="LiveId" clId="{ADA63225-3704-4ED7-AB8D-FBA0AB58D6E0}" dt="2024-01-08T19:27:54.407" v="425" actId="164"/>
          <ac:grpSpMkLst>
            <pc:docMk/>
            <pc:sldMk cId="221866749" sldId="256"/>
            <ac:grpSpMk id="351" creationId="{71043B32-E0BF-8D28-2C4C-3E38B4B829CE}"/>
          </ac:grpSpMkLst>
        </pc:grpChg>
        <pc:grpChg chg="add mod">
          <ac:chgData name="Tyler Milewski" userId="d8a66fee8314b92f" providerId="LiveId" clId="{ADA63225-3704-4ED7-AB8D-FBA0AB58D6E0}" dt="2024-01-08T19:27:54.407" v="425" actId="164"/>
          <ac:grpSpMkLst>
            <pc:docMk/>
            <pc:sldMk cId="221866749" sldId="256"/>
            <ac:grpSpMk id="354" creationId="{A02D4006-4CB6-A3B3-2977-6AAC5CAD952A}"/>
          </ac:grpSpMkLst>
        </pc:grpChg>
        <pc:grpChg chg="add mod">
          <ac:chgData name="Tyler Milewski" userId="d8a66fee8314b92f" providerId="LiveId" clId="{ADA63225-3704-4ED7-AB8D-FBA0AB58D6E0}" dt="2024-01-08T19:27:54.407" v="425" actId="164"/>
          <ac:grpSpMkLst>
            <pc:docMk/>
            <pc:sldMk cId="221866749" sldId="256"/>
            <ac:grpSpMk id="357" creationId="{548CDAB2-81FD-91D4-D9A3-341AD10D591E}"/>
          </ac:grpSpMkLst>
        </pc:grpChg>
        <pc:grpChg chg="add mod">
          <ac:chgData name="Tyler Milewski" userId="d8a66fee8314b92f" providerId="LiveId" clId="{ADA63225-3704-4ED7-AB8D-FBA0AB58D6E0}" dt="2024-01-08T19:27:54.407" v="425" actId="164"/>
          <ac:grpSpMkLst>
            <pc:docMk/>
            <pc:sldMk cId="221866749" sldId="256"/>
            <ac:grpSpMk id="360" creationId="{2E713974-17C1-39F6-A8A3-BD2C3BF5DD2A}"/>
          </ac:grpSpMkLst>
        </pc:grpChg>
        <pc:grpChg chg="add mod">
          <ac:chgData name="Tyler Milewski" userId="d8a66fee8314b92f" providerId="LiveId" clId="{ADA63225-3704-4ED7-AB8D-FBA0AB58D6E0}" dt="2024-01-08T19:27:54.407" v="425" actId="164"/>
          <ac:grpSpMkLst>
            <pc:docMk/>
            <pc:sldMk cId="221866749" sldId="256"/>
            <ac:grpSpMk id="363" creationId="{8BABD9A7-1F8B-9FCB-2508-0555EEF78F13}"/>
          </ac:grpSpMkLst>
        </pc:grpChg>
        <pc:grpChg chg="add mod">
          <ac:chgData name="Tyler Milewski" userId="d8a66fee8314b92f" providerId="LiveId" clId="{ADA63225-3704-4ED7-AB8D-FBA0AB58D6E0}" dt="2024-01-08T19:27:54.407" v="425" actId="164"/>
          <ac:grpSpMkLst>
            <pc:docMk/>
            <pc:sldMk cId="221866749" sldId="256"/>
            <ac:grpSpMk id="366" creationId="{A910ACCC-6FDF-7047-28FD-4F3ECE1274A6}"/>
          </ac:grpSpMkLst>
        </pc:grpChg>
        <pc:grpChg chg="add mod">
          <ac:chgData name="Tyler Milewski" userId="d8a66fee8314b92f" providerId="LiveId" clId="{ADA63225-3704-4ED7-AB8D-FBA0AB58D6E0}" dt="2024-01-08T19:27:54.407" v="425" actId="164"/>
          <ac:grpSpMkLst>
            <pc:docMk/>
            <pc:sldMk cId="221866749" sldId="256"/>
            <ac:grpSpMk id="369" creationId="{6F6BECA1-C728-1E33-5FAC-AE41D76F911D}"/>
          </ac:grpSpMkLst>
        </pc:grpChg>
        <pc:grpChg chg="add mod">
          <ac:chgData name="Tyler Milewski" userId="d8a66fee8314b92f" providerId="LiveId" clId="{ADA63225-3704-4ED7-AB8D-FBA0AB58D6E0}" dt="2024-01-08T19:27:54.407" v="425" actId="164"/>
          <ac:grpSpMkLst>
            <pc:docMk/>
            <pc:sldMk cId="221866749" sldId="256"/>
            <ac:grpSpMk id="372" creationId="{BDBC73CA-4ABE-9F67-C511-D4D3CC93A854}"/>
          </ac:grpSpMkLst>
        </pc:grpChg>
        <pc:grpChg chg="add mod">
          <ac:chgData name="Tyler Milewski" userId="d8a66fee8314b92f" providerId="LiveId" clId="{ADA63225-3704-4ED7-AB8D-FBA0AB58D6E0}" dt="2024-01-08T19:27:54.407" v="425" actId="164"/>
          <ac:grpSpMkLst>
            <pc:docMk/>
            <pc:sldMk cId="221866749" sldId="256"/>
            <ac:grpSpMk id="375" creationId="{068A56CD-D10C-B962-E9A6-948B8A62011F}"/>
          </ac:grpSpMkLst>
        </pc:grpChg>
        <pc:grpChg chg="add del mod">
          <ac:chgData name="Tyler Milewski" userId="d8a66fee8314b92f" providerId="LiveId" clId="{ADA63225-3704-4ED7-AB8D-FBA0AB58D6E0}" dt="2024-01-08T19:27:52.942" v="424"/>
          <ac:grpSpMkLst>
            <pc:docMk/>
            <pc:sldMk cId="221866749" sldId="256"/>
            <ac:grpSpMk id="378" creationId="{B7EDF8E4-084B-701B-3884-962BEC8731BC}"/>
          </ac:grpSpMkLst>
        </pc:grpChg>
        <pc:grpChg chg="add mod">
          <ac:chgData name="Tyler Milewski" userId="d8a66fee8314b92f" providerId="LiveId" clId="{ADA63225-3704-4ED7-AB8D-FBA0AB58D6E0}" dt="2024-01-08T21:24:24.110" v="964" actId="164"/>
          <ac:grpSpMkLst>
            <pc:docMk/>
            <pc:sldMk cId="221866749" sldId="256"/>
            <ac:grpSpMk id="381" creationId="{9F6521DA-7EC5-A3FC-CBC0-552104611399}"/>
          </ac:grpSpMkLst>
        </pc:grpChg>
        <pc:grpChg chg="add mod">
          <ac:chgData name="Tyler Milewski" userId="d8a66fee8314b92f" providerId="LiveId" clId="{ADA63225-3704-4ED7-AB8D-FBA0AB58D6E0}" dt="2024-01-08T21:24:24.110" v="964" actId="164"/>
          <ac:grpSpMkLst>
            <pc:docMk/>
            <pc:sldMk cId="221866749" sldId="256"/>
            <ac:grpSpMk id="382" creationId="{941F1231-1BC2-9552-5A98-142BFC636EAB}"/>
          </ac:grpSpMkLst>
        </pc:grpChg>
        <pc:grpChg chg="mod">
          <ac:chgData name="Tyler Milewski" userId="d8a66fee8314b92f" providerId="LiveId" clId="{ADA63225-3704-4ED7-AB8D-FBA0AB58D6E0}" dt="2024-01-08T19:27:56.487" v="426"/>
          <ac:grpSpMkLst>
            <pc:docMk/>
            <pc:sldMk cId="221866749" sldId="256"/>
            <ac:grpSpMk id="383" creationId="{627338AA-D011-CF97-C99C-4433B4FFBF00}"/>
          </ac:grpSpMkLst>
        </pc:grpChg>
        <pc:grpChg chg="mod">
          <ac:chgData name="Tyler Milewski" userId="d8a66fee8314b92f" providerId="LiveId" clId="{ADA63225-3704-4ED7-AB8D-FBA0AB58D6E0}" dt="2024-01-08T19:27:56.487" v="426"/>
          <ac:grpSpMkLst>
            <pc:docMk/>
            <pc:sldMk cId="221866749" sldId="256"/>
            <ac:grpSpMk id="384" creationId="{A593AF86-1062-7BE6-942E-83231A7A612F}"/>
          </ac:grpSpMkLst>
        </pc:grpChg>
        <pc:grpChg chg="mod">
          <ac:chgData name="Tyler Milewski" userId="d8a66fee8314b92f" providerId="LiveId" clId="{ADA63225-3704-4ED7-AB8D-FBA0AB58D6E0}" dt="2024-01-08T19:27:56.487" v="426"/>
          <ac:grpSpMkLst>
            <pc:docMk/>
            <pc:sldMk cId="221866749" sldId="256"/>
            <ac:grpSpMk id="385" creationId="{9B19F661-4F56-1BAF-4B5F-E19F6E70282E}"/>
          </ac:grpSpMkLst>
        </pc:grpChg>
        <pc:grpChg chg="mod">
          <ac:chgData name="Tyler Milewski" userId="d8a66fee8314b92f" providerId="LiveId" clId="{ADA63225-3704-4ED7-AB8D-FBA0AB58D6E0}" dt="2024-01-08T19:27:56.487" v="426"/>
          <ac:grpSpMkLst>
            <pc:docMk/>
            <pc:sldMk cId="221866749" sldId="256"/>
            <ac:grpSpMk id="386" creationId="{C5DD7D8D-AB75-7821-BE21-7B0A999E45F0}"/>
          </ac:grpSpMkLst>
        </pc:grpChg>
        <pc:grpChg chg="mod">
          <ac:chgData name="Tyler Milewski" userId="d8a66fee8314b92f" providerId="LiveId" clId="{ADA63225-3704-4ED7-AB8D-FBA0AB58D6E0}" dt="2024-01-08T19:27:56.487" v="426"/>
          <ac:grpSpMkLst>
            <pc:docMk/>
            <pc:sldMk cId="221866749" sldId="256"/>
            <ac:grpSpMk id="387" creationId="{2B07CF27-8666-A932-5CCF-2CA0AA4CEDBE}"/>
          </ac:grpSpMkLst>
        </pc:grpChg>
        <pc:grpChg chg="mod">
          <ac:chgData name="Tyler Milewski" userId="d8a66fee8314b92f" providerId="LiveId" clId="{ADA63225-3704-4ED7-AB8D-FBA0AB58D6E0}" dt="2024-01-08T19:27:56.487" v="426"/>
          <ac:grpSpMkLst>
            <pc:docMk/>
            <pc:sldMk cId="221866749" sldId="256"/>
            <ac:grpSpMk id="388" creationId="{3AD0735C-8D22-0F95-4017-9BD45FA6E96D}"/>
          </ac:grpSpMkLst>
        </pc:grpChg>
        <pc:grpChg chg="mod">
          <ac:chgData name="Tyler Milewski" userId="d8a66fee8314b92f" providerId="LiveId" clId="{ADA63225-3704-4ED7-AB8D-FBA0AB58D6E0}" dt="2024-01-08T19:27:56.487" v="426"/>
          <ac:grpSpMkLst>
            <pc:docMk/>
            <pc:sldMk cId="221866749" sldId="256"/>
            <ac:grpSpMk id="389" creationId="{F5C1582B-3929-B1DE-4473-13B1B1F153C0}"/>
          </ac:grpSpMkLst>
        </pc:grpChg>
        <pc:grpChg chg="mod">
          <ac:chgData name="Tyler Milewski" userId="d8a66fee8314b92f" providerId="LiveId" clId="{ADA63225-3704-4ED7-AB8D-FBA0AB58D6E0}" dt="2024-01-08T19:27:56.487" v="426"/>
          <ac:grpSpMkLst>
            <pc:docMk/>
            <pc:sldMk cId="221866749" sldId="256"/>
            <ac:grpSpMk id="390" creationId="{749E48E3-1577-E3BE-0C64-A20707F6A24C}"/>
          </ac:grpSpMkLst>
        </pc:grpChg>
        <pc:grpChg chg="mod">
          <ac:chgData name="Tyler Milewski" userId="d8a66fee8314b92f" providerId="LiveId" clId="{ADA63225-3704-4ED7-AB8D-FBA0AB58D6E0}" dt="2024-01-08T19:27:56.487" v="426"/>
          <ac:grpSpMkLst>
            <pc:docMk/>
            <pc:sldMk cId="221866749" sldId="256"/>
            <ac:grpSpMk id="391" creationId="{7E6B5D76-06C8-D756-DE0E-9CF5C5B2839C}"/>
          </ac:grpSpMkLst>
        </pc:grpChg>
        <pc:grpChg chg="mod">
          <ac:chgData name="Tyler Milewski" userId="d8a66fee8314b92f" providerId="LiveId" clId="{ADA63225-3704-4ED7-AB8D-FBA0AB58D6E0}" dt="2024-01-08T19:27:56.487" v="426"/>
          <ac:grpSpMkLst>
            <pc:docMk/>
            <pc:sldMk cId="221866749" sldId="256"/>
            <ac:grpSpMk id="392" creationId="{43E7CF79-7359-D252-D08C-102975AC8E71}"/>
          </ac:grpSpMkLst>
        </pc:grpChg>
        <pc:grpChg chg="add mod">
          <ac:chgData name="Tyler Milewski" userId="d8a66fee8314b92f" providerId="LiveId" clId="{ADA63225-3704-4ED7-AB8D-FBA0AB58D6E0}" dt="2024-01-08T19:38:39.114" v="467" actId="164"/>
          <ac:grpSpMkLst>
            <pc:docMk/>
            <pc:sldMk cId="221866749" sldId="256"/>
            <ac:grpSpMk id="413" creationId="{76695760-1DE9-3ACE-D441-71AC8BD40C72}"/>
          </ac:grpSpMkLst>
        </pc:grpChg>
        <pc:grpChg chg="mod">
          <ac:chgData name="Tyler Milewski" userId="d8a66fee8314b92f" providerId="LiveId" clId="{ADA63225-3704-4ED7-AB8D-FBA0AB58D6E0}" dt="2024-01-08T19:28:10.005" v="428"/>
          <ac:grpSpMkLst>
            <pc:docMk/>
            <pc:sldMk cId="221866749" sldId="256"/>
            <ac:grpSpMk id="414" creationId="{E2765C3C-2347-83FF-60CF-419FA232F776}"/>
          </ac:grpSpMkLst>
        </pc:grpChg>
        <pc:grpChg chg="mod">
          <ac:chgData name="Tyler Milewski" userId="d8a66fee8314b92f" providerId="LiveId" clId="{ADA63225-3704-4ED7-AB8D-FBA0AB58D6E0}" dt="2024-01-08T19:28:10.005" v="428"/>
          <ac:grpSpMkLst>
            <pc:docMk/>
            <pc:sldMk cId="221866749" sldId="256"/>
            <ac:grpSpMk id="415" creationId="{CCA69B57-8629-F3E2-4575-FB80F7DC2975}"/>
          </ac:grpSpMkLst>
        </pc:grpChg>
        <pc:grpChg chg="mod">
          <ac:chgData name="Tyler Milewski" userId="d8a66fee8314b92f" providerId="LiveId" clId="{ADA63225-3704-4ED7-AB8D-FBA0AB58D6E0}" dt="2024-01-08T19:28:10.005" v="428"/>
          <ac:grpSpMkLst>
            <pc:docMk/>
            <pc:sldMk cId="221866749" sldId="256"/>
            <ac:grpSpMk id="416" creationId="{3187FE90-24D3-DD3B-0EE7-A1CF7E706E3A}"/>
          </ac:grpSpMkLst>
        </pc:grpChg>
        <pc:grpChg chg="mod">
          <ac:chgData name="Tyler Milewski" userId="d8a66fee8314b92f" providerId="LiveId" clId="{ADA63225-3704-4ED7-AB8D-FBA0AB58D6E0}" dt="2024-01-08T19:28:10.005" v="428"/>
          <ac:grpSpMkLst>
            <pc:docMk/>
            <pc:sldMk cId="221866749" sldId="256"/>
            <ac:grpSpMk id="417" creationId="{58A82EE7-A3B1-1C66-B82D-2D98BA9271E6}"/>
          </ac:grpSpMkLst>
        </pc:grpChg>
        <pc:grpChg chg="mod">
          <ac:chgData name="Tyler Milewski" userId="d8a66fee8314b92f" providerId="LiveId" clId="{ADA63225-3704-4ED7-AB8D-FBA0AB58D6E0}" dt="2024-01-08T19:28:10.005" v="428"/>
          <ac:grpSpMkLst>
            <pc:docMk/>
            <pc:sldMk cId="221866749" sldId="256"/>
            <ac:grpSpMk id="418" creationId="{4CFEB466-6FD1-2842-519E-494AA337DF75}"/>
          </ac:grpSpMkLst>
        </pc:grpChg>
        <pc:grpChg chg="mod">
          <ac:chgData name="Tyler Milewski" userId="d8a66fee8314b92f" providerId="LiveId" clId="{ADA63225-3704-4ED7-AB8D-FBA0AB58D6E0}" dt="2024-01-08T19:28:10.005" v="428"/>
          <ac:grpSpMkLst>
            <pc:docMk/>
            <pc:sldMk cId="221866749" sldId="256"/>
            <ac:grpSpMk id="419" creationId="{B86BD63D-B1F4-C8E1-7B35-88A2B11F6F1B}"/>
          </ac:grpSpMkLst>
        </pc:grpChg>
        <pc:grpChg chg="mod">
          <ac:chgData name="Tyler Milewski" userId="d8a66fee8314b92f" providerId="LiveId" clId="{ADA63225-3704-4ED7-AB8D-FBA0AB58D6E0}" dt="2024-01-08T19:28:10.005" v="428"/>
          <ac:grpSpMkLst>
            <pc:docMk/>
            <pc:sldMk cId="221866749" sldId="256"/>
            <ac:grpSpMk id="420" creationId="{8A6ABE32-0D72-BFDC-F35E-9A75ECA0712D}"/>
          </ac:grpSpMkLst>
        </pc:grpChg>
        <pc:grpChg chg="mod">
          <ac:chgData name="Tyler Milewski" userId="d8a66fee8314b92f" providerId="LiveId" clId="{ADA63225-3704-4ED7-AB8D-FBA0AB58D6E0}" dt="2024-01-08T19:28:10.005" v="428"/>
          <ac:grpSpMkLst>
            <pc:docMk/>
            <pc:sldMk cId="221866749" sldId="256"/>
            <ac:grpSpMk id="421" creationId="{44CD7CD2-A517-1C9D-4E43-4CE30F224978}"/>
          </ac:grpSpMkLst>
        </pc:grpChg>
        <pc:grpChg chg="mod">
          <ac:chgData name="Tyler Milewski" userId="d8a66fee8314b92f" providerId="LiveId" clId="{ADA63225-3704-4ED7-AB8D-FBA0AB58D6E0}" dt="2024-01-08T19:28:10.005" v="428"/>
          <ac:grpSpMkLst>
            <pc:docMk/>
            <pc:sldMk cId="221866749" sldId="256"/>
            <ac:grpSpMk id="422" creationId="{38AC8973-B760-FF8B-8824-F3F7A829BD70}"/>
          </ac:grpSpMkLst>
        </pc:grpChg>
        <pc:grpChg chg="mod">
          <ac:chgData name="Tyler Milewski" userId="d8a66fee8314b92f" providerId="LiveId" clId="{ADA63225-3704-4ED7-AB8D-FBA0AB58D6E0}" dt="2024-01-08T19:28:10.005" v="428"/>
          <ac:grpSpMkLst>
            <pc:docMk/>
            <pc:sldMk cId="221866749" sldId="256"/>
            <ac:grpSpMk id="423" creationId="{6D4CA21F-AEB5-3D76-2125-9DCD14B066C9}"/>
          </ac:grpSpMkLst>
        </pc:grpChg>
        <pc:grpChg chg="add mod">
          <ac:chgData name="Tyler Milewski" userId="d8a66fee8314b92f" providerId="LiveId" clId="{ADA63225-3704-4ED7-AB8D-FBA0AB58D6E0}" dt="2024-01-08T19:38:39.114" v="467" actId="164"/>
          <ac:grpSpMkLst>
            <pc:docMk/>
            <pc:sldMk cId="221866749" sldId="256"/>
            <ac:grpSpMk id="444" creationId="{F6DEA90D-19A6-A2C9-F05C-46571F2BACAE}"/>
          </ac:grpSpMkLst>
        </pc:grpChg>
        <pc:grpChg chg="mod">
          <ac:chgData name="Tyler Milewski" userId="d8a66fee8314b92f" providerId="LiveId" clId="{ADA63225-3704-4ED7-AB8D-FBA0AB58D6E0}" dt="2024-01-08T19:28:10.671" v="429"/>
          <ac:grpSpMkLst>
            <pc:docMk/>
            <pc:sldMk cId="221866749" sldId="256"/>
            <ac:grpSpMk id="445" creationId="{89748AF9-D0F8-77FD-4C66-30A49F64E587}"/>
          </ac:grpSpMkLst>
        </pc:grpChg>
        <pc:grpChg chg="mod">
          <ac:chgData name="Tyler Milewski" userId="d8a66fee8314b92f" providerId="LiveId" clId="{ADA63225-3704-4ED7-AB8D-FBA0AB58D6E0}" dt="2024-01-08T19:28:10.671" v="429"/>
          <ac:grpSpMkLst>
            <pc:docMk/>
            <pc:sldMk cId="221866749" sldId="256"/>
            <ac:grpSpMk id="446" creationId="{C39C3A31-4B33-4FED-44D0-46B3E6661469}"/>
          </ac:grpSpMkLst>
        </pc:grpChg>
        <pc:grpChg chg="mod">
          <ac:chgData name="Tyler Milewski" userId="d8a66fee8314b92f" providerId="LiveId" clId="{ADA63225-3704-4ED7-AB8D-FBA0AB58D6E0}" dt="2024-01-08T19:28:10.671" v="429"/>
          <ac:grpSpMkLst>
            <pc:docMk/>
            <pc:sldMk cId="221866749" sldId="256"/>
            <ac:grpSpMk id="447" creationId="{10F2234D-B30E-2DFB-EA7E-6343C4F09E20}"/>
          </ac:grpSpMkLst>
        </pc:grpChg>
        <pc:grpChg chg="mod">
          <ac:chgData name="Tyler Milewski" userId="d8a66fee8314b92f" providerId="LiveId" clId="{ADA63225-3704-4ED7-AB8D-FBA0AB58D6E0}" dt="2024-01-08T19:28:10.671" v="429"/>
          <ac:grpSpMkLst>
            <pc:docMk/>
            <pc:sldMk cId="221866749" sldId="256"/>
            <ac:grpSpMk id="448" creationId="{D998063C-A3CE-3416-BE87-AF8C922FCE7A}"/>
          </ac:grpSpMkLst>
        </pc:grpChg>
        <pc:grpChg chg="mod">
          <ac:chgData name="Tyler Milewski" userId="d8a66fee8314b92f" providerId="LiveId" clId="{ADA63225-3704-4ED7-AB8D-FBA0AB58D6E0}" dt="2024-01-08T19:28:10.671" v="429"/>
          <ac:grpSpMkLst>
            <pc:docMk/>
            <pc:sldMk cId="221866749" sldId="256"/>
            <ac:grpSpMk id="449" creationId="{87DBA7DF-13AB-654C-DB5E-6B7ED1122C45}"/>
          </ac:grpSpMkLst>
        </pc:grpChg>
        <pc:grpChg chg="mod">
          <ac:chgData name="Tyler Milewski" userId="d8a66fee8314b92f" providerId="LiveId" clId="{ADA63225-3704-4ED7-AB8D-FBA0AB58D6E0}" dt="2024-01-08T19:28:10.671" v="429"/>
          <ac:grpSpMkLst>
            <pc:docMk/>
            <pc:sldMk cId="221866749" sldId="256"/>
            <ac:grpSpMk id="450" creationId="{B3F43179-C2C3-BB22-50F0-414412A91638}"/>
          </ac:grpSpMkLst>
        </pc:grpChg>
        <pc:grpChg chg="mod">
          <ac:chgData name="Tyler Milewski" userId="d8a66fee8314b92f" providerId="LiveId" clId="{ADA63225-3704-4ED7-AB8D-FBA0AB58D6E0}" dt="2024-01-08T19:28:10.671" v="429"/>
          <ac:grpSpMkLst>
            <pc:docMk/>
            <pc:sldMk cId="221866749" sldId="256"/>
            <ac:grpSpMk id="451" creationId="{FC9E045E-1672-43EA-6CC7-E129EE429CC7}"/>
          </ac:grpSpMkLst>
        </pc:grpChg>
        <pc:grpChg chg="mod">
          <ac:chgData name="Tyler Milewski" userId="d8a66fee8314b92f" providerId="LiveId" clId="{ADA63225-3704-4ED7-AB8D-FBA0AB58D6E0}" dt="2024-01-08T19:28:10.671" v="429"/>
          <ac:grpSpMkLst>
            <pc:docMk/>
            <pc:sldMk cId="221866749" sldId="256"/>
            <ac:grpSpMk id="452" creationId="{33A0DEAE-33C0-48E9-B58C-51FDB8913602}"/>
          </ac:grpSpMkLst>
        </pc:grpChg>
        <pc:grpChg chg="mod">
          <ac:chgData name="Tyler Milewski" userId="d8a66fee8314b92f" providerId="LiveId" clId="{ADA63225-3704-4ED7-AB8D-FBA0AB58D6E0}" dt="2024-01-08T19:28:10.671" v="429"/>
          <ac:grpSpMkLst>
            <pc:docMk/>
            <pc:sldMk cId="221866749" sldId="256"/>
            <ac:grpSpMk id="453" creationId="{D8130E61-FC12-F4A6-D92F-07F20835FC14}"/>
          </ac:grpSpMkLst>
        </pc:grpChg>
        <pc:grpChg chg="mod">
          <ac:chgData name="Tyler Milewski" userId="d8a66fee8314b92f" providerId="LiveId" clId="{ADA63225-3704-4ED7-AB8D-FBA0AB58D6E0}" dt="2024-01-08T19:28:10.671" v="429"/>
          <ac:grpSpMkLst>
            <pc:docMk/>
            <pc:sldMk cId="221866749" sldId="256"/>
            <ac:grpSpMk id="454" creationId="{91903E0D-B9EC-A78A-7113-25549563B5D4}"/>
          </ac:grpSpMkLst>
        </pc:grpChg>
        <pc:grpChg chg="add mod">
          <ac:chgData name="Tyler Milewski" userId="d8a66fee8314b92f" providerId="LiveId" clId="{ADA63225-3704-4ED7-AB8D-FBA0AB58D6E0}" dt="2024-01-08T19:38:39.114" v="467" actId="164"/>
          <ac:grpSpMkLst>
            <pc:docMk/>
            <pc:sldMk cId="221866749" sldId="256"/>
            <ac:grpSpMk id="477" creationId="{FEE8966C-C207-F97C-14BD-DC7C1B4B5AAF}"/>
          </ac:grpSpMkLst>
        </pc:grpChg>
        <pc:grpChg chg="add mod">
          <ac:chgData name="Tyler Milewski" userId="d8a66fee8314b92f" providerId="LiveId" clId="{ADA63225-3704-4ED7-AB8D-FBA0AB58D6E0}" dt="2024-01-08T19:38:59.493" v="469" actId="1076"/>
          <ac:grpSpMkLst>
            <pc:docMk/>
            <pc:sldMk cId="221866749" sldId="256"/>
            <ac:grpSpMk id="478" creationId="{81A0729D-05C1-3C6F-133E-99BDEE8586F8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479" creationId="{92BB0ABD-C7BC-E3C1-FC48-7765874599D3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480" creationId="{96734BBF-AD4F-6F9F-5D83-E180E66810CE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481" creationId="{4ADDD4F5-6F33-24C5-2CE9-595AE37E6517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482" creationId="{45228960-5EB7-B286-4496-537CCB9B06B8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483" creationId="{63E3F3C4-20CD-CFBF-4960-B3DA4ED890ED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484" creationId="{A755AC31-BFC9-096E-997E-2884D0E7C22B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485" creationId="{6588CDEF-E7AC-DC0B-0C50-1449013AA811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486" creationId="{7F5D2C50-AB2F-51C4-F83C-5017A953ADDF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487" creationId="{47D1F798-4AD5-41B3-9CF4-01C96E61A0BE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488" creationId="{1937887A-2D76-17C2-1F9D-DB1DC1C468A9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489" creationId="{36AC7CDD-39B5-EAE1-6AD5-4340B4C7D568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490" creationId="{F87C3595-2FDF-A9AA-D71D-8DCED03268BD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511" creationId="{198AA7FC-DB0D-038C-AF08-8793CB9F5A0F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512" creationId="{B668D38A-EEA4-AF57-8CDC-BDC8F0A32748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513" creationId="{D2DE87CD-2DDC-7B3C-BB97-CB7A6E42CF2E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514" creationId="{B2C521FC-F83E-D87F-C365-6623A5B6770B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515" creationId="{063911E4-5325-7280-2059-F00DAC125FA8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516" creationId="{BEB1CA43-2A8B-4EEE-FFAA-0F1BEC94EC48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517" creationId="{EE00BA5F-E0B7-43B9-BB25-97D51BE7994D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518" creationId="{7F92B10E-C476-00FD-4EE0-D351AC92B2E2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519" creationId="{9220DA1B-F3E1-2A0A-36D0-9C304CD407D8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520" creationId="{8ED5D5CB-4AC5-2BB1-115D-37C50EC4EF9F}"/>
          </ac:grpSpMkLst>
        </pc:grpChg>
        <pc:grpChg chg="add mod">
          <ac:chgData name="Tyler Milewski" userId="d8a66fee8314b92f" providerId="LiveId" clId="{ADA63225-3704-4ED7-AB8D-FBA0AB58D6E0}" dt="2024-01-08T19:39:29.825" v="472" actId="1076"/>
          <ac:grpSpMkLst>
            <pc:docMk/>
            <pc:sldMk cId="221866749" sldId="256"/>
            <ac:grpSpMk id="541" creationId="{8DC993AB-A9CE-32C6-B180-8EA630F4312D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42" creationId="{36ED91C4-2D94-26CF-B84D-6A44DCFBA8EA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43" creationId="{CF0579EA-2634-29A3-5943-CCA0BE44C4CA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44" creationId="{5C1C5BE7-6425-3EAC-1892-573297BC1308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45" creationId="{7F5C59A2-1A89-AE38-E933-7B4A18F342A2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46" creationId="{3D937C7B-211E-9235-3C99-2C716F594952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47" creationId="{AE9E5050-DBDF-12CD-7F8A-92D4768983B0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48" creationId="{FA64317D-34F7-8C47-AC3A-1F7EF96A7A17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49" creationId="{4E44B81D-522F-EAA4-5759-813F9900D09E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50" creationId="{C865C1A9-1EB0-28B6-9E07-E3AE4A025715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51" creationId="{90374DD0-7F4A-ED0C-098B-03A1FC6309CD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52" creationId="{2D8F5DD8-5250-1302-0D48-7B87301B15E7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53" creationId="{DBDA59A8-99A0-A30C-A612-0E6DE2A78A8B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74" creationId="{3E3E50B2-72B7-560D-CCF6-6ADA28D4F1E7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75" creationId="{047B9BEB-306E-C3C6-7609-7140979E046E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76" creationId="{DF2914DA-D529-2E10-DA7C-5F31CB29F457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77" creationId="{A35F232D-ED11-396C-8F86-412320CFADE9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78" creationId="{2E5F45DE-E074-0D85-C4D7-D8383690C1AB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79" creationId="{CB79C235-C65E-BCE2-2B53-410C27A38B3A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80" creationId="{812FF4AF-0FDA-4611-B5D5-CAA9858A50C7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81" creationId="{CE170DAC-CA3D-FE93-961C-EA3F47273680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82" creationId="{05A8F3A2-CF3C-EF67-BF72-00C4C92E5869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83" creationId="{B6EF2458-740A-B3B8-898B-B7DEA3BFB709}"/>
          </ac:grpSpMkLst>
        </pc:grpChg>
        <pc:grpChg chg="add mod">
          <ac:chgData name="Tyler Milewski" userId="d8a66fee8314b92f" providerId="LiveId" clId="{ADA63225-3704-4ED7-AB8D-FBA0AB58D6E0}" dt="2024-01-08T21:24:24.110" v="964" actId="164"/>
          <ac:grpSpMkLst>
            <pc:docMk/>
            <pc:sldMk cId="221866749" sldId="256"/>
            <ac:grpSpMk id="620" creationId="{29ADEBCB-BADE-B9B1-2C3C-1B1E53187FB8}"/>
          </ac:grpSpMkLst>
        </pc:grpChg>
        <pc:picChg chg="add del mod ord">
          <ac:chgData name="Tyler Milewski" userId="d8a66fee8314b92f" providerId="LiveId" clId="{ADA63225-3704-4ED7-AB8D-FBA0AB58D6E0}" dt="2024-01-02T16:00:21.691" v="29" actId="478"/>
          <ac:picMkLst>
            <pc:docMk/>
            <pc:sldMk cId="221866749" sldId="256"/>
            <ac:picMk id="3" creationId="{435C6854-2FC4-CB99-CE93-F3C2D4924B97}"/>
          </ac:picMkLst>
        </pc:picChg>
        <pc:picChg chg="add mod ord">
          <ac:chgData name="Tyler Milewski" userId="d8a66fee8314b92f" providerId="LiveId" clId="{ADA63225-3704-4ED7-AB8D-FBA0AB58D6E0}" dt="2024-01-08T21:24:20.522" v="963" actId="167"/>
          <ac:picMkLst>
            <pc:docMk/>
            <pc:sldMk cId="221866749" sldId="256"/>
            <ac:picMk id="5" creationId="{63447E14-8BD5-3EC5-9F6C-92D97251C924}"/>
          </ac:picMkLst>
        </pc:picChg>
        <pc:picChg chg="add mod ord">
          <ac:chgData name="Tyler Milewski" userId="d8a66fee8314b92f" providerId="LiveId" clId="{ADA63225-3704-4ED7-AB8D-FBA0AB58D6E0}" dt="2024-01-08T20:20:56.419" v="676" actId="1076"/>
          <ac:picMkLst>
            <pc:docMk/>
            <pc:sldMk cId="221866749" sldId="256"/>
            <ac:picMk id="7" creationId="{17CB3543-FFB0-E8CD-26E2-E443F27D3BFB}"/>
          </ac:picMkLst>
        </pc:picChg>
        <pc:picChg chg="add mod">
          <ac:chgData name="Tyler Milewski" userId="d8a66fee8314b92f" providerId="LiveId" clId="{ADA63225-3704-4ED7-AB8D-FBA0AB58D6E0}" dt="2024-01-02T16:02:24.680" v="67" actId="571"/>
          <ac:picMkLst>
            <pc:docMk/>
            <pc:sldMk cId="221866749" sldId="256"/>
            <ac:picMk id="10" creationId="{0E28A0D7-1BD8-7085-859B-0B35C5B894F0}"/>
          </ac:picMkLst>
        </pc:picChg>
        <pc:picChg chg="add mod ord modCrop">
          <ac:chgData name="Tyler Milewski" userId="d8a66fee8314b92f" providerId="LiveId" clId="{ADA63225-3704-4ED7-AB8D-FBA0AB58D6E0}" dt="2024-01-02T16:07:07.619" v="104" actId="1076"/>
          <ac:picMkLst>
            <pc:docMk/>
            <pc:sldMk cId="221866749" sldId="256"/>
            <ac:picMk id="36" creationId="{3CDF9158-121F-62E1-7079-3F9100AA0629}"/>
          </ac:picMkLst>
        </pc:picChg>
        <pc:picChg chg="del mod topLvl">
          <ac:chgData name="Tyler Milewski" userId="d8a66fee8314b92f" providerId="LiveId" clId="{ADA63225-3704-4ED7-AB8D-FBA0AB58D6E0}" dt="2024-01-02T16:00:20.802" v="28" actId="478"/>
          <ac:picMkLst>
            <pc:docMk/>
            <pc:sldMk cId="221866749" sldId="256"/>
            <ac:picMk id="106" creationId="{F2A05DD9-5DA3-8A8C-95FF-8D26EEDAF9E1}"/>
          </ac:picMkLst>
        </pc:picChg>
        <pc:picChg chg="del mod topLvl">
          <ac:chgData name="Tyler Milewski" userId="d8a66fee8314b92f" providerId="LiveId" clId="{ADA63225-3704-4ED7-AB8D-FBA0AB58D6E0}" dt="2024-01-02T15:56:02.915" v="5" actId="478"/>
          <ac:picMkLst>
            <pc:docMk/>
            <pc:sldMk cId="221866749" sldId="256"/>
            <ac:picMk id="118" creationId="{33CF2442-9D6B-34C2-BE84-876E7AC71A53}"/>
          </ac:picMkLst>
        </pc:picChg>
        <pc:picChg chg="del">
          <ac:chgData name="Tyler Milewski" userId="d8a66fee8314b92f" providerId="LiveId" clId="{ADA63225-3704-4ED7-AB8D-FBA0AB58D6E0}" dt="2023-12-16T19:05:53.883" v="0" actId="478"/>
          <ac:picMkLst>
            <pc:docMk/>
            <pc:sldMk cId="221866749" sldId="256"/>
            <ac:picMk id="208" creationId="{4139F6D4-7CAC-1296-0C38-D625811A39D1}"/>
          </ac:picMkLst>
        </pc:picChg>
        <pc:picChg chg="add del mod">
          <ac:chgData name="Tyler Milewski" userId="d8a66fee8314b92f" providerId="LiveId" clId="{ADA63225-3704-4ED7-AB8D-FBA0AB58D6E0}" dt="2024-01-08T20:32:10.392" v="821" actId="478"/>
          <ac:picMkLst>
            <pc:docMk/>
            <pc:sldMk cId="221866749" sldId="256"/>
            <ac:picMk id="619" creationId="{5F23F296-3730-199B-B36B-63A54613E9F9}"/>
          </ac:picMkLst>
        </pc:picChg>
        <pc:cxnChg chg="add del mod">
          <ac:chgData name="Tyler Milewski" userId="d8a66fee8314b92f" providerId="LiveId" clId="{ADA63225-3704-4ED7-AB8D-FBA0AB58D6E0}" dt="2024-01-08T19:07:03.433" v="232" actId="478"/>
          <ac:cxnSpMkLst>
            <pc:docMk/>
            <pc:sldMk cId="221866749" sldId="256"/>
            <ac:cxnSpMk id="18" creationId="{16986ED4-1F64-EE13-C38B-38272BBE6847}"/>
          </ac:cxnSpMkLst>
        </pc:cxnChg>
        <pc:cxnChg chg="mod">
          <ac:chgData name="Tyler Milewski" userId="d8a66fee8314b92f" providerId="LiveId" clId="{ADA63225-3704-4ED7-AB8D-FBA0AB58D6E0}" dt="2024-01-02T16:02:24.680" v="67" actId="571"/>
          <ac:cxnSpMkLst>
            <pc:docMk/>
            <pc:sldMk cId="221866749" sldId="256"/>
            <ac:cxnSpMk id="18" creationId="{C03420B1-74DC-891E-DC6C-B62364BA276D}"/>
          </ac:cxnSpMkLst>
        </pc:cxnChg>
        <pc:cxnChg chg="add del mod">
          <ac:chgData name="Tyler Milewski" userId="d8a66fee8314b92f" providerId="LiveId" clId="{ADA63225-3704-4ED7-AB8D-FBA0AB58D6E0}" dt="2024-01-08T19:07:05.857" v="233" actId="478"/>
          <ac:cxnSpMkLst>
            <pc:docMk/>
            <pc:sldMk cId="221866749" sldId="256"/>
            <ac:cxnSpMk id="20" creationId="{283BAB59-CCBB-9CA9-CFD8-5815AF984359}"/>
          </ac:cxnSpMkLst>
        </pc:cxnChg>
        <pc:cxnChg chg="mod">
          <ac:chgData name="Tyler Milewski" userId="d8a66fee8314b92f" providerId="LiveId" clId="{ADA63225-3704-4ED7-AB8D-FBA0AB58D6E0}" dt="2024-01-02T16:02:24.680" v="67" actId="571"/>
          <ac:cxnSpMkLst>
            <pc:docMk/>
            <pc:sldMk cId="221866749" sldId="256"/>
            <ac:cxnSpMk id="20" creationId="{DE301375-FCC4-520A-8F89-EC625B076919}"/>
          </ac:cxnSpMkLst>
        </pc:cxnChg>
        <pc:cxnChg chg="mod">
          <ac:chgData name="Tyler Milewski" userId="d8a66fee8314b92f" providerId="LiveId" clId="{ADA63225-3704-4ED7-AB8D-FBA0AB58D6E0}" dt="2024-01-02T16:02:24.680" v="67" actId="571"/>
          <ac:cxnSpMkLst>
            <pc:docMk/>
            <pc:sldMk cId="221866749" sldId="256"/>
            <ac:cxnSpMk id="21" creationId="{E87CF263-9467-C534-BCA3-FDF8FC566560}"/>
          </ac:cxnSpMkLst>
        </pc:cxnChg>
        <pc:cxnChg chg="mod">
          <ac:chgData name="Tyler Milewski" userId="d8a66fee8314b92f" providerId="LiveId" clId="{ADA63225-3704-4ED7-AB8D-FBA0AB58D6E0}" dt="2024-01-02T16:02:24.680" v="67" actId="571"/>
          <ac:cxnSpMkLst>
            <pc:docMk/>
            <pc:sldMk cId="221866749" sldId="256"/>
            <ac:cxnSpMk id="22" creationId="{808AD840-DDD6-3A78-5D09-9A38700C548E}"/>
          </ac:cxnSpMkLst>
        </pc:cxnChg>
        <pc:cxnChg chg="mod">
          <ac:chgData name="Tyler Milewski" userId="d8a66fee8314b92f" providerId="LiveId" clId="{ADA63225-3704-4ED7-AB8D-FBA0AB58D6E0}" dt="2024-01-02T16:02:24.680" v="67" actId="571"/>
          <ac:cxnSpMkLst>
            <pc:docMk/>
            <pc:sldMk cId="221866749" sldId="256"/>
            <ac:cxnSpMk id="23" creationId="{98480734-C0C8-FFF0-F03C-771C390DC831}"/>
          </ac:cxnSpMkLst>
        </pc:cxnChg>
        <pc:cxnChg chg="mod">
          <ac:chgData name="Tyler Milewski" userId="d8a66fee8314b92f" providerId="LiveId" clId="{ADA63225-3704-4ED7-AB8D-FBA0AB58D6E0}" dt="2024-01-02T16:02:24.680" v="67" actId="571"/>
          <ac:cxnSpMkLst>
            <pc:docMk/>
            <pc:sldMk cId="221866749" sldId="256"/>
            <ac:cxnSpMk id="24" creationId="{A5D10175-E33A-D8F3-FAA7-79F569909948}"/>
          </ac:cxnSpMkLst>
        </pc:cxnChg>
        <pc:cxnChg chg="mod">
          <ac:chgData name="Tyler Milewski" userId="d8a66fee8314b92f" providerId="LiveId" clId="{ADA63225-3704-4ED7-AB8D-FBA0AB58D6E0}" dt="2024-01-02T16:02:24.680" v="67" actId="571"/>
          <ac:cxnSpMkLst>
            <pc:docMk/>
            <pc:sldMk cId="221866749" sldId="256"/>
            <ac:cxnSpMk id="25" creationId="{3D68A7A7-8C43-EE62-97A1-DF85CDBC7782}"/>
          </ac:cxnSpMkLst>
        </pc:cxnChg>
        <pc:cxnChg chg="mod">
          <ac:chgData name="Tyler Milewski" userId="d8a66fee8314b92f" providerId="LiveId" clId="{ADA63225-3704-4ED7-AB8D-FBA0AB58D6E0}" dt="2024-01-02T16:02:05.030" v="62" actId="164"/>
          <ac:cxnSpMkLst>
            <pc:docMk/>
            <pc:sldMk cId="221866749" sldId="256"/>
            <ac:cxnSpMk id="27" creationId="{0124E632-8D9E-9F6E-07EA-6F32569E3758}"/>
          </ac:cxnSpMkLst>
        </pc:cxnChg>
        <pc:cxnChg chg="mod">
          <ac:chgData name="Tyler Milewski" userId="d8a66fee8314b92f" providerId="LiveId" clId="{ADA63225-3704-4ED7-AB8D-FBA0AB58D6E0}" dt="2024-01-02T16:02:05.030" v="62" actId="164"/>
          <ac:cxnSpMkLst>
            <pc:docMk/>
            <pc:sldMk cId="221866749" sldId="256"/>
            <ac:cxnSpMk id="28" creationId="{9F01D024-0A4F-A0EC-F9F8-5E14C6AF2D1B}"/>
          </ac:cxnSpMkLst>
        </pc:cxnChg>
        <pc:cxnChg chg="mod">
          <ac:chgData name="Tyler Milewski" userId="d8a66fee8314b92f" providerId="LiveId" clId="{ADA63225-3704-4ED7-AB8D-FBA0AB58D6E0}" dt="2024-01-02T16:02:24.680" v="67" actId="571"/>
          <ac:cxnSpMkLst>
            <pc:docMk/>
            <pc:sldMk cId="221866749" sldId="256"/>
            <ac:cxnSpMk id="29" creationId="{E278FF26-E3ED-EFAC-9E6A-F85FE6A736B1}"/>
          </ac:cxnSpMkLst>
        </pc:cxnChg>
        <pc:cxnChg chg="mod">
          <ac:chgData name="Tyler Milewski" userId="d8a66fee8314b92f" providerId="LiveId" clId="{ADA63225-3704-4ED7-AB8D-FBA0AB58D6E0}" dt="2024-01-02T16:02:05.030" v="62" actId="164"/>
          <ac:cxnSpMkLst>
            <pc:docMk/>
            <pc:sldMk cId="221866749" sldId="256"/>
            <ac:cxnSpMk id="30" creationId="{E4C311EF-EF85-CAD1-55E0-53CB4A61339B}"/>
          </ac:cxnSpMkLst>
        </pc:cxnChg>
        <pc:cxnChg chg="mod">
          <ac:chgData name="Tyler Milewski" userId="d8a66fee8314b92f" providerId="LiveId" clId="{ADA63225-3704-4ED7-AB8D-FBA0AB58D6E0}" dt="2024-01-02T16:02:24.680" v="67" actId="571"/>
          <ac:cxnSpMkLst>
            <pc:docMk/>
            <pc:sldMk cId="221866749" sldId="256"/>
            <ac:cxnSpMk id="31" creationId="{B293A715-1DCE-D05B-2ED4-61DF648429F6}"/>
          </ac:cxnSpMkLst>
        </pc:cxnChg>
        <pc:cxnChg chg="mod">
          <ac:chgData name="Tyler Milewski" userId="d8a66fee8314b92f" providerId="LiveId" clId="{ADA63225-3704-4ED7-AB8D-FBA0AB58D6E0}" dt="2024-01-02T16:02:24.680" v="67" actId="571"/>
          <ac:cxnSpMkLst>
            <pc:docMk/>
            <pc:sldMk cId="221866749" sldId="256"/>
            <ac:cxnSpMk id="32" creationId="{6C54D622-F6B7-89DA-9209-5C81C8BF20DE}"/>
          </ac:cxnSpMkLst>
        </pc:cxnChg>
        <pc:cxnChg chg="mod">
          <ac:chgData name="Tyler Milewski" userId="d8a66fee8314b92f" providerId="LiveId" clId="{ADA63225-3704-4ED7-AB8D-FBA0AB58D6E0}" dt="2024-01-02T16:02:24.680" v="67" actId="571"/>
          <ac:cxnSpMkLst>
            <pc:docMk/>
            <pc:sldMk cId="221866749" sldId="256"/>
            <ac:cxnSpMk id="33" creationId="{9C150F3A-324A-203B-6B01-65EE150636BE}"/>
          </ac:cxnSpMkLst>
        </pc:cxnChg>
        <pc:cxnChg chg="mod">
          <ac:chgData name="Tyler Milewski" userId="d8a66fee8314b92f" providerId="LiveId" clId="{ADA63225-3704-4ED7-AB8D-FBA0AB58D6E0}" dt="2024-01-02T16:02:24.680" v="67" actId="571"/>
          <ac:cxnSpMkLst>
            <pc:docMk/>
            <pc:sldMk cId="221866749" sldId="256"/>
            <ac:cxnSpMk id="34" creationId="{9842CB89-134E-7E89-D96D-E92BC0A71011}"/>
          </ac:cxnSpMkLst>
        </pc:cxnChg>
        <pc:cxnChg chg="mod">
          <ac:chgData name="Tyler Milewski" userId="d8a66fee8314b92f" providerId="LiveId" clId="{ADA63225-3704-4ED7-AB8D-FBA0AB58D6E0}" dt="2024-01-02T16:02:05.030" v="62" actId="164"/>
          <ac:cxnSpMkLst>
            <pc:docMk/>
            <pc:sldMk cId="221866749" sldId="256"/>
            <ac:cxnSpMk id="128" creationId="{AC9D6680-9461-A8DD-5270-7ADAE92C23C6}"/>
          </ac:cxnSpMkLst>
        </pc:cxnChg>
        <pc:cxnChg chg="mod">
          <ac:chgData name="Tyler Milewski" userId="d8a66fee8314b92f" providerId="LiveId" clId="{ADA63225-3704-4ED7-AB8D-FBA0AB58D6E0}" dt="2024-01-02T16:02:05.030" v="62" actId="164"/>
          <ac:cxnSpMkLst>
            <pc:docMk/>
            <pc:sldMk cId="221866749" sldId="256"/>
            <ac:cxnSpMk id="129" creationId="{F98E4082-B79F-9149-7742-D26765B85EBA}"/>
          </ac:cxnSpMkLst>
        </pc:cxnChg>
        <pc:cxnChg chg="mod">
          <ac:chgData name="Tyler Milewski" userId="d8a66fee8314b92f" providerId="LiveId" clId="{ADA63225-3704-4ED7-AB8D-FBA0AB58D6E0}" dt="2024-01-02T16:02:05.030" v="62" actId="164"/>
          <ac:cxnSpMkLst>
            <pc:docMk/>
            <pc:sldMk cId="221866749" sldId="256"/>
            <ac:cxnSpMk id="130" creationId="{6ABF1EB0-90B6-9B44-637C-A9E1841D5EAC}"/>
          </ac:cxnSpMkLst>
        </pc:cxnChg>
        <pc:cxnChg chg="mod">
          <ac:chgData name="Tyler Milewski" userId="d8a66fee8314b92f" providerId="LiveId" clId="{ADA63225-3704-4ED7-AB8D-FBA0AB58D6E0}" dt="2024-01-02T16:02:05.030" v="62" actId="164"/>
          <ac:cxnSpMkLst>
            <pc:docMk/>
            <pc:sldMk cId="221866749" sldId="256"/>
            <ac:cxnSpMk id="140" creationId="{914E903E-C21C-E8D6-FE6B-08B21BDC7FE8}"/>
          </ac:cxnSpMkLst>
        </pc:cxnChg>
        <pc:cxnChg chg="mod">
          <ac:chgData name="Tyler Milewski" userId="d8a66fee8314b92f" providerId="LiveId" clId="{ADA63225-3704-4ED7-AB8D-FBA0AB58D6E0}" dt="2024-01-02T16:02:05.030" v="62" actId="164"/>
          <ac:cxnSpMkLst>
            <pc:docMk/>
            <pc:sldMk cId="221866749" sldId="256"/>
            <ac:cxnSpMk id="142" creationId="{F85C6D63-5D6F-63A2-A184-A26C157F5DDE}"/>
          </ac:cxnSpMkLst>
        </pc:cxnChg>
        <pc:cxnChg chg="mod">
          <ac:chgData name="Tyler Milewski" userId="d8a66fee8314b92f" providerId="LiveId" clId="{ADA63225-3704-4ED7-AB8D-FBA0AB58D6E0}" dt="2024-01-02T16:02:05.030" v="62" actId="164"/>
          <ac:cxnSpMkLst>
            <pc:docMk/>
            <pc:sldMk cId="221866749" sldId="256"/>
            <ac:cxnSpMk id="143" creationId="{669617AA-A084-43C6-B65E-8FA791154028}"/>
          </ac:cxnSpMkLst>
        </pc:cxnChg>
        <pc:cxnChg chg="mod">
          <ac:chgData name="Tyler Milewski" userId="d8a66fee8314b92f" providerId="LiveId" clId="{ADA63225-3704-4ED7-AB8D-FBA0AB58D6E0}" dt="2024-01-02T16:02:05.030" v="62" actId="164"/>
          <ac:cxnSpMkLst>
            <pc:docMk/>
            <pc:sldMk cId="221866749" sldId="256"/>
            <ac:cxnSpMk id="144" creationId="{AC40BDD6-48DD-53A1-3058-22362890BCF3}"/>
          </ac:cxnSpMkLst>
        </pc:cxnChg>
        <pc:cxnChg chg="mod">
          <ac:chgData name="Tyler Milewski" userId="d8a66fee8314b92f" providerId="LiveId" clId="{ADA63225-3704-4ED7-AB8D-FBA0AB58D6E0}" dt="2024-01-02T16:02:05.030" v="62" actId="164"/>
          <ac:cxnSpMkLst>
            <pc:docMk/>
            <pc:sldMk cId="221866749" sldId="256"/>
            <ac:cxnSpMk id="145" creationId="{A5E7BC6B-F9B5-1768-5E0C-631D9E44D16A}"/>
          </ac:cxnSpMkLst>
        </pc:cxnChg>
        <pc:cxnChg chg="mod">
          <ac:chgData name="Tyler Milewski" userId="d8a66fee8314b92f" providerId="LiveId" clId="{ADA63225-3704-4ED7-AB8D-FBA0AB58D6E0}" dt="2024-01-02T16:02:05.030" v="62" actId="164"/>
          <ac:cxnSpMkLst>
            <pc:docMk/>
            <pc:sldMk cId="221866749" sldId="256"/>
            <ac:cxnSpMk id="146" creationId="{24C2CF73-9275-EBF2-74A1-7CDE647A4821}"/>
          </ac:cxnSpMkLst>
        </pc:cxnChg>
        <pc:cxnChg chg="mod">
          <ac:chgData name="Tyler Milewski" userId="d8a66fee8314b92f" providerId="LiveId" clId="{ADA63225-3704-4ED7-AB8D-FBA0AB58D6E0}" dt="2024-01-02T16:00:17.404" v="26" actId="165"/>
          <ac:cxnSpMkLst>
            <pc:docMk/>
            <pc:sldMk cId="221866749" sldId="256"/>
            <ac:cxnSpMk id="179" creationId="{EA926576-B469-ED55-6113-912235919604}"/>
          </ac:cxnSpMkLst>
        </pc:cxnChg>
        <pc:cxnChg chg="mod">
          <ac:chgData name="Tyler Milewski" userId="d8a66fee8314b92f" providerId="LiveId" clId="{ADA63225-3704-4ED7-AB8D-FBA0AB58D6E0}" dt="2024-01-02T16:00:17.404" v="26" actId="165"/>
          <ac:cxnSpMkLst>
            <pc:docMk/>
            <pc:sldMk cId="221866749" sldId="256"/>
            <ac:cxnSpMk id="181" creationId="{FA8CE078-23F2-AA73-46E9-D77161EA196E}"/>
          </ac:cxnSpMkLst>
        </pc:cxnChg>
        <pc:cxnChg chg="mod">
          <ac:chgData name="Tyler Milewski" userId="d8a66fee8314b92f" providerId="LiveId" clId="{ADA63225-3704-4ED7-AB8D-FBA0AB58D6E0}" dt="2024-01-02T16:00:17.404" v="26" actId="165"/>
          <ac:cxnSpMkLst>
            <pc:docMk/>
            <pc:sldMk cId="221866749" sldId="256"/>
            <ac:cxnSpMk id="182" creationId="{8F96963A-B0DC-13C0-2AA4-DC0BFA1333F8}"/>
          </ac:cxnSpMkLst>
        </pc:cxnChg>
        <pc:cxnChg chg="mod">
          <ac:chgData name="Tyler Milewski" userId="d8a66fee8314b92f" providerId="LiveId" clId="{ADA63225-3704-4ED7-AB8D-FBA0AB58D6E0}" dt="2024-01-02T16:00:17.404" v="26" actId="165"/>
          <ac:cxnSpMkLst>
            <pc:docMk/>
            <pc:sldMk cId="221866749" sldId="256"/>
            <ac:cxnSpMk id="183" creationId="{6DD69843-CDA2-4EA3-8B1E-0F4469BA6A49}"/>
          </ac:cxnSpMkLst>
        </pc:cxnChg>
        <pc:cxnChg chg="mod">
          <ac:chgData name="Tyler Milewski" userId="d8a66fee8314b92f" providerId="LiveId" clId="{ADA63225-3704-4ED7-AB8D-FBA0AB58D6E0}" dt="2024-01-02T16:00:17.404" v="26" actId="165"/>
          <ac:cxnSpMkLst>
            <pc:docMk/>
            <pc:sldMk cId="221866749" sldId="256"/>
            <ac:cxnSpMk id="184" creationId="{F63C593A-E5F4-1D62-311B-10390A53AF23}"/>
          </ac:cxnSpMkLst>
        </pc:cxnChg>
        <pc:cxnChg chg="mod">
          <ac:chgData name="Tyler Milewski" userId="d8a66fee8314b92f" providerId="LiveId" clId="{ADA63225-3704-4ED7-AB8D-FBA0AB58D6E0}" dt="2024-01-02T16:00:17.404" v="26" actId="165"/>
          <ac:cxnSpMkLst>
            <pc:docMk/>
            <pc:sldMk cId="221866749" sldId="256"/>
            <ac:cxnSpMk id="185" creationId="{7970291B-1CEF-10A3-DB48-5FB9FBF084EE}"/>
          </ac:cxnSpMkLst>
        </pc:cxnChg>
        <pc:cxnChg chg="mod">
          <ac:chgData name="Tyler Milewski" userId="d8a66fee8314b92f" providerId="LiveId" clId="{ADA63225-3704-4ED7-AB8D-FBA0AB58D6E0}" dt="2024-01-02T16:00:17.404" v="26" actId="165"/>
          <ac:cxnSpMkLst>
            <pc:docMk/>
            <pc:sldMk cId="221866749" sldId="256"/>
            <ac:cxnSpMk id="186" creationId="{E22018D7-4E57-5014-2DBD-CC6EEE2BE92F}"/>
          </ac:cxnSpMkLst>
        </pc:cxnChg>
        <pc:cxnChg chg="mod">
          <ac:chgData name="Tyler Milewski" userId="d8a66fee8314b92f" providerId="LiveId" clId="{ADA63225-3704-4ED7-AB8D-FBA0AB58D6E0}" dt="2024-01-02T16:00:17.404" v="26" actId="165"/>
          <ac:cxnSpMkLst>
            <pc:docMk/>
            <pc:sldMk cId="221866749" sldId="256"/>
            <ac:cxnSpMk id="188" creationId="{894C9A55-7122-94DB-B627-BFCC96BF4DFD}"/>
          </ac:cxnSpMkLst>
        </pc:cxnChg>
        <pc:cxnChg chg="mod">
          <ac:chgData name="Tyler Milewski" userId="d8a66fee8314b92f" providerId="LiveId" clId="{ADA63225-3704-4ED7-AB8D-FBA0AB58D6E0}" dt="2024-01-02T16:00:17.404" v="26" actId="165"/>
          <ac:cxnSpMkLst>
            <pc:docMk/>
            <pc:sldMk cId="221866749" sldId="256"/>
            <ac:cxnSpMk id="189" creationId="{CD66530D-B9B6-9952-4018-D6D291BE4CCB}"/>
          </ac:cxnSpMkLst>
        </pc:cxnChg>
        <pc:cxnChg chg="mod">
          <ac:chgData name="Tyler Milewski" userId="d8a66fee8314b92f" providerId="LiveId" clId="{ADA63225-3704-4ED7-AB8D-FBA0AB58D6E0}" dt="2024-01-02T16:00:17.404" v="26" actId="165"/>
          <ac:cxnSpMkLst>
            <pc:docMk/>
            <pc:sldMk cId="221866749" sldId="256"/>
            <ac:cxnSpMk id="190" creationId="{20E9C813-2585-3092-315E-264E8C843F66}"/>
          </ac:cxnSpMkLst>
        </pc:cxnChg>
        <pc:cxnChg chg="mod">
          <ac:chgData name="Tyler Milewski" userId="d8a66fee8314b92f" providerId="LiveId" clId="{ADA63225-3704-4ED7-AB8D-FBA0AB58D6E0}" dt="2024-01-02T16:00:17.404" v="26" actId="165"/>
          <ac:cxnSpMkLst>
            <pc:docMk/>
            <pc:sldMk cId="221866749" sldId="256"/>
            <ac:cxnSpMk id="191" creationId="{F9E48F50-3CD8-437C-9225-C4A8D2F2476C}"/>
          </ac:cxnSpMkLst>
        </pc:cxnChg>
        <pc:cxnChg chg="mod">
          <ac:chgData name="Tyler Milewski" userId="d8a66fee8314b92f" providerId="LiveId" clId="{ADA63225-3704-4ED7-AB8D-FBA0AB58D6E0}" dt="2024-01-02T16:00:17.404" v="26" actId="165"/>
          <ac:cxnSpMkLst>
            <pc:docMk/>
            <pc:sldMk cId="221866749" sldId="256"/>
            <ac:cxnSpMk id="192" creationId="{11FA276B-ADBC-BA7D-3339-3F6D72CE533B}"/>
          </ac:cxnSpMkLst>
        </pc:cxnChg>
      </pc:sldChg>
      <pc:sldChg chg="addSp delSp modSp add mod">
        <pc:chgData name="Tyler Milewski" userId="d8a66fee8314b92f" providerId="LiveId" clId="{ADA63225-3704-4ED7-AB8D-FBA0AB58D6E0}" dt="2024-01-08T21:32:47.875" v="1545" actId="1036"/>
        <pc:sldMkLst>
          <pc:docMk/>
          <pc:sldMk cId="946730606" sldId="257"/>
        </pc:sldMkLst>
        <pc:spChg chg="mod topLvl">
          <ac:chgData name="Tyler Milewski" userId="d8a66fee8314b92f" providerId="LiveId" clId="{ADA63225-3704-4ED7-AB8D-FBA0AB58D6E0}" dt="2024-01-08T21:17:53.227" v="892" actId="165"/>
          <ac:spMkLst>
            <pc:docMk/>
            <pc:sldMk cId="946730606" sldId="257"/>
            <ac:spMk id="20" creationId="{17301332-C9C9-DA6E-08E3-22E60CA7CE22}"/>
          </ac:spMkLst>
        </pc:spChg>
        <pc:spChg chg="mod topLvl">
          <ac:chgData name="Tyler Milewski" userId="d8a66fee8314b92f" providerId="LiveId" clId="{ADA63225-3704-4ED7-AB8D-FBA0AB58D6E0}" dt="2024-01-08T21:19:44.198" v="916" actId="165"/>
          <ac:spMkLst>
            <pc:docMk/>
            <pc:sldMk cId="946730606" sldId="257"/>
            <ac:spMk id="25" creationId="{3655FAC0-1953-787F-7869-B3ADCB2115E3}"/>
          </ac:spMkLst>
        </pc:spChg>
        <pc:spChg chg="mod topLvl">
          <ac:chgData name="Tyler Milewski" userId="d8a66fee8314b92f" providerId="LiveId" clId="{ADA63225-3704-4ED7-AB8D-FBA0AB58D6E0}" dt="2024-01-08T21:19:44.198" v="916" actId="165"/>
          <ac:spMkLst>
            <pc:docMk/>
            <pc:sldMk cId="946730606" sldId="257"/>
            <ac:spMk id="26" creationId="{E9322070-046D-11C0-0355-2E58DED5B87C}"/>
          </ac:spMkLst>
        </pc:spChg>
        <pc:spChg chg="mod topLvl">
          <ac:chgData name="Tyler Milewski" userId="d8a66fee8314b92f" providerId="LiveId" clId="{ADA63225-3704-4ED7-AB8D-FBA0AB58D6E0}" dt="2024-01-08T21:19:44.198" v="916" actId="165"/>
          <ac:spMkLst>
            <pc:docMk/>
            <pc:sldMk cId="946730606" sldId="257"/>
            <ac:spMk id="29" creationId="{43DA8479-C1F4-6E19-B370-E3E51EDCF0E0}"/>
          </ac:spMkLst>
        </pc:spChg>
        <pc:spChg chg="mod topLvl">
          <ac:chgData name="Tyler Milewski" userId="d8a66fee8314b92f" providerId="LiveId" clId="{ADA63225-3704-4ED7-AB8D-FBA0AB58D6E0}" dt="2024-01-08T21:19:44.198" v="916" actId="165"/>
          <ac:spMkLst>
            <pc:docMk/>
            <pc:sldMk cId="946730606" sldId="257"/>
            <ac:spMk id="31" creationId="{1E5B7126-A7BA-AA74-C28F-4A48C136A205}"/>
          </ac:spMkLst>
        </pc:spChg>
        <pc:spChg chg="mod">
          <ac:chgData name="Tyler Milewski" userId="d8a66fee8314b92f" providerId="LiveId" clId="{ADA63225-3704-4ED7-AB8D-FBA0AB58D6E0}" dt="2024-01-08T21:13:04.824" v="844" actId="165"/>
          <ac:spMkLst>
            <pc:docMk/>
            <pc:sldMk cId="946730606" sldId="257"/>
            <ac:spMk id="147" creationId="{1FB90628-16D8-1BE2-D13B-F8491AED6AF9}"/>
          </ac:spMkLst>
        </pc:spChg>
        <pc:spChg chg="mod">
          <ac:chgData name="Tyler Milewski" userId="d8a66fee8314b92f" providerId="LiveId" clId="{ADA63225-3704-4ED7-AB8D-FBA0AB58D6E0}" dt="2024-01-08T21:13:04.824" v="844" actId="165"/>
          <ac:spMkLst>
            <pc:docMk/>
            <pc:sldMk cId="946730606" sldId="257"/>
            <ac:spMk id="148" creationId="{FB770CE7-813D-7BDB-5870-E6F8D68C4E28}"/>
          </ac:spMkLst>
        </pc:spChg>
        <pc:spChg chg="mod">
          <ac:chgData name="Tyler Milewski" userId="d8a66fee8314b92f" providerId="LiveId" clId="{ADA63225-3704-4ED7-AB8D-FBA0AB58D6E0}" dt="2024-01-08T21:13:04.824" v="844" actId="165"/>
          <ac:spMkLst>
            <pc:docMk/>
            <pc:sldMk cId="946730606" sldId="257"/>
            <ac:spMk id="149" creationId="{C7ED245F-B33B-CA7E-F51E-5D59E3E20079}"/>
          </ac:spMkLst>
        </pc:spChg>
        <pc:spChg chg="mod">
          <ac:chgData name="Tyler Milewski" userId="d8a66fee8314b92f" providerId="LiveId" clId="{ADA63225-3704-4ED7-AB8D-FBA0AB58D6E0}" dt="2024-01-08T21:13:04.824" v="844" actId="165"/>
          <ac:spMkLst>
            <pc:docMk/>
            <pc:sldMk cId="946730606" sldId="257"/>
            <ac:spMk id="150" creationId="{1C0127A3-71DD-B8F8-640D-1AB24EA41E9F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53" creationId="{87484C51-2290-338C-0C7C-428041618806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54" creationId="{B1976B64-8D16-7837-88A1-E4B4DD9B720D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55" creationId="{6CD23980-5274-1188-EDBF-64F493649F48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56" creationId="{8BAF0431-33C8-6F6C-C7BC-5366852C11D9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57" creationId="{8F917A1E-3606-7D80-F8A7-B2C231E50AAE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58" creationId="{3260D269-6BCE-CB12-980B-0E425BA5E937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59" creationId="{C66BF872-FED0-B579-EBE7-E72733183744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60" creationId="{7B99C4F4-5BB2-9E35-FA1B-FA77A5EFE994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61" creationId="{8420C802-484C-CEBB-4CFF-3AF9A879BEF4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62" creationId="{3EE7C237-5E94-65BD-8D76-9E61A93A64AE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63" creationId="{02D35F21-BA2D-4B65-23D3-59EFF370EEE0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64" creationId="{B16251F3-688A-A0CB-1540-5C5C85B605D9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65" creationId="{61169DFB-B631-7414-006B-A6C48165DF01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66" creationId="{55DB43C8-AD7E-1B8B-F186-4AEF57E86B2E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67" creationId="{E4B209BB-F90B-1A1B-FB3C-C33555141975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68" creationId="{53D18035-A540-A1EC-DD1A-011413B49005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69" creationId="{1D61A777-D7FC-8657-F1BC-A59EFA0F7D7D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70" creationId="{A502F530-9336-CB4D-B1EB-08DE6AE212D5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93" creationId="{253D3C17-D354-1782-A522-B48DFC7EE5D1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94" creationId="{9E196817-BF81-D288-03A2-842044C5A5E8}"/>
          </ac:spMkLst>
        </pc:spChg>
        <pc:spChg chg="mod topLvl">
          <ac:chgData name="Tyler Milewski" userId="d8a66fee8314b92f" providerId="LiveId" clId="{ADA63225-3704-4ED7-AB8D-FBA0AB58D6E0}" dt="2024-01-08T20:34:28.760" v="831" actId="165"/>
          <ac:spMkLst>
            <pc:docMk/>
            <pc:sldMk cId="946730606" sldId="257"/>
            <ac:spMk id="195" creationId="{6A8B9CB4-8E31-A9DC-FE01-5F6878C3230A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10" creationId="{E5E5A431-4C25-52C2-1F06-60BDAFE2B802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11" creationId="{439C536E-EAE7-3B57-9921-7A7B5EC481AC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12" creationId="{B120B6D8-4704-C8ED-6AF3-918C880CB71A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13" creationId="{1F5DD69B-64DD-B19C-1727-76D36B4A938C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14" creationId="{85F10697-CECF-B333-A223-16CDC9230DED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15" creationId="{731D3F97-FF44-F42F-D829-A8B9883E63F8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16" creationId="{0AD5F8B7-0038-A22C-A3C9-A30CDEEC9316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17" creationId="{4B334D22-23B1-7766-1618-8A77F0BB22F9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18" creationId="{341C35CD-F0A7-1BB9-D4C3-68903AB1004A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19" creationId="{EFB55317-C3B9-42F5-6BF8-6B2AC9891540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20" creationId="{31EF5894-98EB-D5E5-C827-B46030C8CA7E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21" creationId="{7CFD8777-3D90-12B4-9114-535FC0CDC72F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22" creationId="{A49C41DF-9B5D-2727-D1CD-A0D2DD7501F8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23" creationId="{61DE4C78-5817-69B6-BD79-524C65C0107E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24" creationId="{3A4217EB-2F64-06F5-9270-03E4C9849F1A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25" creationId="{24452843-099D-5DE2-7BD4-DB0E6E444603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26" creationId="{E9A4EA01-C09B-5E43-0707-8AADC29A326E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27" creationId="{477E0467-7194-FBF2-DCC6-A0EEAF15CA99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28" creationId="{5E99184A-ACA6-D60A-EE73-C04D0635916E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29" creationId="{38F0BBB0-6CEC-06E9-D227-2C09E9BE58E8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40" creationId="{9821C9C2-5BEB-FD0A-903C-99C4769DF197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41" creationId="{0A302AB0-2577-3BBC-990B-2752B797C3FE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42" creationId="{C68FE2CB-4268-0E01-F915-A49D38B63A7F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43" creationId="{BE3A3669-0A84-5DC9-ED18-D46A83960B44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44" creationId="{3A6D00F7-73DF-5ABC-2DB6-D6DA0708084F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45" creationId="{ED17F253-C139-F0B9-7B4A-362480E79789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46" creationId="{D909378E-393E-4425-2F7A-B1E100002FC1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47" creationId="{1DD08123-C203-FDD4-5C0F-141E06CC8765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48" creationId="{210F287C-2CAB-DDD3-B12B-CB1FB46B09C2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49" creationId="{D35750C1-C9FE-7AE7-CC8C-81BD868324FE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50" creationId="{83A6CD5F-B4C7-43D3-3F18-A2D666B7228D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51" creationId="{66C357FA-05DD-EAEF-2E0E-414D6C47337E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52" creationId="{8B6B9CC4-499F-2F1A-7098-2F671676597D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53" creationId="{E529143D-B779-0ACD-9C57-0B90240A3833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54" creationId="{28D1AD09-2729-509F-60E5-A67076F6ED05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55" creationId="{D349C698-7258-6D16-8611-F8314CA484C3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320" creationId="{5A478E4F-0973-D0D1-9E45-A291956E9313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321" creationId="{1D32C2FC-A799-D30B-B72A-F189F0CCC620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322" creationId="{B26E8E66-A693-DB09-A929-CD62B6443583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323" creationId="{70EF3909-7753-2F01-C5A5-F571CEC8B885}"/>
          </ac:spMkLst>
        </pc:spChg>
        <pc:spChg chg="add mod">
          <ac:chgData name="Tyler Milewski" userId="d8a66fee8314b92f" providerId="LiveId" clId="{ADA63225-3704-4ED7-AB8D-FBA0AB58D6E0}" dt="2024-01-08T21:27:01.968" v="1089" actId="1035"/>
          <ac:spMkLst>
            <pc:docMk/>
            <pc:sldMk cId="946730606" sldId="257"/>
            <ac:spMk id="324" creationId="{6FAA9335-2713-11FC-C40E-666BD1545BF7}"/>
          </ac:spMkLst>
        </pc:spChg>
        <pc:spChg chg="add mod">
          <ac:chgData name="Tyler Milewski" userId="d8a66fee8314b92f" providerId="LiveId" clId="{ADA63225-3704-4ED7-AB8D-FBA0AB58D6E0}" dt="2024-01-08T21:27:57.674" v="1128" actId="1038"/>
          <ac:spMkLst>
            <pc:docMk/>
            <pc:sldMk cId="946730606" sldId="257"/>
            <ac:spMk id="325" creationId="{812B0713-0E85-60E9-C584-F8B40D3B4CD7}"/>
          </ac:spMkLst>
        </pc:spChg>
        <pc:spChg chg="add mod">
          <ac:chgData name="Tyler Milewski" userId="d8a66fee8314b92f" providerId="LiveId" clId="{ADA63225-3704-4ED7-AB8D-FBA0AB58D6E0}" dt="2024-01-08T21:28:10.071" v="1176" actId="1037"/>
          <ac:spMkLst>
            <pc:docMk/>
            <pc:sldMk cId="946730606" sldId="257"/>
            <ac:spMk id="326" creationId="{073F3E8E-668C-FCC7-B1E8-B1E4259C3EF8}"/>
          </ac:spMkLst>
        </pc:spChg>
        <pc:spChg chg="add mod">
          <ac:chgData name="Tyler Milewski" userId="d8a66fee8314b92f" providerId="LiveId" clId="{ADA63225-3704-4ED7-AB8D-FBA0AB58D6E0}" dt="2024-01-08T21:28:27.744" v="1291" actId="1038"/>
          <ac:spMkLst>
            <pc:docMk/>
            <pc:sldMk cId="946730606" sldId="257"/>
            <ac:spMk id="327" creationId="{D1D21ACB-BE9E-BF16-81A9-AA89AC346F70}"/>
          </ac:spMkLst>
        </pc:spChg>
        <pc:spChg chg="add mod">
          <ac:chgData name="Tyler Milewski" userId="d8a66fee8314b92f" providerId="LiveId" clId="{ADA63225-3704-4ED7-AB8D-FBA0AB58D6E0}" dt="2024-01-08T21:28:36.197" v="1315" actId="1037"/>
          <ac:spMkLst>
            <pc:docMk/>
            <pc:sldMk cId="946730606" sldId="257"/>
            <ac:spMk id="328" creationId="{A91FEEB3-96E7-3DE1-35AB-B26828FB3F95}"/>
          </ac:spMkLst>
        </pc:spChg>
        <pc:spChg chg="add mod">
          <ac:chgData name="Tyler Milewski" userId="d8a66fee8314b92f" providerId="LiveId" clId="{ADA63225-3704-4ED7-AB8D-FBA0AB58D6E0}" dt="2024-01-08T21:30:21.106" v="1328" actId="1035"/>
          <ac:spMkLst>
            <pc:docMk/>
            <pc:sldMk cId="946730606" sldId="257"/>
            <ac:spMk id="329" creationId="{5AAEA856-FCFE-FC78-CF2E-9350054A1BB3}"/>
          </ac:spMkLst>
        </pc:spChg>
        <pc:spChg chg="add mod">
          <ac:chgData name="Tyler Milewski" userId="d8a66fee8314b92f" providerId="LiveId" clId="{ADA63225-3704-4ED7-AB8D-FBA0AB58D6E0}" dt="2024-01-08T21:30:21.106" v="1328" actId="1035"/>
          <ac:spMkLst>
            <pc:docMk/>
            <pc:sldMk cId="946730606" sldId="257"/>
            <ac:spMk id="330" creationId="{D204C413-C6E9-5104-AB4E-D7B4A47F12C5}"/>
          </ac:spMkLst>
        </pc:spChg>
        <pc:spChg chg="add del mod">
          <ac:chgData name="Tyler Milewski" userId="d8a66fee8314b92f" providerId="LiveId" clId="{ADA63225-3704-4ED7-AB8D-FBA0AB58D6E0}" dt="2024-01-08T21:30:37.102" v="1330"/>
          <ac:spMkLst>
            <pc:docMk/>
            <pc:sldMk cId="946730606" sldId="257"/>
            <ac:spMk id="331" creationId="{2A656D46-BF9A-85DB-AA35-BD277E6E4492}"/>
          </ac:spMkLst>
        </pc:spChg>
        <pc:spChg chg="add del mod">
          <ac:chgData name="Tyler Milewski" userId="d8a66fee8314b92f" providerId="LiveId" clId="{ADA63225-3704-4ED7-AB8D-FBA0AB58D6E0}" dt="2024-01-08T21:30:37.102" v="1330"/>
          <ac:spMkLst>
            <pc:docMk/>
            <pc:sldMk cId="946730606" sldId="257"/>
            <ac:spMk id="332" creationId="{ACB1DE2D-654C-BC77-FAB4-858073804B3C}"/>
          </ac:spMkLst>
        </pc:spChg>
        <pc:spChg chg="add mod">
          <ac:chgData name="Tyler Milewski" userId="d8a66fee8314b92f" providerId="LiveId" clId="{ADA63225-3704-4ED7-AB8D-FBA0AB58D6E0}" dt="2024-01-08T21:31:08.806" v="1333" actId="1037"/>
          <ac:spMkLst>
            <pc:docMk/>
            <pc:sldMk cId="946730606" sldId="257"/>
            <ac:spMk id="333" creationId="{1261629B-DE31-EB9E-31A8-0E28B850106C}"/>
          </ac:spMkLst>
        </pc:spChg>
        <pc:spChg chg="add mod">
          <ac:chgData name="Tyler Milewski" userId="d8a66fee8314b92f" providerId="LiveId" clId="{ADA63225-3704-4ED7-AB8D-FBA0AB58D6E0}" dt="2024-01-08T21:31:34.073" v="1420" actId="1036"/>
          <ac:spMkLst>
            <pc:docMk/>
            <pc:sldMk cId="946730606" sldId="257"/>
            <ac:spMk id="334" creationId="{55D874C8-EEBA-7201-885C-0B31AAA75366}"/>
          </ac:spMkLst>
        </pc:spChg>
        <pc:spChg chg="add del mod">
          <ac:chgData name="Tyler Milewski" userId="d8a66fee8314b92f" providerId="LiveId" clId="{ADA63225-3704-4ED7-AB8D-FBA0AB58D6E0}" dt="2024-01-08T21:31:43.797" v="1422"/>
          <ac:spMkLst>
            <pc:docMk/>
            <pc:sldMk cId="946730606" sldId="257"/>
            <ac:spMk id="335" creationId="{D207CED5-F5AC-8849-2ACE-0994FCE96621}"/>
          </ac:spMkLst>
        </pc:spChg>
        <pc:spChg chg="add mod">
          <ac:chgData name="Tyler Milewski" userId="d8a66fee8314b92f" providerId="LiveId" clId="{ADA63225-3704-4ED7-AB8D-FBA0AB58D6E0}" dt="2024-01-08T21:32:02.743" v="1477" actId="1038"/>
          <ac:spMkLst>
            <pc:docMk/>
            <pc:sldMk cId="946730606" sldId="257"/>
            <ac:spMk id="336" creationId="{698EA210-1025-62D7-A7A3-DB153188ECE3}"/>
          </ac:spMkLst>
        </pc:spChg>
        <pc:spChg chg="add mod">
          <ac:chgData name="Tyler Milewski" userId="d8a66fee8314b92f" providerId="LiveId" clId="{ADA63225-3704-4ED7-AB8D-FBA0AB58D6E0}" dt="2024-01-08T21:32:47.875" v="1545" actId="1036"/>
          <ac:spMkLst>
            <pc:docMk/>
            <pc:sldMk cId="946730606" sldId="257"/>
            <ac:spMk id="337" creationId="{2098EA6E-C66C-7178-ADF0-934D04BF3D45}"/>
          </ac:spMkLst>
        </pc:spChg>
        <pc:spChg chg="del">
          <ac:chgData name="Tyler Milewski" userId="d8a66fee8314b92f" providerId="LiveId" clId="{ADA63225-3704-4ED7-AB8D-FBA0AB58D6E0}" dt="2024-01-08T21:17:34.778" v="887" actId="478"/>
          <ac:spMkLst>
            <pc:docMk/>
            <pc:sldMk cId="946730606" sldId="257"/>
            <ac:spMk id="604" creationId="{CC62D6CE-91FD-83C8-F68A-6204D7034CC5}"/>
          </ac:spMkLst>
        </pc:spChg>
        <pc:spChg chg="del">
          <ac:chgData name="Tyler Milewski" userId="d8a66fee8314b92f" providerId="LiveId" clId="{ADA63225-3704-4ED7-AB8D-FBA0AB58D6E0}" dt="2024-01-08T21:17:36.371" v="888" actId="478"/>
          <ac:spMkLst>
            <pc:docMk/>
            <pc:sldMk cId="946730606" sldId="257"/>
            <ac:spMk id="605" creationId="{D789189E-C045-C52C-3506-81CF993A1F09}"/>
          </ac:spMkLst>
        </pc:spChg>
        <pc:spChg chg="del">
          <ac:chgData name="Tyler Milewski" userId="d8a66fee8314b92f" providerId="LiveId" clId="{ADA63225-3704-4ED7-AB8D-FBA0AB58D6E0}" dt="2024-01-08T21:17:34.778" v="887" actId="478"/>
          <ac:spMkLst>
            <pc:docMk/>
            <pc:sldMk cId="946730606" sldId="257"/>
            <ac:spMk id="606" creationId="{2D37E590-AA01-3A4F-0F03-090EA2FA794F}"/>
          </ac:spMkLst>
        </pc:spChg>
        <pc:spChg chg="del">
          <ac:chgData name="Tyler Milewski" userId="d8a66fee8314b92f" providerId="LiveId" clId="{ADA63225-3704-4ED7-AB8D-FBA0AB58D6E0}" dt="2024-01-08T21:17:34.778" v="887" actId="478"/>
          <ac:spMkLst>
            <pc:docMk/>
            <pc:sldMk cId="946730606" sldId="257"/>
            <ac:spMk id="609" creationId="{C50D6C70-7FFA-C7A3-E80B-D4476B45D5E0}"/>
          </ac:spMkLst>
        </pc:spChg>
        <pc:spChg chg="del">
          <ac:chgData name="Tyler Milewski" userId="d8a66fee8314b92f" providerId="LiveId" clId="{ADA63225-3704-4ED7-AB8D-FBA0AB58D6E0}" dt="2024-01-08T21:17:34.778" v="887" actId="478"/>
          <ac:spMkLst>
            <pc:docMk/>
            <pc:sldMk cId="946730606" sldId="257"/>
            <ac:spMk id="610" creationId="{C63B9F98-E1BB-166B-BC25-3FC5B62EFF88}"/>
          </ac:spMkLst>
        </pc:spChg>
        <pc:spChg chg="del">
          <ac:chgData name="Tyler Milewski" userId="d8a66fee8314b92f" providerId="LiveId" clId="{ADA63225-3704-4ED7-AB8D-FBA0AB58D6E0}" dt="2024-01-08T21:17:34.778" v="887" actId="478"/>
          <ac:spMkLst>
            <pc:docMk/>
            <pc:sldMk cId="946730606" sldId="257"/>
            <ac:spMk id="615" creationId="{EC259930-B7D0-0C33-8DCF-3891411B4EB7}"/>
          </ac:spMkLst>
        </pc:spChg>
        <pc:spChg chg="del">
          <ac:chgData name="Tyler Milewski" userId="d8a66fee8314b92f" providerId="LiveId" clId="{ADA63225-3704-4ED7-AB8D-FBA0AB58D6E0}" dt="2024-01-08T21:17:34.778" v="887" actId="478"/>
          <ac:spMkLst>
            <pc:docMk/>
            <pc:sldMk cId="946730606" sldId="257"/>
            <ac:spMk id="616" creationId="{3F411040-0948-3CF8-98E4-DC2B3BC53DAE}"/>
          </ac:spMkLst>
        </pc:spChg>
        <pc:spChg chg="del">
          <ac:chgData name="Tyler Milewski" userId="d8a66fee8314b92f" providerId="LiveId" clId="{ADA63225-3704-4ED7-AB8D-FBA0AB58D6E0}" dt="2024-01-08T21:17:34.778" v="887" actId="478"/>
          <ac:spMkLst>
            <pc:docMk/>
            <pc:sldMk cId="946730606" sldId="257"/>
            <ac:spMk id="617" creationId="{66C0E8F9-DDBF-9742-E61D-55B065BD669C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18" creationId="{EFBC5BC4-555B-98F3-2861-F54F9760B3FE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19" creationId="{9D061003-8585-1492-637E-6A016F12DED6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20" creationId="{3CEBEEBE-2EAD-CF3A-1622-ACC89B2E03B6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21" creationId="{ED0248AD-30D2-CB55-98BC-4A48B202E6F2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22" creationId="{F33F9DAC-D107-2DF5-998D-2CF48B5EA632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23" creationId="{42B5F6BF-B0F0-DE89-7C14-FFA7CD0B1EB6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24" creationId="{0E0F0FB7-AC58-0996-BCF2-3FC5CE1CE157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25" creationId="{B8FCCA27-B814-D00B-CAB6-7213098A0628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26" creationId="{7859116A-D807-23F2-C7C5-CA231C52D688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27" creationId="{51F671D4-4286-54CC-25E0-35DE8767CBAB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28" creationId="{3876D279-ACF2-04E9-E1D3-FD198890468A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29" creationId="{EF5E08E8-E9EF-C514-C2E1-0B5C85DC629E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30" creationId="{531FD2F9-AFD3-2AD9-AA90-39119B308C6F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31" creationId="{FF8B56FA-4782-05B0-F96D-B0A498E768F4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32" creationId="{9AC412C2-C432-B67A-3A59-AD1BBB5FF2E0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33" creationId="{F3FA14EC-AF65-6658-FADE-73ECD7259FB9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34" creationId="{30E30765-2A2F-0A57-4042-14F14C58C327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35" creationId="{57D6C048-C1BE-8E3D-B1BD-E3B67FF830B8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36" creationId="{ADA34CA4-D6DC-9C04-2522-FB4DF43FBAFB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37" creationId="{16249B90-E0C6-FD70-EE18-B38D8AB26089}"/>
          </ac:spMkLst>
        </pc:spChg>
        <pc:grpChg chg="add del mod topLvl">
          <ac:chgData name="Tyler Milewski" userId="d8a66fee8314b92f" providerId="LiveId" clId="{ADA63225-3704-4ED7-AB8D-FBA0AB58D6E0}" dt="2024-01-08T21:24:10.900" v="962" actId="1076"/>
          <ac:grpSpMkLst>
            <pc:docMk/>
            <pc:sldMk cId="946730606" sldId="257"/>
            <ac:grpSpMk id="9" creationId="{A162EAEB-919F-D8D4-41C4-C03A0B9BA769}"/>
          </ac:grpSpMkLst>
        </pc:grpChg>
        <pc:grpChg chg="add del mod">
          <ac:chgData name="Tyler Milewski" userId="d8a66fee8314b92f" providerId="LiveId" clId="{ADA63225-3704-4ED7-AB8D-FBA0AB58D6E0}" dt="2024-01-08T21:17:53.227" v="892" actId="165"/>
          <ac:grpSpMkLst>
            <pc:docMk/>
            <pc:sldMk cId="946730606" sldId="257"/>
            <ac:grpSpMk id="18" creationId="{14A37BF5-7489-3FFE-6C90-CB1434E5942D}"/>
          </ac:grpSpMkLst>
        </pc:grpChg>
        <pc:grpChg chg="del mod topLvl">
          <ac:chgData name="Tyler Milewski" userId="d8a66fee8314b92f" providerId="LiveId" clId="{ADA63225-3704-4ED7-AB8D-FBA0AB58D6E0}" dt="2024-01-08T21:17:57.351" v="893" actId="165"/>
          <ac:grpSpMkLst>
            <pc:docMk/>
            <pc:sldMk cId="946730606" sldId="257"/>
            <ac:grpSpMk id="19" creationId="{33F41805-22C4-C5CE-A139-44CEFB5EC670}"/>
          </ac:grpSpMkLst>
        </pc:grpChg>
        <pc:grpChg chg="add del mod topLvl">
          <ac:chgData name="Tyler Milewski" userId="d8a66fee8314b92f" providerId="LiveId" clId="{ADA63225-3704-4ED7-AB8D-FBA0AB58D6E0}" dt="2024-01-08T21:20:03.697" v="935" actId="1037"/>
          <ac:grpSpMkLst>
            <pc:docMk/>
            <pc:sldMk cId="946730606" sldId="257"/>
            <ac:grpSpMk id="22" creationId="{FCB2DC72-9E6C-4E39-7FAB-50B08C810C89}"/>
          </ac:grpSpMkLst>
        </pc:grpChg>
        <pc:grpChg chg="add del mod topLvl">
          <ac:chgData name="Tyler Milewski" userId="d8a66fee8314b92f" providerId="LiveId" clId="{ADA63225-3704-4ED7-AB8D-FBA0AB58D6E0}" dt="2024-01-08T21:19:44.198" v="916" actId="165"/>
          <ac:grpSpMkLst>
            <pc:docMk/>
            <pc:sldMk cId="946730606" sldId="257"/>
            <ac:grpSpMk id="23" creationId="{C1C36057-BE34-3135-AE96-D4C4A2B39BE9}"/>
          </ac:grpSpMkLst>
        </pc:grpChg>
        <pc:grpChg chg="mod topLvl">
          <ac:chgData name="Tyler Milewski" userId="d8a66fee8314b92f" providerId="LiveId" clId="{ADA63225-3704-4ED7-AB8D-FBA0AB58D6E0}" dt="2024-01-08T21:19:44.198" v="916" actId="165"/>
          <ac:grpSpMkLst>
            <pc:docMk/>
            <pc:sldMk cId="946730606" sldId="257"/>
            <ac:grpSpMk id="24" creationId="{3D63820B-5B6A-02D9-2158-6D4D230C5A31}"/>
          </ac:grpSpMkLst>
        </pc:grpChg>
        <pc:grpChg chg="del">
          <ac:chgData name="Tyler Milewski" userId="d8a66fee8314b92f" providerId="LiveId" clId="{ADA63225-3704-4ED7-AB8D-FBA0AB58D6E0}" dt="2024-01-08T20:34:28.760" v="831" actId="165"/>
          <ac:grpSpMkLst>
            <pc:docMk/>
            <pc:sldMk cId="946730606" sldId="257"/>
            <ac:grpSpMk id="37" creationId="{A64C00C1-1832-C45B-1500-67951A687F17}"/>
          </ac:grpSpMkLst>
        </pc:grpChg>
        <pc:grpChg chg="del">
          <ac:chgData name="Tyler Milewski" userId="d8a66fee8314b92f" providerId="LiveId" clId="{ADA63225-3704-4ED7-AB8D-FBA0AB58D6E0}" dt="2024-01-08T20:30:43.127" v="818" actId="478"/>
          <ac:grpSpMkLst>
            <pc:docMk/>
            <pc:sldMk cId="946730606" sldId="257"/>
            <ac:grpSpMk id="38" creationId="{AE09E66A-E5E1-FF19-8E9D-67AC9E85B8A1}"/>
          </ac:grpSpMkLst>
        </pc:grpChg>
        <pc:grpChg chg="mod">
          <ac:chgData name="Tyler Milewski" userId="d8a66fee8314b92f" providerId="LiveId" clId="{ADA63225-3704-4ED7-AB8D-FBA0AB58D6E0}" dt="2024-01-08T21:19:44.198" v="916" actId="165"/>
          <ac:grpSpMkLst>
            <pc:docMk/>
            <pc:sldMk cId="946730606" sldId="257"/>
            <ac:grpSpMk id="40" creationId="{585569F5-6CA7-456E-D4F3-047FEA013683}"/>
          </ac:grpSpMkLst>
        </pc:grpChg>
        <pc:grpChg chg="mod topLvl">
          <ac:chgData name="Tyler Milewski" userId="d8a66fee8314b92f" providerId="LiveId" clId="{ADA63225-3704-4ED7-AB8D-FBA0AB58D6E0}" dt="2024-01-08T21:19:44.198" v="916" actId="165"/>
          <ac:grpSpMkLst>
            <pc:docMk/>
            <pc:sldMk cId="946730606" sldId="257"/>
            <ac:grpSpMk id="47" creationId="{C1CA2796-AA26-8603-67F6-E5CE8A36A7E5}"/>
          </ac:grpSpMkLst>
        </pc:grpChg>
        <pc:grpChg chg="add mod">
          <ac:chgData name="Tyler Milewski" userId="d8a66fee8314b92f" providerId="LiveId" clId="{ADA63225-3704-4ED7-AB8D-FBA0AB58D6E0}" dt="2024-01-08T21:24:39.970" v="970" actId="1037"/>
          <ac:grpSpMkLst>
            <pc:docMk/>
            <pc:sldMk cId="946730606" sldId="257"/>
            <ac:grpSpMk id="57" creationId="{82D0D5D5-B059-FEAC-9438-77CE03985321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58" creationId="{3A9F96EC-82DF-DDE6-E536-D1EB19915387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59" creationId="{E1C5DA1A-C9AB-D775-54F0-6ADF29D7962C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60" creationId="{0F971072-EFDB-ED7A-F540-4175200990BB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61" creationId="{864A75F1-064A-B3FB-4B03-0C9BE176A495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62" creationId="{1F9E8A3C-B530-04D3-DBF1-36CFE8D9EAFC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63" creationId="{4550CA9C-723C-EE74-35E6-FDA6545766CA}"/>
          </ac:grpSpMkLst>
        </pc:grpChg>
        <pc:grpChg chg="mod">
          <ac:chgData name="Tyler Milewski" userId="d8a66fee8314b92f" providerId="LiveId" clId="{ADA63225-3704-4ED7-AB8D-FBA0AB58D6E0}" dt="2024-01-08T21:13:04.824" v="844" actId="165"/>
          <ac:grpSpMkLst>
            <pc:docMk/>
            <pc:sldMk cId="946730606" sldId="257"/>
            <ac:grpSpMk id="131" creationId="{0BCD7190-3696-7E16-B8DC-B04A861CE343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132" creationId="{0603A398-BA77-E344-2653-1DEAB261F1CF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133" creationId="{A46A642C-2667-1F98-7963-0EA258EB03B1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134" creationId="{D7AE9206-8ADD-D0E4-F957-65B25988F331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135" creationId="{F72D028E-F633-F3FF-66BE-6E67008FA782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136" creationId="{2F2E6901-D8FF-1CA4-4270-0118753C1BAF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137" creationId="{FAE83C80-5D27-293D-A421-DB3D91238179}"/>
          </ac:grpSpMkLst>
        </pc:grpChg>
        <pc:grpChg chg="mod">
          <ac:chgData name="Tyler Milewski" userId="d8a66fee8314b92f" providerId="LiveId" clId="{ADA63225-3704-4ED7-AB8D-FBA0AB58D6E0}" dt="2024-01-08T21:13:04.824" v="844" actId="165"/>
          <ac:grpSpMkLst>
            <pc:docMk/>
            <pc:sldMk cId="946730606" sldId="257"/>
            <ac:grpSpMk id="138" creationId="{DB2DD103-2A94-70B8-48A9-6A7ED7AE6C31}"/>
          </ac:grpSpMkLst>
        </pc:grpChg>
        <pc:grpChg chg="mod">
          <ac:chgData name="Tyler Milewski" userId="d8a66fee8314b92f" providerId="LiveId" clId="{ADA63225-3704-4ED7-AB8D-FBA0AB58D6E0}" dt="2024-01-08T21:13:04.824" v="844" actId="165"/>
          <ac:grpSpMkLst>
            <pc:docMk/>
            <pc:sldMk cId="946730606" sldId="257"/>
            <ac:grpSpMk id="139" creationId="{CC4EECA2-E59D-E21E-EC79-855249EA385F}"/>
          </ac:grpSpMkLst>
        </pc:grpChg>
        <pc:grpChg chg="mod">
          <ac:chgData name="Tyler Milewski" userId="d8a66fee8314b92f" providerId="LiveId" clId="{ADA63225-3704-4ED7-AB8D-FBA0AB58D6E0}" dt="2024-01-08T21:13:04.824" v="844" actId="165"/>
          <ac:grpSpMkLst>
            <pc:docMk/>
            <pc:sldMk cId="946730606" sldId="257"/>
            <ac:grpSpMk id="141" creationId="{1198DCC4-17D8-51D6-8D3C-DB22D59558A4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151" creationId="{8C69BE3B-BE27-5EA5-6DF6-C1CE563F8E8D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152" creationId="{904049EF-40E4-F16A-B2F0-0568A8152803}"/>
          </ac:grpSpMkLst>
        </pc:grpChg>
        <pc:grpChg chg="mod topLvl">
          <ac:chgData name="Tyler Milewski" userId="d8a66fee8314b92f" providerId="LiveId" clId="{ADA63225-3704-4ED7-AB8D-FBA0AB58D6E0}" dt="2024-01-08T21:14:52.963" v="861" actId="478"/>
          <ac:grpSpMkLst>
            <pc:docMk/>
            <pc:sldMk cId="946730606" sldId="257"/>
            <ac:grpSpMk id="171" creationId="{95527DFA-BE3E-2D08-51A1-2C090F549B6D}"/>
          </ac:grpSpMkLst>
        </pc:grpChg>
        <pc:grpChg chg="add mod">
          <ac:chgData name="Tyler Milewski" userId="d8a66fee8314b92f" providerId="LiveId" clId="{ADA63225-3704-4ED7-AB8D-FBA0AB58D6E0}" dt="2024-01-08T21:24:58.447" v="1072" actId="1037"/>
          <ac:grpSpMkLst>
            <pc:docMk/>
            <pc:sldMk cId="946730606" sldId="257"/>
            <ac:grpSpMk id="197" creationId="{6CBBACD0-1A9F-FE60-18F0-730E91FF87A8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198" creationId="{DAA6DCFB-5D80-6D26-951A-9D62A92B5A2A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199" creationId="{11B0F873-3401-822B-9416-792C6B1BFA1D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00" creationId="{5ED9B05B-C796-2825-3C6F-244E89D7B843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01" creationId="{21474C9B-538E-89F7-7FF6-59C7223ECC57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02" creationId="{4E5295C2-0218-BA7A-A4F3-1EE165D56C88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03" creationId="{4D110870-CDEA-D925-49E5-7641D01B4483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04" creationId="{C38A494E-42FE-344C-A8E2-6F8B0A28336C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05" creationId="{0B864340-631B-7557-2B03-A1C3A05EAB95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06" creationId="{9C448F31-F9BF-A844-F110-21E4041BD45B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07" creationId="{0BFC223E-8392-12D1-846C-C6C307E1514C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08" creationId="{CFFE059E-39D3-CEEC-9448-B0638A5B0D15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09" creationId="{0BE7F3FB-01E3-24D4-1074-CBFBB19BD280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30" creationId="{0F1457DF-A9B1-CE15-7BD5-72BA74929106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31" creationId="{752FF315-9119-76EC-8DB1-D8D02A5B9B98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32" creationId="{6D56C9C5-C7BC-FD56-4DB2-FD66C16F37FC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33" creationId="{027AD955-5709-EF73-BF96-4EA9138EDA15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34" creationId="{E7E0FCDC-DA0B-9467-F388-16683A326D2F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35" creationId="{B183BF9F-3AC8-DD77-9334-B9B6E9BCC74D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36" creationId="{2970980E-3A57-DBF3-879C-A76F9F388094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37" creationId="{90B849B6-9CE4-5C3E-D164-35FBE89F8003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38" creationId="{C64DE858-BAC1-D00C-3E8A-1347CA77AA59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39" creationId="{607381CC-169C-4D05-753F-8560E62485AD}"/>
          </ac:grpSpMkLst>
        </pc:grpChg>
        <pc:grpChg chg="del">
          <ac:chgData name="Tyler Milewski" userId="d8a66fee8314b92f" providerId="LiveId" clId="{ADA63225-3704-4ED7-AB8D-FBA0AB58D6E0}" dt="2024-01-08T21:17:37.796" v="889" actId="478"/>
          <ac:grpSpMkLst>
            <pc:docMk/>
            <pc:sldMk cId="946730606" sldId="257"/>
            <ac:grpSpMk id="478" creationId="{81A0729D-05C1-3C6F-133E-99BDEE8586F8}"/>
          </ac:grpSpMkLst>
        </pc:grpChg>
        <pc:grpChg chg="del">
          <ac:chgData name="Tyler Milewski" userId="d8a66fee8314b92f" providerId="LiveId" clId="{ADA63225-3704-4ED7-AB8D-FBA0AB58D6E0}" dt="2024-01-08T21:17:26.602" v="885" actId="478"/>
          <ac:grpSpMkLst>
            <pc:docMk/>
            <pc:sldMk cId="946730606" sldId="257"/>
            <ac:grpSpMk id="541" creationId="{8DC993AB-A9CE-32C6-B180-8EA630F4312D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607" creationId="{11996A1D-3DB6-C5F2-BA25-5B6D11DCDF88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608" creationId="{CFEF18A6-C58D-0929-B84B-2172AB61EDDE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611" creationId="{E55E9E5D-DBB5-DEFA-3FA2-CA8C88F5ED62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612" creationId="{DFEAA841-D943-0990-1D4A-FB8FA057A37F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613" creationId="{4A70FB9A-BD9A-085F-7F59-33EE824AED62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614" creationId="{67CCAD44-A97B-0649-D9AC-32A46B1B3199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638" creationId="{2A8CD9B7-F5B9-9D54-5332-5BD3FB27D07A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639" creationId="{9732C66E-4822-34D3-914B-262B71DC53DD}"/>
          </ac:grpSpMkLst>
        </pc:grpChg>
        <pc:picChg chg="add del mod">
          <ac:chgData name="Tyler Milewski" userId="d8a66fee8314b92f" providerId="LiveId" clId="{ADA63225-3704-4ED7-AB8D-FBA0AB58D6E0}" dt="2024-01-08T20:33:01.762" v="830" actId="478"/>
          <ac:picMkLst>
            <pc:docMk/>
            <pc:sldMk cId="946730606" sldId="257"/>
            <ac:picMk id="3" creationId="{31D0BDFD-9C3B-86CE-97DB-E3DD353943B1}"/>
          </ac:picMkLst>
        </pc:picChg>
        <pc:picChg chg="add del mod topLvl">
          <ac:chgData name="Tyler Milewski" userId="d8a66fee8314b92f" providerId="LiveId" clId="{ADA63225-3704-4ED7-AB8D-FBA0AB58D6E0}" dt="2024-01-08T21:14:52.963" v="861" actId="478"/>
          <ac:picMkLst>
            <pc:docMk/>
            <pc:sldMk cId="946730606" sldId="257"/>
            <ac:picMk id="5" creationId="{63447E14-8BD5-3EC5-9F6C-92D97251C924}"/>
          </ac:picMkLst>
        </pc:picChg>
        <pc:picChg chg="add del mod">
          <ac:chgData name="Tyler Milewski" userId="d8a66fee8314b92f" providerId="LiveId" clId="{ADA63225-3704-4ED7-AB8D-FBA0AB58D6E0}" dt="2024-01-08T21:14:55.260" v="863" actId="478"/>
          <ac:picMkLst>
            <pc:docMk/>
            <pc:sldMk cId="946730606" sldId="257"/>
            <ac:picMk id="6" creationId="{1A29FAB8-F666-79DE-2FEF-DA862DEEEAC0}"/>
          </ac:picMkLst>
        </pc:picChg>
        <pc:picChg chg="add del mod">
          <ac:chgData name="Tyler Milewski" userId="d8a66fee8314b92f" providerId="LiveId" clId="{ADA63225-3704-4ED7-AB8D-FBA0AB58D6E0}" dt="2024-01-08T21:16:01.995" v="868" actId="478"/>
          <ac:picMkLst>
            <pc:docMk/>
            <pc:sldMk cId="946730606" sldId="257"/>
            <ac:picMk id="10" creationId="{9690B166-EFA4-51D4-4F66-B705254AF8F2}"/>
          </ac:picMkLst>
        </pc:picChg>
        <pc:picChg chg="add del mod">
          <ac:chgData name="Tyler Milewski" userId="d8a66fee8314b92f" providerId="LiveId" clId="{ADA63225-3704-4ED7-AB8D-FBA0AB58D6E0}" dt="2024-01-08T21:16:20.275" v="872" actId="478"/>
          <ac:picMkLst>
            <pc:docMk/>
            <pc:sldMk cId="946730606" sldId="257"/>
            <ac:picMk id="12" creationId="{8C66031D-4E23-D4A2-FF4E-B2D96C6BE121}"/>
          </ac:picMkLst>
        </pc:picChg>
        <pc:picChg chg="add del mod ord">
          <ac:chgData name="Tyler Milewski" userId="d8a66fee8314b92f" providerId="LiveId" clId="{ADA63225-3704-4ED7-AB8D-FBA0AB58D6E0}" dt="2024-01-08T21:17:28.386" v="886" actId="478"/>
          <ac:picMkLst>
            <pc:docMk/>
            <pc:sldMk cId="946730606" sldId="257"/>
            <ac:picMk id="17" creationId="{855D0184-AA35-6841-8202-C109EBEFF298}"/>
          </ac:picMkLst>
        </pc:picChg>
        <pc:picChg chg="del mod topLvl">
          <ac:chgData name="Tyler Milewski" userId="d8a66fee8314b92f" providerId="LiveId" clId="{ADA63225-3704-4ED7-AB8D-FBA0AB58D6E0}" dt="2024-01-08T21:17:59.881" v="894" actId="478"/>
          <ac:picMkLst>
            <pc:docMk/>
            <pc:sldMk cId="946730606" sldId="257"/>
            <ac:picMk id="21" creationId="{4194D25E-1F06-FEDF-AE4D-5E97848B1CDE}"/>
          </ac:picMkLst>
        </pc:picChg>
        <pc:picChg chg="add del mod ord">
          <ac:chgData name="Tyler Milewski" userId="d8a66fee8314b92f" providerId="LiveId" clId="{ADA63225-3704-4ED7-AB8D-FBA0AB58D6E0}" dt="2024-01-08T21:23:00.026" v="936" actId="478"/>
          <ac:picMkLst>
            <pc:docMk/>
            <pc:sldMk cId="946730606" sldId="257"/>
            <ac:picMk id="54" creationId="{8473A6D7-E8AC-781C-8C41-3C55EA7C0344}"/>
          </ac:picMkLst>
        </pc:picChg>
        <pc:picChg chg="add mod ord">
          <ac:chgData name="Tyler Milewski" userId="d8a66fee8314b92f" providerId="LiveId" clId="{ADA63225-3704-4ED7-AB8D-FBA0AB58D6E0}" dt="2024-01-08T21:29:52.688" v="1317" actId="1076"/>
          <ac:picMkLst>
            <pc:docMk/>
            <pc:sldMk cId="946730606" sldId="257"/>
            <ac:picMk id="56" creationId="{CE8FA39D-28E9-5477-79EC-CDE0ECE06F59}"/>
          </ac:picMkLst>
        </pc:picChg>
        <pc:cxnChg chg="mod">
          <ac:chgData name="Tyler Milewski" userId="d8a66fee8314b92f" providerId="LiveId" clId="{ADA63225-3704-4ED7-AB8D-FBA0AB58D6E0}" dt="2024-01-08T21:13:04.824" v="844" actId="165"/>
          <ac:cxnSpMkLst>
            <pc:docMk/>
            <pc:sldMk cId="946730606" sldId="257"/>
            <ac:cxnSpMk id="27" creationId="{0124E632-8D9E-9F6E-07EA-6F32569E3758}"/>
          </ac:cxnSpMkLst>
        </pc:cxnChg>
        <pc:cxnChg chg="mod">
          <ac:chgData name="Tyler Milewski" userId="d8a66fee8314b92f" providerId="LiveId" clId="{ADA63225-3704-4ED7-AB8D-FBA0AB58D6E0}" dt="2024-01-08T21:13:04.824" v="844" actId="165"/>
          <ac:cxnSpMkLst>
            <pc:docMk/>
            <pc:sldMk cId="946730606" sldId="257"/>
            <ac:cxnSpMk id="28" creationId="{9F01D024-0A4F-A0EC-F9F8-5E14C6AF2D1B}"/>
          </ac:cxnSpMkLst>
        </pc:cxnChg>
        <pc:cxnChg chg="mod">
          <ac:chgData name="Tyler Milewski" userId="d8a66fee8314b92f" providerId="LiveId" clId="{ADA63225-3704-4ED7-AB8D-FBA0AB58D6E0}" dt="2024-01-08T21:13:04.824" v="844" actId="165"/>
          <ac:cxnSpMkLst>
            <pc:docMk/>
            <pc:sldMk cId="946730606" sldId="257"/>
            <ac:cxnSpMk id="30" creationId="{E4C311EF-EF85-CAD1-55E0-53CB4A61339B}"/>
          </ac:cxnSpMkLst>
        </pc:cxnChg>
        <pc:cxnChg chg="mod">
          <ac:chgData name="Tyler Milewski" userId="d8a66fee8314b92f" providerId="LiveId" clId="{ADA63225-3704-4ED7-AB8D-FBA0AB58D6E0}" dt="2024-01-08T21:19:44.198" v="916" actId="165"/>
          <ac:cxnSpMkLst>
            <pc:docMk/>
            <pc:sldMk cId="946730606" sldId="257"/>
            <ac:cxnSpMk id="32" creationId="{C15CB43E-6F89-E934-C377-1460FDA0BF67}"/>
          </ac:cxnSpMkLst>
        </pc:cxnChg>
        <pc:cxnChg chg="mod">
          <ac:chgData name="Tyler Milewski" userId="d8a66fee8314b92f" providerId="LiveId" clId="{ADA63225-3704-4ED7-AB8D-FBA0AB58D6E0}" dt="2024-01-08T21:19:44.198" v="916" actId="165"/>
          <ac:cxnSpMkLst>
            <pc:docMk/>
            <pc:sldMk cId="946730606" sldId="257"/>
            <ac:cxnSpMk id="41" creationId="{F9E27E18-DED9-B9C0-2742-B292A5162CA3}"/>
          </ac:cxnSpMkLst>
        </pc:cxnChg>
        <pc:cxnChg chg="mod">
          <ac:chgData name="Tyler Milewski" userId="d8a66fee8314b92f" providerId="LiveId" clId="{ADA63225-3704-4ED7-AB8D-FBA0AB58D6E0}" dt="2024-01-08T21:19:44.198" v="916" actId="165"/>
          <ac:cxnSpMkLst>
            <pc:docMk/>
            <pc:sldMk cId="946730606" sldId="257"/>
            <ac:cxnSpMk id="42" creationId="{CC358318-8D3D-191E-E888-38F69D19EBA8}"/>
          </ac:cxnSpMkLst>
        </pc:cxnChg>
        <pc:cxnChg chg="mod">
          <ac:chgData name="Tyler Milewski" userId="d8a66fee8314b92f" providerId="LiveId" clId="{ADA63225-3704-4ED7-AB8D-FBA0AB58D6E0}" dt="2024-01-08T21:19:44.198" v="916" actId="165"/>
          <ac:cxnSpMkLst>
            <pc:docMk/>
            <pc:sldMk cId="946730606" sldId="257"/>
            <ac:cxnSpMk id="43" creationId="{585F6AFD-5195-DF99-0513-2E8403846C79}"/>
          </ac:cxnSpMkLst>
        </pc:cxnChg>
        <pc:cxnChg chg="mod">
          <ac:chgData name="Tyler Milewski" userId="d8a66fee8314b92f" providerId="LiveId" clId="{ADA63225-3704-4ED7-AB8D-FBA0AB58D6E0}" dt="2024-01-08T21:19:44.198" v="916" actId="165"/>
          <ac:cxnSpMkLst>
            <pc:docMk/>
            <pc:sldMk cId="946730606" sldId="257"/>
            <ac:cxnSpMk id="44" creationId="{EA84BD35-AEE1-CB3B-6142-1991D6C7C7A4}"/>
          </ac:cxnSpMkLst>
        </pc:cxnChg>
        <pc:cxnChg chg="mod">
          <ac:chgData name="Tyler Milewski" userId="d8a66fee8314b92f" providerId="LiveId" clId="{ADA63225-3704-4ED7-AB8D-FBA0AB58D6E0}" dt="2024-01-08T21:19:44.198" v="916" actId="165"/>
          <ac:cxnSpMkLst>
            <pc:docMk/>
            <pc:sldMk cId="946730606" sldId="257"/>
            <ac:cxnSpMk id="45" creationId="{A531BE5A-D0F8-2C57-5EB0-4E824B1990CA}"/>
          </ac:cxnSpMkLst>
        </pc:cxnChg>
        <pc:cxnChg chg="mod topLvl">
          <ac:chgData name="Tyler Milewski" userId="d8a66fee8314b92f" providerId="LiveId" clId="{ADA63225-3704-4ED7-AB8D-FBA0AB58D6E0}" dt="2024-01-08T21:19:44.198" v="916" actId="165"/>
          <ac:cxnSpMkLst>
            <pc:docMk/>
            <pc:sldMk cId="946730606" sldId="257"/>
            <ac:cxnSpMk id="46" creationId="{9F9626AC-3468-6535-6495-3176552CF208}"/>
          </ac:cxnSpMkLst>
        </pc:cxnChg>
        <pc:cxnChg chg="mod">
          <ac:chgData name="Tyler Milewski" userId="d8a66fee8314b92f" providerId="LiveId" clId="{ADA63225-3704-4ED7-AB8D-FBA0AB58D6E0}" dt="2024-01-08T21:19:44.198" v="916" actId="165"/>
          <ac:cxnSpMkLst>
            <pc:docMk/>
            <pc:sldMk cId="946730606" sldId="257"/>
            <ac:cxnSpMk id="48" creationId="{0257C1F6-2B98-526B-8944-CC80D0DE2EE4}"/>
          </ac:cxnSpMkLst>
        </pc:cxnChg>
        <pc:cxnChg chg="mod">
          <ac:chgData name="Tyler Milewski" userId="d8a66fee8314b92f" providerId="LiveId" clId="{ADA63225-3704-4ED7-AB8D-FBA0AB58D6E0}" dt="2024-01-08T21:19:44.198" v="916" actId="165"/>
          <ac:cxnSpMkLst>
            <pc:docMk/>
            <pc:sldMk cId="946730606" sldId="257"/>
            <ac:cxnSpMk id="49" creationId="{AD171566-ACB4-0289-DED9-A6DF519910AF}"/>
          </ac:cxnSpMkLst>
        </pc:cxnChg>
        <pc:cxnChg chg="mod">
          <ac:chgData name="Tyler Milewski" userId="d8a66fee8314b92f" providerId="LiveId" clId="{ADA63225-3704-4ED7-AB8D-FBA0AB58D6E0}" dt="2024-01-08T21:19:44.198" v="916" actId="165"/>
          <ac:cxnSpMkLst>
            <pc:docMk/>
            <pc:sldMk cId="946730606" sldId="257"/>
            <ac:cxnSpMk id="50" creationId="{8A829944-5175-42D6-BDC3-A2F344735F0B}"/>
          </ac:cxnSpMkLst>
        </pc:cxnChg>
        <pc:cxnChg chg="mod">
          <ac:chgData name="Tyler Milewski" userId="d8a66fee8314b92f" providerId="LiveId" clId="{ADA63225-3704-4ED7-AB8D-FBA0AB58D6E0}" dt="2024-01-08T21:19:44.198" v="916" actId="165"/>
          <ac:cxnSpMkLst>
            <pc:docMk/>
            <pc:sldMk cId="946730606" sldId="257"/>
            <ac:cxnSpMk id="51" creationId="{AB88BCE1-6CBB-FA13-307F-438F49375454}"/>
          </ac:cxnSpMkLst>
        </pc:cxnChg>
        <pc:cxnChg chg="mod">
          <ac:chgData name="Tyler Milewski" userId="d8a66fee8314b92f" providerId="LiveId" clId="{ADA63225-3704-4ED7-AB8D-FBA0AB58D6E0}" dt="2024-01-08T21:19:44.198" v="916" actId="165"/>
          <ac:cxnSpMkLst>
            <pc:docMk/>
            <pc:sldMk cId="946730606" sldId="257"/>
            <ac:cxnSpMk id="52" creationId="{FD8D44C5-79C0-0382-2390-792AC930D813}"/>
          </ac:cxnSpMkLst>
        </pc:cxnChg>
        <pc:cxnChg chg="mod">
          <ac:chgData name="Tyler Milewski" userId="d8a66fee8314b92f" providerId="LiveId" clId="{ADA63225-3704-4ED7-AB8D-FBA0AB58D6E0}" dt="2024-01-08T21:13:04.824" v="844" actId="165"/>
          <ac:cxnSpMkLst>
            <pc:docMk/>
            <pc:sldMk cId="946730606" sldId="257"/>
            <ac:cxnSpMk id="128" creationId="{AC9D6680-9461-A8DD-5270-7ADAE92C23C6}"/>
          </ac:cxnSpMkLst>
        </pc:cxnChg>
        <pc:cxnChg chg="mod">
          <ac:chgData name="Tyler Milewski" userId="d8a66fee8314b92f" providerId="LiveId" clId="{ADA63225-3704-4ED7-AB8D-FBA0AB58D6E0}" dt="2024-01-08T21:13:04.824" v="844" actId="165"/>
          <ac:cxnSpMkLst>
            <pc:docMk/>
            <pc:sldMk cId="946730606" sldId="257"/>
            <ac:cxnSpMk id="129" creationId="{F98E4082-B79F-9149-7742-D26765B85EBA}"/>
          </ac:cxnSpMkLst>
        </pc:cxnChg>
        <pc:cxnChg chg="mod">
          <ac:chgData name="Tyler Milewski" userId="d8a66fee8314b92f" providerId="LiveId" clId="{ADA63225-3704-4ED7-AB8D-FBA0AB58D6E0}" dt="2024-01-08T21:13:04.824" v="844" actId="165"/>
          <ac:cxnSpMkLst>
            <pc:docMk/>
            <pc:sldMk cId="946730606" sldId="257"/>
            <ac:cxnSpMk id="130" creationId="{6ABF1EB0-90B6-9B44-637C-A9E1841D5EAC}"/>
          </ac:cxnSpMkLst>
        </pc:cxnChg>
        <pc:cxnChg chg="mod">
          <ac:chgData name="Tyler Milewski" userId="d8a66fee8314b92f" providerId="LiveId" clId="{ADA63225-3704-4ED7-AB8D-FBA0AB58D6E0}" dt="2024-01-08T21:13:04.824" v="844" actId="165"/>
          <ac:cxnSpMkLst>
            <pc:docMk/>
            <pc:sldMk cId="946730606" sldId="257"/>
            <ac:cxnSpMk id="140" creationId="{914E903E-C21C-E8D6-FE6B-08B21BDC7FE8}"/>
          </ac:cxnSpMkLst>
        </pc:cxnChg>
        <pc:cxnChg chg="mod">
          <ac:chgData name="Tyler Milewski" userId="d8a66fee8314b92f" providerId="LiveId" clId="{ADA63225-3704-4ED7-AB8D-FBA0AB58D6E0}" dt="2024-01-08T21:13:04.824" v="844" actId="165"/>
          <ac:cxnSpMkLst>
            <pc:docMk/>
            <pc:sldMk cId="946730606" sldId="257"/>
            <ac:cxnSpMk id="142" creationId="{F85C6D63-5D6F-63A2-A184-A26C157F5DDE}"/>
          </ac:cxnSpMkLst>
        </pc:cxnChg>
        <pc:cxnChg chg="mod">
          <ac:chgData name="Tyler Milewski" userId="d8a66fee8314b92f" providerId="LiveId" clId="{ADA63225-3704-4ED7-AB8D-FBA0AB58D6E0}" dt="2024-01-08T21:13:04.824" v="844" actId="165"/>
          <ac:cxnSpMkLst>
            <pc:docMk/>
            <pc:sldMk cId="946730606" sldId="257"/>
            <ac:cxnSpMk id="143" creationId="{669617AA-A084-43C6-B65E-8FA791154028}"/>
          </ac:cxnSpMkLst>
        </pc:cxnChg>
        <pc:cxnChg chg="mod">
          <ac:chgData name="Tyler Milewski" userId="d8a66fee8314b92f" providerId="LiveId" clId="{ADA63225-3704-4ED7-AB8D-FBA0AB58D6E0}" dt="2024-01-08T21:13:04.824" v="844" actId="165"/>
          <ac:cxnSpMkLst>
            <pc:docMk/>
            <pc:sldMk cId="946730606" sldId="257"/>
            <ac:cxnSpMk id="144" creationId="{AC40BDD6-48DD-53A1-3058-22362890BCF3}"/>
          </ac:cxnSpMkLst>
        </pc:cxnChg>
        <pc:cxnChg chg="mod">
          <ac:chgData name="Tyler Milewski" userId="d8a66fee8314b92f" providerId="LiveId" clId="{ADA63225-3704-4ED7-AB8D-FBA0AB58D6E0}" dt="2024-01-08T21:13:04.824" v="844" actId="165"/>
          <ac:cxnSpMkLst>
            <pc:docMk/>
            <pc:sldMk cId="946730606" sldId="257"/>
            <ac:cxnSpMk id="145" creationId="{A5E7BC6B-F9B5-1768-5E0C-631D9E44D16A}"/>
          </ac:cxnSpMkLst>
        </pc:cxnChg>
        <pc:cxnChg chg="mod">
          <ac:chgData name="Tyler Milewski" userId="d8a66fee8314b92f" providerId="LiveId" clId="{ADA63225-3704-4ED7-AB8D-FBA0AB58D6E0}" dt="2024-01-08T21:13:04.824" v="844" actId="165"/>
          <ac:cxnSpMkLst>
            <pc:docMk/>
            <pc:sldMk cId="946730606" sldId="257"/>
            <ac:cxnSpMk id="146" creationId="{24C2CF73-9275-EBF2-74A1-7CDE647A4821}"/>
          </ac:cxnSpMkLst>
        </pc:cxnChg>
      </pc:sldChg>
      <pc:sldChg chg="addSp delSp modSp new mod">
        <pc:chgData name="Tyler Milewski" userId="d8a66fee8314b92f" providerId="LiveId" clId="{ADA63225-3704-4ED7-AB8D-FBA0AB58D6E0}" dt="2024-01-08T20:29:27.830" v="817" actId="1076"/>
        <pc:sldMkLst>
          <pc:docMk/>
          <pc:sldMk cId="3384277317" sldId="258"/>
        </pc:sldMkLst>
        <pc:spChg chg="del">
          <ac:chgData name="Tyler Milewski" userId="d8a66fee8314b92f" providerId="LiveId" clId="{ADA63225-3704-4ED7-AB8D-FBA0AB58D6E0}" dt="2024-01-08T20:29:24.303" v="815" actId="22"/>
          <ac:spMkLst>
            <pc:docMk/>
            <pc:sldMk cId="3384277317" sldId="258"/>
            <ac:spMk id="3" creationId="{E28E3FC9-787D-E66B-D78F-5B6E272B9764}"/>
          </ac:spMkLst>
        </pc:spChg>
        <pc:picChg chg="add mod ord">
          <ac:chgData name="Tyler Milewski" userId="d8a66fee8314b92f" providerId="LiveId" clId="{ADA63225-3704-4ED7-AB8D-FBA0AB58D6E0}" dt="2024-01-08T20:29:27.830" v="817" actId="1076"/>
          <ac:picMkLst>
            <pc:docMk/>
            <pc:sldMk cId="3384277317" sldId="258"/>
            <ac:picMk id="5" creationId="{0B9E6EEE-EABA-8FE8-4574-2CD7AF3D4F8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D6F89-B54E-4E83-8569-7D401E7D59D1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1143000"/>
            <a:ext cx="6581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C23C7-EACC-409C-BE86-A8C758ED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24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C23C7-EACC-409C-BE86-A8C758ED8B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57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C23C7-EACC-409C-BE86-A8C758ED8B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0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122363"/>
            <a:ext cx="10972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602038"/>
            <a:ext cx="10972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0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1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65125"/>
            <a:ext cx="315468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65125"/>
            <a:ext cx="92811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8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709739"/>
            <a:ext cx="126187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4589464"/>
            <a:ext cx="126187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7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825625"/>
            <a:ext cx="62179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825625"/>
            <a:ext cx="62179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0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65126"/>
            <a:ext cx="1261872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681163"/>
            <a:ext cx="61893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505075"/>
            <a:ext cx="61893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681163"/>
            <a:ext cx="62198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505075"/>
            <a:ext cx="621982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8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6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987426"/>
            <a:ext cx="740664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2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987426"/>
            <a:ext cx="740664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65126"/>
            <a:ext cx="126187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25625"/>
            <a:ext cx="126187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BFC7E-BFA0-4D06-9EF3-77D23FEE14F6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6356351"/>
            <a:ext cx="4937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7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A64C00C1-1832-C45B-1500-67951A687F17}"/>
              </a:ext>
            </a:extLst>
          </p:cNvPr>
          <p:cNvGrpSpPr/>
          <p:nvPr/>
        </p:nvGrpSpPr>
        <p:grpSpPr>
          <a:xfrm>
            <a:off x="405246" y="260849"/>
            <a:ext cx="13831130" cy="3014850"/>
            <a:chOff x="0" y="188252"/>
            <a:chExt cx="13831130" cy="301485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162EAEB-919F-D8D4-41C4-C03A0B9BA769}"/>
                </a:ext>
              </a:extLst>
            </p:cNvPr>
            <p:cNvGrpSpPr/>
            <p:nvPr/>
          </p:nvGrpSpPr>
          <p:grpSpPr>
            <a:xfrm>
              <a:off x="115130" y="261070"/>
              <a:ext cx="13716000" cy="2942032"/>
              <a:chOff x="11222" y="511488"/>
              <a:chExt cx="13716000" cy="294203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3447E14-8BD5-3EC5-9F6C-92D97251C9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222" y="1205620"/>
                <a:ext cx="13716000" cy="2247900"/>
              </a:xfrm>
              <a:prstGeom prst="rect">
                <a:avLst/>
              </a:prstGeom>
            </p:spPr>
          </p:pic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95527DFA-BE3E-2D08-51A1-2C090F549B6D}"/>
                  </a:ext>
                </a:extLst>
              </p:cNvPr>
              <p:cNvGrpSpPr/>
              <p:nvPr/>
            </p:nvGrpSpPr>
            <p:grpSpPr>
              <a:xfrm>
                <a:off x="222176" y="511488"/>
                <a:ext cx="12050336" cy="725813"/>
                <a:chOff x="238255" y="600442"/>
                <a:chExt cx="12050336" cy="725813"/>
              </a:xfrm>
            </p:grpSpPr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DB2DD103-2A94-70B8-48A9-6A7ED7AE6C31}"/>
                    </a:ext>
                  </a:extLst>
                </p:cNvPr>
                <p:cNvGrpSpPr/>
                <p:nvPr/>
              </p:nvGrpSpPr>
              <p:grpSpPr>
                <a:xfrm>
                  <a:off x="238255" y="983193"/>
                  <a:ext cx="5883501" cy="343062"/>
                  <a:chOff x="238255" y="983193"/>
                  <a:chExt cx="5883501" cy="343062"/>
                </a:xfrm>
              </p:grpSpPr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E4C311EF-EF85-CAD1-55E0-53CB4A61339B}"/>
                      </a:ext>
                    </a:extLst>
                  </p:cNvPr>
                  <p:cNvCxnSpPr/>
                  <p:nvPr/>
                </p:nvCxnSpPr>
                <p:spPr>
                  <a:xfrm>
                    <a:off x="238255" y="983193"/>
                    <a:ext cx="280759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1" name="Group 130">
                    <a:extLst>
                      <a:ext uri="{FF2B5EF4-FFF2-40B4-BE49-F238E27FC236}">
                        <a16:creationId xmlns:a16="http://schemas.microsoft.com/office/drawing/2014/main" id="{0BCD7190-3696-7E16-B8DC-B04A861CE343}"/>
                      </a:ext>
                    </a:extLst>
                  </p:cNvPr>
                  <p:cNvGrpSpPr/>
                  <p:nvPr/>
                </p:nvGrpSpPr>
                <p:grpSpPr>
                  <a:xfrm>
                    <a:off x="238255" y="983193"/>
                    <a:ext cx="5883501" cy="343062"/>
                    <a:chOff x="238255" y="983193"/>
                    <a:chExt cx="5883501" cy="343062"/>
                  </a:xfrm>
                </p:grpSpPr>
                <p:cxnSp>
                  <p:nvCxnSpPr>
                    <p:cNvPr id="27" name="Straight Connector 26">
                      <a:extLst>
                        <a:ext uri="{FF2B5EF4-FFF2-40B4-BE49-F238E27FC236}">
                          <a16:creationId xmlns:a16="http://schemas.microsoft.com/office/drawing/2014/main" id="{0124E632-8D9E-9F6E-07EA-6F32569E375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8255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9F01D024-0A4F-A0EC-F9F8-5E14C6AF2D1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045850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" name="Straight Connector 127">
                      <a:extLst>
                        <a:ext uri="{FF2B5EF4-FFF2-40B4-BE49-F238E27FC236}">
                          <a16:creationId xmlns:a16="http://schemas.microsoft.com/office/drawing/2014/main" id="{AC9D6680-9461-A8DD-5270-7ADAE92C23C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314161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" name="Straight Connector 128">
                      <a:extLst>
                        <a:ext uri="{FF2B5EF4-FFF2-40B4-BE49-F238E27FC236}">
                          <a16:creationId xmlns:a16="http://schemas.microsoft.com/office/drawing/2014/main" id="{F98E4082-B79F-9149-7742-D26765B85EB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121756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Straight Connector 129">
                      <a:extLst>
                        <a:ext uri="{FF2B5EF4-FFF2-40B4-BE49-F238E27FC236}">
                          <a16:creationId xmlns:a16="http://schemas.microsoft.com/office/drawing/2014/main" id="{6ABF1EB0-90B6-9B44-637C-A9E1841D5EA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314161" y="983193"/>
                      <a:ext cx="280759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CC4EECA2-E59D-E21E-EC79-855249EA385F}"/>
                    </a:ext>
                  </a:extLst>
                </p:cNvPr>
                <p:cNvGrpSpPr/>
                <p:nvPr/>
              </p:nvGrpSpPr>
              <p:grpSpPr>
                <a:xfrm>
                  <a:off x="6379334" y="983193"/>
                  <a:ext cx="5909257" cy="343062"/>
                  <a:chOff x="193182" y="983193"/>
                  <a:chExt cx="5909257" cy="343062"/>
                </a:xfrm>
              </p:grpSpPr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914E903E-C21C-E8D6-FE6B-08B21BDC7FE8}"/>
                      </a:ext>
                    </a:extLst>
                  </p:cNvPr>
                  <p:cNvCxnSpPr/>
                  <p:nvPr/>
                </p:nvCxnSpPr>
                <p:spPr>
                  <a:xfrm>
                    <a:off x="193182" y="983193"/>
                    <a:ext cx="280759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1" name="Group 140">
                    <a:extLst>
                      <a:ext uri="{FF2B5EF4-FFF2-40B4-BE49-F238E27FC236}">
                        <a16:creationId xmlns:a16="http://schemas.microsoft.com/office/drawing/2014/main" id="{1198DCC4-17D8-51D6-8D3C-DB22D59558A4}"/>
                      </a:ext>
                    </a:extLst>
                  </p:cNvPr>
                  <p:cNvGrpSpPr/>
                  <p:nvPr/>
                </p:nvGrpSpPr>
                <p:grpSpPr>
                  <a:xfrm>
                    <a:off x="193182" y="983193"/>
                    <a:ext cx="5909257" cy="343062"/>
                    <a:chOff x="193182" y="983193"/>
                    <a:chExt cx="5909257" cy="343062"/>
                  </a:xfrm>
                </p:grpSpPr>
                <p:cxnSp>
                  <p:nvCxnSpPr>
                    <p:cNvPr id="142" name="Straight Connector 141">
                      <a:extLst>
                        <a:ext uri="{FF2B5EF4-FFF2-40B4-BE49-F238E27FC236}">
                          <a16:creationId xmlns:a16="http://schemas.microsoft.com/office/drawing/2014/main" id="{F85C6D63-5D6F-63A2-A184-A26C157F5DD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93182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Straight Connector 142">
                      <a:extLst>
                        <a:ext uri="{FF2B5EF4-FFF2-40B4-BE49-F238E27FC236}">
                          <a16:creationId xmlns:a16="http://schemas.microsoft.com/office/drawing/2014/main" id="{669617AA-A084-43C6-B65E-8FA79115402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000777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Straight Connector 143">
                      <a:extLst>
                        <a:ext uri="{FF2B5EF4-FFF2-40B4-BE49-F238E27FC236}">
                          <a16:creationId xmlns:a16="http://schemas.microsoft.com/office/drawing/2014/main" id="{AC40BDD6-48DD-53A1-3058-22362890BCF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294844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Straight Connector 144">
                      <a:extLst>
                        <a:ext uri="{FF2B5EF4-FFF2-40B4-BE49-F238E27FC236}">
                          <a16:creationId xmlns:a16="http://schemas.microsoft.com/office/drawing/2014/main" id="{A5E7BC6B-F9B5-1768-5E0C-631D9E44D16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102439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Connector 145">
                      <a:extLst>
                        <a:ext uri="{FF2B5EF4-FFF2-40B4-BE49-F238E27FC236}">
                          <a16:creationId xmlns:a16="http://schemas.microsoft.com/office/drawing/2014/main" id="{24C2CF73-9275-EBF2-74A1-7CDE647A482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294844" y="983193"/>
                      <a:ext cx="280759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FB90628-16D8-1BE2-D13B-F8491AED6AF9}"/>
                    </a:ext>
                  </a:extLst>
                </p:cNvPr>
                <p:cNvSpPr txBox="1"/>
                <p:nvPr/>
              </p:nvSpPr>
              <p:spPr>
                <a:xfrm>
                  <a:off x="837184" y="600726"/>
                  <a:ext cx="1662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↑↑ ASC 70min</a:t>
                  </a:r>
                </a:p>
              </p:txBody>
            </p: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FB770CE7-813D-7BDB-5870-E6F8D68C4E28}"/>
                    </a:ext>
                  </a:extLst>
                </p:cNvPr>
                <p:cNvSpPr txBox="1"/>
                <p:nvPr/>
              </p:nvSpPr>
              <p:spPr>
                <a:xfrm>
                  <a:off x="7005961" y="632668"/>
                  <a:ext cx="15584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↑↑ ASC 25hr </a:t>
                  </a:r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C7ED245F-B33B-CA7E-F51E-5D59E3E20079}"/>
                    </a:ext>
                  </a:extLst>
                </p:cNvPr>
                <p:cNvSpPr txBox="1"/>
                <p:nvPr/>
              </p:nvSpPr>
              <p:spPr>
                <a:xfrm>
                  <a:off x="3950452" y="600442"/>
                  <a:ext cx="16626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↓↓ ASC 70min</a:t>
                  </a: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1C0127A3-71DD-B8F8-640D-1AB24EA41E9F}"/>
                    </a:ext>
                  </a:extLst>
                </p:cNvPr>
                <p:cNvSpPr txBox="1"/>
                <p:nvPr/>
              </p:nvSpPr>
              <p:spPr>
                <a:xfrm>
                  <a:off x="10053475" y="600442"/>
                  <a:ext cx="16626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↓↓ ASC 25 </a:t>
                  </a:r>
                  <a:r>
                    <a:rPr lang="en-US" dirty="0" err="1"/>
                    <a:t>hr</a:t>
                  </a:r>
                  <a:r>
                    <a:rPr lang="en-US" dirty="0"/>
                    <a:t> </a:t>
                  </a:r>
                </a:p>
              </p:txBody>
            </p:sp>
          </p:grp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A8B9CB4-8E31-A9DC-FE01-5F6878C3230A}"/>
                </a:ext>
              </a:extLst>
            </p:cNvPr>
            <p:cNvSpPr txBox="1"/>
            <p:nvPr/>
          </p:nvSpPr>
          <p:spPr>
            <a:xfrm>
              <a:off x="0" y="188252"/>
              <a:ext cx="4555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A)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E09E66A-E5E1-FF19-8E9D-67AC9E85B8A1}"/>
              </a:ext>
            </a:extLst>
          </p:cNvPr>
          <p:cNvGrpSpPr/>
          <p:nvPr/>
        </p:nvGrpSpPr>
        <p:grpSpPr>
          <a:xfrm>
            <a:off x="405246" y="3665858"/>
            <a:ext cx="13819908" cy="2839825"/>
            <a:chOff x="11222" y="3676262"/>
            <a:chExt cx="13819908" cy="283982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2B815F7-10A8-6F79-6655-BD9A8FF08AB8}"/>
                </a:ext>
              </a:extLst>
            </p:cNvPr>
            <p:cNvGrpSpPr/>
            <p:nvPr/>
          </p:nvGrpSpPr>
          <p:grpSpPr>
            <a:xfrm>
              <a:off x="115130" y="3907094"/>
              <a:ext cx="13716000" cy="2608993"/>
              <a:chOff x="194097" y="3953261"/>
              <a:chExt cx="13716000" cy="2608993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7CB3543-FFB0-E8CD-26E2-E443F27D3B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097" y="4657254"/>
                <a:ext cx="13716000" cy="1905000"/>
              </a:xfrm>
              <a:prstGeom prst="rect">
                <a:avLst/>
              </a:prstGeom>
            </p:spPr>
          </p:pic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A280A489-3BD4-332C-74B1-1B1BE94314F6}"/>
                  </a:ext>
                </a:extLst>
              </p:cNvPr>
              <p:cNvGrpSpPr/>
              <p:nvPr/>
            </p:nvGrpSpPr>
            <p:grpSpPr>
              <a:xfrm>
                <a:off x="444352" y="3953261"/>
                <a:ext cx="12069653" cy="725813"/>
                <a:chOff x="238255" y="600442"/>
                <a:chExt cx="12069653" cy="725813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CD6747E6-A769-CBE6-0F36-53D3D190D37A}"/>
                    </a:ext>
                  </a:extLst>
                </p:cNvPr>
                <p:cNvGrpSpPr/>
                <p:nvPr/>
              </p:nvGrpSpPr>
              <p:grpSpPr>
                <a:xfrm>
                  <a:off x="238255" y="983193"/>
                  <a:ext cx="5883501" cy="343062"/>
                  <a:chOff x="238255" y="983193"/>
                  <a:chExt cx="5883501" cy="343062"/>
                </a:xfrm>
              </p:grpSpPr>
              <p:cxnSp>
                <p:nvCxnSpPr>
                  <p:cNvPr id="186" name="Straight Connector 185">
                    <a:extLst>
                      <a:ext uri="{FF2B5EF4-FFF2-40B4-BE49-F238E27FC236}">
                        <a16:creationId xmlns:a16="http://schemas.microsoft.com/office/drawing/2014/main" id="{E22018D7-4E57-5014-2DBD-CC6EEE2BE92F}"/>
                      </a:ext>
                    </a:extLst>
                  </p:cNvPr>
                  <p:cNvCxnSpPr/>
                  <p:nvPr/>
                </p:nvCxnSpPr>
                <p:spPr>
                  <a:xfrm>
                    <a:off x="238255" y="983193"/>
                    <a:ext cx="280759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7" name="Group 186">
                    <a:extLst>
                      <a:ext uri="{FF2B5EF4-FFF2-40B4-BE49-F238E27FC236}">
                        <a16:creationId xmlns:a16="http://schemas.microsoft.com/office/drawing/2014/main" id="{0E48CBE7-28DD-3996-E9FD-48617922D45D}"/>
                      </a:ext>
                    </a:extLst>
                  </p:cNvPr>
                  <p:cNvGrpSpPr/>
                  <p:nvPr/>
                </p:nvGrpSpPr>
                <p:grpSpPr>
                  <a:xfrm>
                    <a:off x="238255" y="983193"/>
                    <a:ext cx="5883501" cy="343062"/>
                    <a:chOff x="238255" y="983193"/>
                    <a:chExt cx="5883501" cy="343062"/>
                  </a:xfrm>
                </p:grpSpPr>
                <p:cxnSp>
                  <p:nvCxnSpPr>
                    <p:cNvPr id="188" name="Straight Connector 187">
                      <a:extLst>
                        <a:ext uri="{FF2B5EF4-FFF2-40B4-BE49-F238E27FC236}">
                          <a16:creationId xmlns:a16="http://schemas.microsoft.com/office/drawing/2014/main" id="{894C9A55-7122-94DB-B627-BFCC96BF4DF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8255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9" name="Straight Connector 188">
                      <a:extLst>
                        <a:ext uri="{FF2B5EF4-FFF2-40B4-BE49-F238E27FC236}">
                          <a16:creationId xmlns:a16="http://schemas.microsoft.com/office/drawing/2014/main" id="{CD66530D-B9B6-9952-4018-D6D291BE4CC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045850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0" name="Straight Connector 189">
                      <a:extLst>
                        <a:ext uri="{FF2B5EF4-FFF2-40B4-BE49-F238E27FC236}">
                          <a16:creationId xmlns:a16="http://schemas.microsoft.com/office/drawing/2014/main" id="{20E9C813-2585-3092-315E-264E8C843F6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314161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1" name="Straight Connector 190">
                      <a:extLst>
                        <a:ext uri="{FF2B5EF4-FFF2-40B4-BE49-F238E27FC236}">
                          <a16:creationId xmlns:a16="http://schemas.microsoft.com/office/drawing/2014/main" id="{F9E48F50-3CD8-437C-9225-C4A8D2F2476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121756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2" name="Straight Connector 191">
                      <a:extLst>
                        <a:ext uri="{FF2B5EF4-FFF2-40B4-BE49-F238E27FC236}">
                          <a16:creationId xmlns:a16="http://schemas.microsoft.com/office/drawing/2014/main" id="{11FA276B-ADBC-BA7D-3339-3F6D72CE533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314161" y="983193"/>
                      <a:ext cx="280759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BAE06BA9-E31B-CAE9-E2AE-8D2BEDCC8F2B}"/>
                    </a:ext>
                  </a:extLst>
                </p:cNvPr>
                <p:cNvGrpSpPr/>
                <p:nvPr/>
              </p:nvGrpSpPr>
              <p:grpSpPr>
                <a:xfrm>
                  <a:off x="6424407" y="983193"/>
                  <a:ext cx="5883501" cy="343062"/>
                  <a:chOff x="238255" y="983193"/>
                  <a:chExt cx="5883501" cy="343062"/>
                </a:xfrm>
              </p:grpSpPr>
              <p:cxnSp>
                <p:nvCxnSpPr>
                  <p:cNvPr id="179" name="Straight Connector 178">
                    <a:extLst>
                      <a:ext uri="{FF2B5EF4-FFF2-40B4-BE49-F238E27FC236}">
                        <a16:creationId xmlns:a16="http://schemas.microsoft.com/office/drawing/2014/main" id="{EA926576-B469-ED55-6113-912235919604}"/>
                      </a:ext>
                    </a:extLst>
                  </p:cNvPr>
                  <p:cNvCxnSpPr/>
                  <p:nvPr/>
                </p:nvCxnSpPr>
                <p:spPr>
                  <a:xfrm>
                    <a:off x="238255" y="983193"/>
                    <a:ext cx="280759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0" name="Group 179">
                    <a:extLst>
                      <a:ext uri="{FF2B5EF4-FFF2-40B4-BE49-F238E27FC236}">
                        <a16:creationId xmlns:a16="http://schemas.microsoft.com/office/drawing/2014/main" id="{7BAD018B-231F-8891-28AB-B5D248D1F820}"/>
                      </a:ext>
                    </a:extLst>
                  </p:cNvPr>
                  <p:cNvGrpSpPr/>
                  <p:nvPr/>
                </p:nvGrpSpPr>
                <p:grpSpPr>
                  <a:xfrm>
                    <a:off x="238255" y="983193"/>
                    <a:ext cx="5883501" cy="343062"/>
                    <a:chOff x="238255" y="983193"/>
                    <a:chExt cx="5883501" cy="343062"/>
                  </a:xfrm>
                </p:grpSpPr>
                <p:cxnSp>
                  <p:nvCxnSpPr>
                    <p:cNvPr id="181" name="Straight Connector 180">
                      <a:extLst>
                        <a:ext uri="{FF2B5EF4-FFF2-40B4-BE49-F238E27FC236}">
                          <a16:creationId xmlns:a16="http://schemas.microsoft.com/office/drawing/2014/main" id="{FA8CE078-23F2-AA73-46E9-D77161EA196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8255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2" name="Straight Connector 181">
                      <a:extLst>
                        <a:ext uri="{FF2B5EF4-FFF2-40B4-BE49-F238E27FC236}">
                          <a16:creationId xmlns:a16="http://schemas.microsoft.com/office/drawing/2014/main" id="{8F96963A-B0DC-13C0-2AA4-DC0BFA1333F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045850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3" name="Straight Connector 182">
                      <a:extLst>
                        <a:ext uri="{FF2B5EF4-FFF2-40B4-BE49-F238E27FC236}">
                          <a16:creationId xmlns:a16="http://schemas.microsoft.com/office/drawing/2014/main" id="{6DD69843-CDA2-4EA3-8B1E-0F4469BA6A4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314161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4" name="Straight Connector 183">
                      <a:extLst>
                        <a:ext uri="{FF2B5EF4-FFF2-40B4-BE49-F238E27FC236}">
                          <a16:creationId xmlns:a16="http://schemas.microsoft.com/office/drawing/2014/main" id="{F63C593A-E5F4-1D62-311B-10390A53AF2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121756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5" name="Straight Connector 184">
                      <a:extLst>
                        <a:ext uri="{FF2B5EF4-FFF2-40B4-BE49-F238E27FC236}">
                          <a16:creationId xmlns:a16="http://schemas.microsoft.com/office/drawing/2014/main" id="{7970291B-1CEF-10A3-DB48-5FB9FBF084E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314161" y="983193"/>
                      <a:ext cx="280759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8EA8E13E-C71C-688A-598A-CA2473CE94C1}"/>
                    </a:ext>
                  </a:extLst>
                </p:cNvPr>
                <p:cNvSpPr txBox="1"/>
                <p:nvPr/>
              </p:nvSpPr>
              <p:spPr>
                <a:xfrm>
                  <a:off x="837184" y="600726"/>
                  <a:ext cx="16587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↑↑ DES 70min</a:t>
                  </a:r>
                </a:p>
              </p:txBody>
            </p: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916D6B3D-F047-D814-5F1E-B460A371E3EE}"/>
                    </a:ext>
                  </a:extLst>
                </p:cNvPr>
                <p:cNvSpPr txBox="1"/>
                <p:nvPr/>
              </p:nvSpPr>
              <p:spPr>
                <a:xfrm>
                  <a:off x="7063720" y="600442"/>
                  <a:ext cx="15545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↑↑ DES 25hr </a:t>
                  </a:r>
                </a:p>
              </p:txBody>
            </p:sp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C9A7B1DF-4E15-0538-8547-D9EF9EA42949}"/>
                    </a:ext>
                  </a:extLst>
                </p:cNvPr>
                <p:cNvSpPr txBox="1"/>
                <p:nvPr/>
              </p:nvSpPr>
              <p:spPr>
                <a:xfrm>
                  <a:off x="3950452" y="600442"/>
                  <a:ext cx="16626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↓↓ DES 70min</a:t>
                  </a:r>
                </a:p>
              </p:txBody>
            </p:sp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A1673843-B946-2EF6-8FBE-F3CD9C0AB463}"/>
                    </a:ext>
                  </a:extLst>
                </p:cNvPr>
                <p:cNvSpPr txBox="1"/>
                <p:nvPr/>
              </p:nvSpPr>
              <p:spPr>
                <a:xfrm>
                  <a:off x="10072792" y="600442"/>
                  <a:ext cx="16626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↓↓ DES 25 </a:t>
                  </a:r>
                  <a:r>
                    <a:rPr lang="en-US" dirty="0" err="1"/>
                    <a:t>hr</a:t>
                  </a:r>
                  <a:r>
                    <a:rPr lang="en-US" dirty="0"/>
                    <a:t> </a:t>
                  </a:r>
                </a:p>
              </p:txBody>
            </p:sp>
          </p:grpSp>
        </p:grp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45A3813A-FA71-9F84-1239-90C3343244E7}"/>
                </a:ext>
              </a:extLst>
            </p:cNvPr>
            <p:cNvSpPr txBox="1"/>
            <p:nvPr/>
          </p:nvSpPr>
          <p:spPr>
            <a:xfrm>
              <a:off x="11222" y="3676262"/>
              <a:ext cx="4443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B)</a:t>
              </a:r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3CDF9158-121F-62E1-7079-3F9100AA06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426" t="37448" b="45656"/>
          <a:stretch/>
        </p:blipFill>
        <p:spPr>
          <a:xfrm>
            <a:off x="13157956" y="2717437"/>
            <a:ext cx="738303" cy="17226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E3D222-1C9F-8676-A06A-13043E1ED4C1}"/>
              </a:ext>
            </a:extLst>
          </p:cNvPr>
          <p:cNvSpPr txBox="1"/>
          <p:nvPr/>
        </p:nvSpPr>
        <p:spPr>
          <a:xfrm>
            <a:off x="2120792" y="1720449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35C936-71A8-3F88-D0B8-6F0318DD8C28}"/>
              </a:ext>
            </a:extLst>
          </p:cNvPr>
          <p:cNvSpPr txBox="1"/>
          <p:nvPr/>
        </p:nvSpPr>
        <p:spPr>
          <a:xfrm>
            <a:off x="4911355" y="2043351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DA6DED-CB12-6777-B70D-A32EC4C1E879}"/>
              </a:ext>
            </a:extLst>
          </p:cNvPr>
          <p:cNvSpPr txBox="1"/>
          <p:nvPr/>
        </p:nvSpPr>
        <p:spPr>
          <a:xfrm>
            <a:off x="2431860" y="2022932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grpSp>
        <p:nvGrpSpPr>
          <p:cNvPr id="620" name="Group 619">
            <a:extLst>
              <a:ext uri="{FF2B5EF4-FFF2-40B4-BE49-F238E27FC236}">
                <a16:creationId xmlns:a16="http://schemas.microsoft.com/office/drawing/2014/main" id="{29ADEBCB-BADE-B9B1-2C3C-1B1E53187FB8}"/>
              </a:ext>
            </a:extLst>
          </p:cNvPr>
          <p:cNvGrpSpPr/>
          <p:nvPr/>
        </p:nvGrpSpPr>
        <p:grpSpPr>
          <a:xfrm>
            <a:off x="587907" y="1081057"/>
            <a:ext cx="6161580" cy="661039"/>
            <a:chOff x="587907" y="1081057"/>
            <a:chExt cx="6161580" cy="661039"/>
          </a:xfrm>
        </p:grpSpPr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9F6521DA-7EC5-A3FC-CBC0-552104611399}"/>
                </a:ext>
              </a:extLst>
            </p:cNvPr>
            <p:cNvGrpSpPr/>
            <p:nvPr/>
          </p:nvGrpSpPr>
          <p:grpSpPr>
            <a:xfrm>
              <a:off x="587907" y="1097448"/>
              <a:ext cx="3076909" cy="644648"/>
              <a:chOff x="587907" y="1097448"/>
              <a:chExt cx="3076909" cy="64464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5094426-7AE1-C9CA-CEEE-6B26E4043FA7}"/>
                  </a:ext>
                </a:extLst>
              </p:cNvPr>
              <p:cNvGrpSpPr/>
              <p:nvPr/>
            </p:nvGrpSpPr>
            <p:grpSpPr>
              <a:xfrm>
                <a:off x="2133624" y="1108746"/>
                <a:ext cx="286846" cy="626783"/>
                <a:chOff x="605728" y="1082308"/>
                <a:chExt cx="307362" cy="643839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8A89AA5-1299-8557-40D1-2BFDA0835056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B42A59A-5C8E-9C18-3974-EF92A3173506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71043B32-E0BF-8D28-2C4C-3E38B4B829CE}"/>
                  </a:ext>
                </a:extLst>
              </p:cNvPr>
              <p:cNvGrpSpPr/>
              <p:nvPr/>
            </p:nvGrpSpPr>
            <p:grpSpPr>
              <a:xfrm>
                <a:off x="587907" y="1097448"/>
                <a:ext cx="286846" cy="626783"/>
                <a:chOff x="605728" y="1082308"/>
                <a:chExt cx="307362" cy="643839"/>
              </a:xfrm>
            </p:grpSpPr>
            <p:sp>
              <p:nvSpPr>
                <p:cNvPr id="352" name="TextBox 351">
                  <a:extLst>
                    <a:ext uri="{FF2B5EF4-FFF2-40B4-BE49-F238E27FC236}">
                      <a16:creationId xmlns:a16="http://schemas.microsoft.com/office/drawing/2014/main" id="{1EC2CFB5-C2DC-C8BC-2599-017A415B0B91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353" name="TextBox 352">
                  <a:extLst>
                    <a:ext uri="{FF2B5EF4-FFF2-40B4-BE49-F238E27FC236}">
                      <a16:creationId xmlns:a16="http://schemas.microsoft.com/office/drawing/2014/main" id="{52584BF7-0AF0-50DB-7217-99B5E22581C1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54" name="Group 353">
                <a:extLst>
                  <a:ext uri="{FF2B5EF4-FFF2-40B4-BE49-F238E27FC236}">
                    <a16:creationId xmlns:a16="http://schemas.microsoft.com/office/drawing/2014/main" id="{A02D4006-4CB6-A3B3-2977-6AAC5CAD952A}"/>
                  </a:ext>
                </a:extLst>
              </p:cNvPr>
              <p:cNvGrpSpPr/>
              <p:nvPr/>
            </p:nvGrpSpPr>
            <p:grpSpPr>
              <a:xfrm>
                <a:off x="900573" y="1109571"/>
                <a:ext cx="286846" cy="626783"/>
                <a:chOff x="605728" y="1082308"/>
                <a:chExt cx="307362" cy="643839"/>
              </a:xfrm>
            </p:grpSpPr>
            <p:sp>
              <p:nvSpPr>
                <p:cNvPr id="355" name="TextBox 354">
                  <a:extLst>
                    <a:ext uri="{FF2B5EF4-FFF2-40B4-BE49-F238E27FC236}">
                      <a16:creationId xmlns:a16="http://schemas.microsoft.com/office/drawing/2014/main" id="{DE4ED7CF-30FD-9233-A731-9CDB883ABEB8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356" name="TextBox 355">
                  <a:extLst>
                    <a:ext uri="{FF2B5EF4-FFF2-40B4-BE49-F238E27FC236}">
                      <a16:creationId xmlns:a16="http://schemas.microsoft.com/office/drawing/2014/main" id="{016D9214-AED6-8175-E7DE-70A54A98A5EF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548CDAB2-81FD-91D4-D9A3-341AD10D591E}"/>
                  </a:ext>
                </a:extLst>
              </p:cNvPr>
              <p:cNvGrpSpPr/>
              <p:nvPr/>
            </p:nvGrpSpPr>
            <p:grpSpPr>
              <a:xfrm>
                <a:off x="1220763" y="1107920"/>
                <a:ext cx="286846" cy="626783"/>
                <a:chOff x="605728" y="1082308"/>
                <a:chExt cx="307362" cy="643839"/>
              </a:xfrm>
            </p:grpSpPr>
            <p:sp>
              <p:nvSpPr>
                <p:cNvPr id="358" name="TextBox 357">
                  <a:extLst>
                    <a:ext uri="{FF2B5EF4-FFF2-40B4-BE49-F238E27FC236}">
                      <a16:creationId xmlns:a16="http://schemas.microsoft.com/office/drawing/2014/main" id="{DA050A84-E8AC-C48D-6DD4-4D0B1AD1FEC6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359" name="TextBox 358">
                  <a:extLst>
                    <a:ext uri="{FF2B5EF4-FFF2-40B4-BE49-F238E27FC236}">
                      <a16:creationId xmlns:a16="http://schemas.microsoft.com/office/drawing/2014/main" id="{5ACBABBD-188F-2314-196D-D0769B17A206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2E713974-17C1-39F6-A8A3-BD2C3BF5DD2A}"/>
                  </a:ext>
                </a:extLst>
              </p:cNvPr>
              <p:cNvGrpSpPr/>
              <p:nvPr/>
            </p:nvGrpSpPr>
            <p:grpSpPr>
              <a:xfrm>
                <a:off x="1512255" y="1115313"/>
                <a:ext cx="286846" cy="626783"/>
                <a:chOff x="605728" y="1082308"/>
                <a:chExt cx="307362" cy="643839"/>
              </a:xfrm>
            </p:grpSpPr>
            <p:sp>
              <p:nvSpPr>
                <p:cNvPr id="361" name="TextBox 360">
                  <a:extLst>
                    <a:ext uri="{FF2B5EF4-FFF2-40B4-BE49-F238E27FC236}">
                      <a16:creationId xmlns:a16="http://schemas.microsoft.com/office/drawing/2014/main" id="{2F207962-F759-79BE-0692-8EE9E614DA6E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B2E527C9-6FA6-446C-E809-C8A33973955B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63" name="Group 362">
                <a:extLst>
                  <a:ext uri="{FF2B5EF4-FFF2-40B4-BE49-F238E27FC236}">
                    <a16:creationId xmlns:a16="http://schemas.microsoft.com/office/drawing/2014/main" id="{8BABD9A7-1F8B-9FCB-2508-0555EEF78F13}"/>
                  </a:ext>
                </a:extLst>
              </p:cNvPr>
              <p:cNvGrpSpPr/>
              <p:nvPr/>
            </p:nvGrpSpPr>
            <p:grpSpPr>
              <a:xfrm>
                <a:off x="1833946" y="1106474"/>
                <a:ext cx="286846" cy="626783"/>
                <a:chOff x="605728" y="1082308"/>
                <a:chExt cx="307362" cy="643839"/>
              </a:xfrm>
            </p:grpSpPr>
            <p:sp>
              <p:nvSpPr>
                <p:cNvPr id="364" name="TextBox 363">
                  <a:extLst>
                    <a:ext uri="{FF2B5EF4-FFF2-40B4-BE49-F238E27FC236}">
                      <a16:creationId xmlns:a16="http://schemas.microsoft.com/office/drawing/2014/main" id="{C2C7C376-0750-DAD0-5703-AEB1E7E65C25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365" name="TextBox 364">
                  <a:extLst>
                    <a:ext uri="{FF2B5EF4-FFF2-40B4-BE49-F238E27FC236}">
                      <a16:creationId xmlns:a16="http://schemas.microsoft.com/office/drawing/2014/main" id="{85701827-E245-5192-52EC-7A64A1BFEBCF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66" name="Group 365">
                <a:extLst>
                  <a:ext uri="{FF2B5EF4-FFF2-40B4-BE49-F238E27FC236}">
                    <a16:creationId xmlns:a16="http://schemas.microsoft.com/office/drawing/2014/main" id="{A910ACCC-6FDF-7047-28FD-4F3ECE1274A6}"/>
                  </a:ext>
                </a:extLst>
              </p:cNvPr>
              <p:cNvGrpSpPr/>
              <p:nvPr/>
            </p:nvGrpSpPr>
            <p:grpSpPr>
              <a:xfrm>
                <a:off x="2437944" y="1101184"/>
                <a:ext cx="286846" cy="626783"/>
                <a:chOff x="605728" y="1082308"/>
                <a:chExt cx="307362" cy="643839"/>
              </a:xfrm>
            </p:grpSpPr>
            <p:sp>
              <p:nvSpPr>
                <p:cNvPr id="367" name="TextBox 366">
                  <a:extLst>
                    <a:ext uri="{FF2B5EF4-FFF2-40B4-BE49-F238E27FC236}">
                      <a16:creationId xmlns:a16="http://schemas.microsoft.com/office/drawing/2014/main" id="{D1603F7B-5380-003B-1E22-FBB4684C2A55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368" name="TextBox 367">
                  <a:extLst>
                    <a:ext uri="{FF2B5EF4-FFF2-40B4-BE49-F238E27FC236}">
                      <a16:creationId xmlns:a16="http://schemas.microsoft.com/office/drawing/2014/main" id="{FECBCD71-C91D-6653-E6A2-2EBE3F35F9F6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69" name="Group 368">
                <a:extLst>
                  <a:ext uri="{FF2B5EF4-FFF2-40B4-BE49-F238E27FC236}">
                    <a16:creationId xmlns:a16="http://schemas.microsoft.com/office/drawing/2014/main" id="{6F6BECA1-C728-1E33-5FAC-AE41D76F911D}"/>
                  </a:ext>
                </a:extLst>
              </p:cNvPr>
              <p:cNvGrpSpPr/>
              <p:nvPr/>
            </p:nvGrpSpPr>
            <p:grpSpPr>
              <a:xfrm>
                <a:off x="2749948" y="1099028"/>
                <a:ext cx="286846" cy="626783"/>
                <a:chOff x="605728" y="1082308"/>
                <a:chExt cx="307362" cy="643839"/>
              </a:xfrm>
            </p:grpSpPr>
            <p:sp>
              <p:nvSpPr>
                <p:cNvPr id="370" name="TextBox 369">
                  <a:extLst>
                    <a:ext uri="{FF2B5EF4-FFF2-40B4-BE49-F238E27FC236}">
                      <a16:creationId xmlns:a16="http://schemas.microsoft.com/office/drawing/2014/main" id="{63902DD3-E500-87C2-F7CC-D301B1CFC8B2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371" name="TextBox 370">
                  <a:extLst>
                    <a:ext uri="{FF2B5EF4-FFF2-40B4-BE49-F238E27FC236}">
                      <a16:creationId xmlns:a16="http://schemas.microsoft.com/office/drawing/2014/main" id="{36A56F42-966E-E30B-E5A6-48D4B424497B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72" name="Group 371">
                <a:extLst>
                  <a:ext uri="{FF2B5EF4-FFF2-40B4-BE49-F238E27FC236}">
                    <a16:creationId xmlns:a16="http://schemas.microsoft.com/office/drawing/2014/main" id="{BDBC73CA-4ABE-9F67-C511-D4D3CC93A854}"/>
                  </a:ext>
                </a:extLst>
              </p:cNvPr>
              <p:cNvGrpSpPr/>
              <p:nvPr/>
            </p:nvGrpSpPr>
            <p:grpSpPr>
              <a:xfrm>
                <a:off x="3063959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B3C35558-E37D-2B7C-7574-38E68B853CD3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70EDA849-0FE3-2BB6-986A-6DF3E74DE331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068A56CD-D10C-B962-E9A6-948B8A62011F}"/>
                  </a:ext>
                </a:extLst>
              </p:cNvPr>
              <p:cNvGrpSpPr/>
              <p:nvPr/>
            </p:nvGrpSpPr>
            <p:grpSpPr>
              <a:xfrm>
                <a:off x="3377970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AFDF5103-9BD4-2960-7049-FBB095B33BCF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81374CDD-844B-CFCD-D43A-BA299099F200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</p:grp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941F1231-1BC2-9552-5A98-142BFC636EAB}"/>
                </a:ext>
              </a:extLst>
            </p:cNvPr>
            <p:cNvGrpSpPr/>
            <p:nvPr/>
          </p:nvGrpSpPr>
          <p:grpSpPr>
            <a:xfrm>
              <a:off x="3672578" y="1081057"/>
              <a:ext cx="3076909" cy="644648"/>
              <a:chOff x="587907" y="1097448"/>
              <a:chExt cx="3076909" cy="644648"/>
            </a:xfrm>
          </p:grpSpPr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627338AA-D011-CF97-C99C-4433B4FFBF00}"/>
                  </a:ext>
                </a:extLst>
              </p:cNvPr>
              <p:cNvGrpSpPr/>
              <p:nvPr/>
            </p:nvGrpSpPr>
            <p:grpSpPr>
              <a:xfrm>
                <a:off x="2133624" y="1108746"/>
                <a:ext cx="286846" cy="626783"/>
                <a:chOff x="605728" y="1082308"/>
                <a:chExt cx="307362" cy="643839"/>
              </a:xfrm>
            </p:grpSpPr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7D679F84-D783-AD6C-401D-16C2E989863F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E638DF53-EFF7-5117-0E87-F46AE8F0F601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84" name="Group 383">
                <a:extLst>
                  <a:ext uri="{FF2B5EF4-FFF2-40B4-BE49-F238E27FC236}">
                    <a16:creationId xmlns:a16="http://schemas.microsoft.com/office/drawing/2014/main" id="{A593AF86-1062-7BE6-942E-83231A7A612F}"/>
                  </a:ext>
                </a:extLst>
              </p:cNvPr>
              <p:cNvGrpSpPr/>
              <p:nvPr/>
            </p:nvGrpSpPr>
            <p:grpSpPr>
              <a:xfrm>
                <a:off x="587907" y="1097448"/>
                <a:ext cx="286846" cy="626783"/>
                <a:chOff x="605728" y="1082308"/>
                <a:chExt cx="307362" cy="643839"/>
              </a:xfrm>
            </p:grpSpPr>
            <p:sp>
              <p:nvSpPr>
                <p:cNvPr id="409" name="TextBox 408">
                  <a:extLst>
                    <a:ext uri="{FF2B5EF4-FFF2-40B4-BE49-F238E27FC236}">
                      <a16:creationId xmlns:a16="http://schemas.microsoft.com/office/drawing/2014/main" id="{B926E1E3-440B-71D2-B699-35832217DB72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10" name="TextBox 409">
                  <a:extLst>
                    <a:ext uri="{FF2B5EF4-FFF2-40B4-BE49-F238E27FC236}">
                      <a16:creationId xmlns:a16="http://schemas.microsoft.com/office/drawing/2014/main" id="{D5D5E76E-B390-8AFB-90FB-5CD1C5B26905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9B19F661-4F56-1BAF-4B5F-E19F6E70282E}"/>
                  </a:ext>
                </a:extLst>
              </p:cNvPr>
              <p:cNvGrpSpPr/>
              <p:nvPr/>
            </p:nvGrpSpPr>
            <p:grpSpPr>
              <a:xfrm>
                <a:off x="900573" y="1109571"/>
                <a:ext cx="286846" cy="626783"/>
                <a:chOff x="605728" y="1082308"/>
                <a:chExt cx="307362" cy="643839"/>
              </a:xfrm>
            </p:grpSpPr>
            <p:sp>
              <p:nvSpPr>
                <p:cNvPr id="407" name="TextBox 406">
                  <a:extLst>
                    <a:ext uri="{FF2B5EF4-FFF2-40B4-BE49-F238E27FC236}">
                      <a16:creationId xmlns:a16="http://schemas.microsoft.com/office/drawing/2014/main" id="{25318AF6-FF79-6EED-3585-C86D4B075CBA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08" name="TextBox 407">
                  <a:extLst>
                    <a:ext uri="{FF2B5EF4-FFF2-40B4-BE49-F238E27FC236}">
                      <a16:creationId xmlns:a16="http://schemas.microsoft.com/office/drawing/2014/main" id="{B672E152-AA18-9D19-87AC-63F63F1BBAA4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86" name="Group 385">
                <a:extLst>
                  <a:ext uri="{FF2B5EF4-FFF2-40B4-BE49-F238E27FC236}">
                    <a16:creationId xmlns:a16="http://schemas.microsoft.com/office/drawing/2014/main" id="{C5DD7D8D-AB75-7821-BE21-7B0A999E45F0}"/>
                  </a:ext>
                </a:extLst>
              </p:cNvPr>
              <p:cNvGrpSpPr/>
              <p:nvPr/>
            </p:nvGrpSpPr>
            <p:grpSpPr>
              <a:xfrm>
                <a:off x="1220763" y="1107920"/>
                <a:ext cx="286846" cy="626783"/>
                <a:chOff x="605728" y="1082308"/>
                <a:chExt cx="307362" cy="643839"/>
              </a:xfrm>
            </p:grpSpPr>
            <p:sp>
              <p:nvSpPr>
                <p:cNvPr id="405" name="TextBox 404">
                  <a:extLst>
                    <a:ext uri="{FF2B5EF4-FFF2-40B4-BE49-F238E27FC236}">
                      <a16:creationId xmlns:a16="http://schemas.microsoft.com/office/drawing/2014/main" id="{653C74F2-3BF8-4EA8-43C0-F44F66C060EE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06" name="TextBox 405">
                  <a:extLst>
                    <a:ext uri="{FF2B5EF4-FFF2-40B4-BE49-F238E27FC236}">
                      <a16:creationId xmlns:a16="http://schemas.microsoft.com/office/drawing/2014/main" id="{2DD4F714-F087-7328-C152-052F4C0BC1FF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87" name="Group 386">
                <a:extLst>
                  <a:ext uri="{FF2B5EF4-FFF2-40B4-BE49-F238E27FC236}">
                    <a16:creationId xmlns:a16="http://schemas.microsoft.com/office/drawing/2014/main" id="{2B07CF27-8666-A932-5CCF-2CA0AA4CEDBE}"/>
                  </a:ext>
                </a:extLst>
              </p:cNvPr>
              <p:cNvGrpSpPr/>
              <p:nvPr/>
            </p:nvGrpSpPr>
            <p:grpSpPr>
              <a:xfrm>
                <a:off x="1512255" y="1115313"/>
                <a:ext cx="286846" cy="626783"/>
                <a:chOff x="605728" y="1082308"/>
                <a:chExt cx="307362" cy="643839"/>
              </a:xfrm>
            </p:grpSpPr>
            <p:sp>
              <p:nvSpPr>
                <p:cNvPr id="403" name="TextBox 402">
                  <a:extLst>
                    <a:ext uri="{FF2B5EF4-FFF2-40B4-BE49-F238E27FC236}">
                      <a16:creationId xmlns:a16="http://schemas.microsoft.com/office/drawing/2014/main" id="{7C401023-733E-A719-0A49-492A321E7907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B21E78EB-BE77-F6D3-B176-25DCD28F2F43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88" name="Group 387">
                <a:extLst>
                  <a:ext uri="{FF2B5EF4-FFF2-40B4-BE49-F238E27FC236}">
                    <a16:creationId xmlns:a16="http://schemas.microsoft.com/office/drawing/2014/main" id="{3AD0735C-8D22-0F95-4017-9BD45FA6E96D}"/>
                  </a:ext>
                </a:extLst>
              </p:cNvPr>
              <p:cNvGrpSpPr/>
              <p:nvPr/>
            </p:nvGrpSpPr>
            <p:grpSpPr>
              <a:xfrm>
                <a:off x="1833946" y="1106474"/>
                <a:ext cx="286846" cy="626783"/>
                <a:chOff x="605728" y="1082308"/>
                <a:chExt cx="307362" cy="643839"/>
              </a:xfrm>
            </p:grpSpPr>
            <p:sp>
              <p:nvSpPr>
                <p:cNvPr id="401" name="TextBox 400">
                  <a:extLst>
                    <a:ext uri="{FF2B5EF4-FFF2-40B4-BE49-F238E27FC236}">
                      <a16:creationId xmlns:a16="http://schemas.microsoft.com/office/drawing/2014/main" id="{69A55E66-CE56-B108-DA1A-569C22A12228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02" name="TextBox 401">
                  <a:extLst>
                    <a:ext uri="{FF2B5EF4-FFF2-40B4-BE49-F238E27FC236}">
                      <a16:creationId xmlns:a16="http://schemas.microsoft.com/office/drawing/2014/main" id="{31E5D164-7176-022A-8408-316EE736A27A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F5C1582B-3929-B1DE-4473-13B1B1F153C0}"/>
                  </a:ext>
                </a:extLst>
              </p:cNvPr>
              <p:cNvGrpSpPr/>
              <p:nvPr/>
            </p:nvGrpSpPr>
            <p:grpSpPr>
              <a:xfrm>
                <a:off x="2437944" y="1101184"/>
                <a:ext cx="286846" cy="626783"/>
                <a:chOff x="605728" y="1082308"/>
                <a:chExt cx="307362" cy="643839"/>
              </a:xfrm>
            </p:grpSpPr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DBAB6B40-DFC0-B2CD-21FD-4B389905712E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00" name="TextBox 399">
                  <a:extLst>
                    <a:ext uri="{FF2B5EF4-FFF2-40B4-BE49-F238E27FC236}">
                      <a16:creationId xmlns:a16="http://schemas.microsoft.com/office/drawing/2014/main" id="{52AB8BD1-39EE-1E36-3EA9-9A88700A7A78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749E48E3-1577-E3BE-0C64-A20707F6A24C}"/>
                  </a:ext>
                </a:extLst>
              </p:cNvPr>
              <p:cNvGrpSpPr/>
              <p:nvPr/>
            </p:nvGrpSpPr>
            <p:grpSpPr>
              <a:xfrm>
                <a:off x="2749948" y="1099028"/>
                <a:ext cx="286846" cy="626783"/>
                <a:chOff x="605728" y="1082308"/>
                <a:chExt cx="307362" cy="643839"/>
              </a:xfrm>
            </p:grpSpPr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58A7A5BC-6DD2-4893-6046-6125C8B384FA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398" name="TextBox 397">
                  <a:extLst>
                    <a:ext uri="{FF2B5EF4-FFF2-40B4-BE49-F238E27FC236}">
                      <a16:creationId xmlns:a16="http://schemas.microsoft.com/office/drawing/2014/main" id="{FD22C4B6-EB2A-353D-AD22-B92E8FF57A22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7E6B5D76-06C8-D756-DE0E-9CF5C5B2839C}"/>
                  </a:ext>
                </a:extLst>
              </p:cNvPr>
              <p:cNvGrpSpPr/>
              <p:nvPr/>
            </p:nvGrpSpPr>
            <p:grpSpPr>
              <a:xfrm>
                <a:off x="3063959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395" name="TextBox 394">
                  <a:extLst>
                    <a:ext uri="{FF2B5EF4-FFF2-40B4-BE49-F238E27FC236}">
                      <a16:creationId xmlns:a16="http://schemas.microsoft.com/office/drawing/2014/main" id="{F5A48966-5A5F-7118-C0B5-AEB7F528FDE8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45BE6C24-3CAC-42F9-154F-62858A43E18D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43E7CF79-7359-D252-D08C-102975AC8E71}"/>
                  </a:ext>
                </a:extLst>
              </p:cNvPr>
              <p:cNvGrpSpPr/>
              <p:nvPr/>
            </p:nvGrpSpPr>
            <p:grpSpPr>
              <a:xfrm>
                <a:off x="3377970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AD78149F-7E2D-E9FD-F4FD-926DF3ACCC58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ECABF948-72A2-0493-0DC4-8CC13F2E5987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</p:grp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FEE8966C-C207-F97C-14BD-DC7C1B4B5AAF}"/>
              </a:ext>
            </a:extLst>
          </p:cNvPr>
          <p:cNvGrpSpPr/>
          <p:nvPr/>
        </p:nvGrpSpPr>
        <p:grpSpPr>
          <a:xfrm>
            <a:off x="6781246" y="1724231"/>
            <a:ext cx="6176452" cy="644648"/>
            <a:chOff x="6781246" y="1724231"/>
            <a:chExt cx="6176452" cy="644648"/>
          </a:xfrm>
        </p:grpSpPr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76695760-1DE9-3ACE-D441-71AC8BD40C72}"/>
                </a:ext>
              </a:extLst>
            </p:cNvPr>
            <p:cNvGrpSpPr/>
            <p:nvPr/>
          </p:nvGrpSpPr>
          <p:grpSpPr>
            <a:xfrm>
              <a:off x="6781246" y="1724231"/>
              <a:ext cx="3076909" cy="644648"/>
              <a:chOff x="587907" y="1097448"/>
              <a:chExt cx="3076909" cy="644648"/>
            </a:xfrm>
          </p:grpSpPr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E2765C3C-2347-83FF-60CF-419FA232F776}"/>
                  </a:ext>
                </a:extLst>
              </p:cNvPr>
              <p:cNvGrpSpPr/>
              <p:nvPr/>
            </p:nvGrpSpPr>
            <p:grpSpPr>
              <a:xfrm>
                <a:off x="2133624" y="1108746"/>
                <a:ext cx="286846" cy="626783"/>
                <a:chOff x="605728" y="1082308"/>
                <a:chExt cx="307362" cy="643839"/>
              </a:xfrm>
            </p:grpSpPr>
            <p:sp>
              <p:nvSpPr>
                <p:cNvPr id="442" name="TextBox 441">
                  <a:extLst>
                    <a:ext uri="{FF2B5EF4-FFF2-40B4-BE49-F238E27FC236}">
                      <a16:creationId xmlns:a16="http://schemas.microsoft.com/office/drawing/2014/main" id="{D18E2B35-3683-DBEF-7899-D19073A1EC4B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43" name="TextBox 442">
                  <a:extLst>
                    <a:ext uri="{FF2B5EF4-FFF2-40B4-BE49-F238E27FC236}">
                      <a16:creationId xmlns:a16="http://schemas.microsoft.com/office/drawing/2014/main" id="{C47CFDA5-A223-854C-F773-4710864FC512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15" name="Group 414">
                <a:extLst>
                  <a:ext uri="{FF2B5EF4-FFF2-40B4-BE49-F238E27FC236}">
                    <a16:creationId xmlns:a16="http://schemas.microsoft.com/office/drawing/2014/main" id="{CCA69B57-8629-F3E2-4575-FB80F7DC2975}"/>
                  </a:ext>
                </a:extLst>
              </p:cNvPr>
              <p:cNvGrpSpPr/>
              <p:nvPr/>
            </p:nvGrpSpPr>
            <p:grpSpPr>
              <a:xfrm>
                <a:off x="587907" y="1097448"/>
                <a:ext cx="286846" cy="626783"/>
                <a:chOff x="605728" y="1082308"/>
                <a:chExt cx="307362" cy="643839"/>
              </a:xfrm>
            </p:grpSpPr>
            <p:sp>
              <p:nvSpPr>
                <p:cNvPr id="440" name="TextBox 439">
                  <a:extLst>
                    <a:ext uri="{FF2B5EF4-FFF2-40B4-BE49-F238E27FC236}">
                      <a16:creationId xmlns:a16="http://schemas.microsoft.com/office/drawing/2014/main" id="{6E504441-8C67-1252-3952-E0CE41976998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41" name="TextBox 440">
                  <a:extLst>
                    <a:ext uri="{FF2B5EF4-FFF2-40B4-BE49-F238E27FC236}">
                      <a16:creationId xmlns:a16="http://schemas.microsoft.com/office/drawing/2014/main" id="{831F3FE9-CE70-76C7-C6A1-4CAA473C4BEE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3187FE90-24D3-DD3B-0EE7-A1CF7E706E3A}"/>
                  </a:ext>
                </a:extLst>
              </p:cNvPr>
              <p:cNvGrpSpPr/>
              <p:nvPr/>
            </p:nvGrpSpPr>
            <p:grpSpPr>
              <a:xfrm>
                <a:off x="900573" y="1109571"/>
                <a:ext cx="286846" cy="626783"/>
                <a:chOff x="605728" y="1082308"/>
                <a:chExt cx="307362" cy="643839"/>
              </a:xfrm>
            </p:grpSpPr>
            <p:sp>
              <p:nvSpPr>
                <p:cNvPr id="438" name="TextBox 437">
                  <a:extLst>
                    <a:ext uri="{FF2B5EF4-FFF2-40B4-BE49-F238E27FC236}">
                      <a16:creationId xmlns:a16="http://schemas.microsoft.com/office/drawing/2014/main" id="{21EEEE10-6F05-BC0D-07CE-0AB3FAAB7885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39" name="TextBox 438">
                  <a:extLst>
                    <a:ext uri="{FF2B5EF4-FFF2-40B4-BE49-F238E27FC236}">
                      <a16:creationId xmlns:a16="http://schemas.microsoft.com/office/drawing/2014/main" id="{07EF1462-04D8-8FEB-37C9-0FCA4F57C2C7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17" name="Group 416">
                <a:extLst>
                  <a:ext uri="{FF2B5EF4-FFF2-40B4-BE49-F238E27FC236}">
                    <a16:creationId xmlns:a16="http://schemas.microsoft.com/office/drawing/2014/main" id="{58A82EE7-A3B1-1C66-B82D-2D98BA9271E6}"/>
                  </a:ext>
                </a:extLst>
              </p:cNvPr>
              <p:cNvGrpSpPr/>
              <p:nvPr/>
            </p:nvGrpSpPr>
            <p:grpSpPr>
              <a:xfrm>
                <a:off x="1220763" y="1107920"/>
                <a:ext cx="286846" cy="626783"/>
                <a:chOff x="605728" y="1082308"/>
                <a:chExt cx="307362" cy="643839"/>
              </a:xfrm>
            </p:grpSpPr>
            <p:sp>
              <p:nvSpPr>
                <p:cNvPr id="436" name="TextBox 435">
                  <a:extLst>
                    <a:ext uri="{FF2B5EF4-FFF2-40B4-BE49-F238E27FC236}">
                      <a16:creationId xmlns:a16="http://schemas.microsoft.com/office/drawing/2014/main" id="{92E3326C-7388-0082-09BB-6A9969C045FA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37" name="TextBox 436">
                  <a:extLst>
                    <a:ext uri="{FF2B5EF4-FFF2-40B4-BE49-F238E27FC236}">
                      <a16:creationId xmlns:a16="http://schemas.microsoft.com/office/drawing/2014/main" id="{83379278-68F0-0840-8898-430E76F33F6A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18" name="Group 417">
                <a:extLst>
                  <a:ext uri="{FF2B5EF4-FFF2-40B4-BE49-F238E27FC236}">
                    <a16:creationId xmlns:a16="http://schemas.microsoft.com/office/drawing/2014/main" id="{4CFEB466-6FD1-2842-519E-494AA337DF75}"/>
                  </a:ext>
                </a:extLst>
              </p:cNvPr>
              <p:cNvGrpSpPr/>
              <p:nvPr/>
            </p:nvGrpSpPr>
            <p:grpSpPr>
              <a:xfrm>
                <a:off x="1512255" y="1115313"/>
                <a:ext cx="286846" cy="626783"/>
                <a:chOff x="605728" y="1082308"/>
                <a:chExt cx="307362" cy="643839"/>
              </a:xfrm>
            </p:grpSpPr>
            <p:sp>
              <p:nvSpPr>
                <p:cNvPr id="434" name="TextBox 433">
                  <a:extLst>
                    <a:ext uri="{FF2B5EF4-FFF2-40B4-BE49-F238E27FC236}">
                      <a16:creationId xmlns:a16="http://schemas.microsoft.com/office/drawing/2014/main" id="{02C1F282-54A2-9C31-59F6-E5FD40A79030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35" name="TextBox 434">
                  <a:extLst>
                    <a:ext uri="{FF2B5EF4-FFF2-40B4-BE49-F238E27FC236}">
                      <a16:creationId xmlns:a16="http://schemas.microsoft.com/office/drawing/2014/main" id="{6B4C8CED-72A8-758F-26B5-24347AB4DAAA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19" name="Group 418">
                <a:extLst>
                  <a:ext uri="{FF2B5EF4-FFF2-40B4-BE49-F238E27FC236}">
                    <a16:creationId xmlns:a16="http://schemas.microsoft.com/office/drawing/2014/main" id="{B86BD63D-B1F4-C8E1-7B35-88A2B11F6F1B}"/>
                  </a:ext>
                </a:extLst>
              </p:cNvPr>
              <p:cNvGrpSpPr/>
              <p:nvPr/>
            </p:nvGrpSpPr>
            <p:grpSpPr>
              <a:xfrm>
                <a:off x="1833946" y="1106474"/>
                <a:ext cx="286846" cy="626783"/>
                <a:chOff x="605728" y="1082308"/>
                <a:chExt cx="307362" cy="643839"/>
              </a:xfrm>
            </p:grpSpPr>
            <p:sp>
              <p:nvSpPr>
                <p:cNvPr id="432" name="TextBox 431">
                  <a:extLst>
                    <a:ext uri="{FF2B5EF4-FFF2-40B4-BE49-F238E27FC236}">
                      <a16:creationId xmlns:a16="http://schemas.microsoft.com/office/drawing/2014/main" id="{30219E55-9FB6-65A3-18F5-997A2ECBAF13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33" name="TextBox 432">
                  <a:extLst>
                    <a:ext uri="{FF2B5EF4-FFF2-40B4-BE49-F238E27FC236}">
                      <a16:creationId xmlns:a16="http://schemas.microsoft.com/office/drawing/2014/main" id="{8531A8C6-827C-448F-77EA-5B11C55C8CCC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20" name="Group 419">
                <a:extLst>
                  <a:ext uri="{FF2B5EF4-FFF2-40B4-BE49-F238E27FC236}">
                    <a16:creationId xmlns:a16="http://schemas.microsoft.com/office/drawing/2014/main" id="{8A6ABE32-0D72-BFDC-F35E-9A75ECA0712D}"/>
                  </a:ext>
                </a:extLst>
              </p:cNvPr>
              <p:cNvGrpSpPr/>
              <p:nvPr/>
            </p:nvGrpSpPr>
            <p:grpSpPr>
              <a:xfrm>
                <a:off x="2437944" y="1101184"/>
                <a:ext cx="286846" cy="626783"/>
                <a:chOff x="605728" y="1082308"/>
                <a:chExt cx="307362" cy="643839"/>
              </a:xfrm>
            </p:grpSpPr>
            <p:sp>
              <p:nvSpPr>
                <p:cNvPr id="430" name="TextBox 429">
                  <a:extLst>
                    <a:ext uri="{FF2B5EF4-FFF2-40B4-BE49-F238E27FC236}">
                      <a16:creationId xmlns:a16="http://schemas.microsoft.com/office/drawing/2014/main" id="{CC980627-5742-CC92-0818-81CA8A64F92C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31" name="TextBox 430">
                  <a:extLst>
                    <a:ext uri="{FF2B5EF4-FFF2-40B4-BE49-F238E27FC236}">
                      <a16:creationId xmlns:a16="http://schemas.microsoft.com/office/drawing/2014/main" id="{D432D816-5602-2EDE-899F-1221F1B254B3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21" name="Group 420">
                <a:extLst>
                  <a:ext uri="{FF2B5EF4-FFF2-40B4-BE49-F238E27FC236}">
                    <a16:creationId xmlns:a16="http://schemas.microsoft.com/office/drawing/2014/main" id="{44CD7CD2-A517-1C9D-4E43-4CE30F224978}"/>
                  </a:ext>
                </a:extLst>
              </p:cNvPr>
              <p:cNvGrpSpPr/>
              <p:nvPr/>
            </p:nvGrpSpPr>
            <p:grpSpPr>
              <a:xfrm>
                <a:off x="2749948" y="1099028"/>
                <a:ext cx="286846" cy="626783"/>
                <a:chOff x="605728" y="1082308"/>
                <a:chExt cx="307362" cy="643839"/>
              </a:xfrm>
            </p:grpSpPr>
            <p:sp>
              <p:nvSpPr>
                <p:cNvPr id="428" name="TextBox 427">
                  <a:extLst>
                    <a:ext uri="{FF2B5EF4-FFF2-40B4-BE49-F238E27FC236}">
                      <a16:creationId xmlns:a16="http://schemas.microsoft.com/office/drawing/2014/main" id="{6CD0D851-C6BD-E2A5-F304-5CC527EEC309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29" name="TextBox 428">
                  <a:extLst>
                    <a:ext uri="{FF2B5EF4-FFF2-40B4-BE49-F238E27FC236}">
                      <a16:creationId xmlns:a16="http://schemas.microsoft.com/office/drawing/2014/main" id="{0738D4A0-F8C2-4867-362B-C611EF2F3149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22" name="Group 421">
                <a:extLst>
                  <a:ext uri="{FF2B5EF4-FFF2-40B4-BE49-F238E27FC236}">
                    <a16:creationId xmlns:a16="http://schemas.microsoft.com/office/drawing/2014/main" id="{38AC8973-B760-FF8B-8824-F3F7A829BD70}"/>
                  </a:ext>
                </a:extLst>
              </p:cNvPr>
              <p:cNvGrpSpPr/>
              <p:nvPr/>
            </p:nvGrpSpPr>
            <p:grpSpPr>
              <a:xfrm>
                <a:off x="3063959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426" name="TextBox 425">
                  <a:extLst>
                    <a:ext uri="{FF2B5EF4-FFF2-40B4-BE49-F238E27FC236}">
                      <a16:creationId xmlns:a16="http://schemas.microsoft.com/office/drawing/2014/main" id="{347EABAD-C6F3-214E-D945-6E4BDF01DC04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27" name="TextBox 426">
                  <a:extLst>
                    <a:ext uri="{FF2B5EF4-FFF2-40B4-BE49-F238E27FC236}">
                      <a16:creationId xmlns:a16="http://schemas.microsoft.com/office/drawing/2014/main" id="{2081AE36-E767-30FD-0AC5-76CCDAE69962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23" name="Group 422">
                <a:extLst>
                  <a:ext uri="{FF2B5EF4-FFF2-40B4-BE49-F238E27FC236}">
                    <a16:creationId xmlns:a16="http://schemas.microsoft.com/office/drawing/2014/main" id="{6D4CA21F-AEB5-3D76-2125-9DCD14B066C9}"/>
                  </a:ext>
                </a:extLst>
              </p:cNvPr>
              <p:cNvGrpSpPr/>
              <p:nvPr/>
            </p:nvGrpSpPr>
            <p:grpSpPr>
              <a:xfrm>
                <a:off x="3377970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031A0F4C-31B1-478D-7299-5268222483CF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25" name="TextBox 424">
                  <a:extLst>
                    <a:ext uri="{FF2B5EF4-FFF2-40B4-BE49-F238E27FC236}">
                      <a16:creationId xmlns:a16="http://schemas.microsoft.com/office/drawing/2014/main" id="{DC01529A-D1A4-9A2E-149F-F7BC50134208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</p:grpSp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id="{F6DEA90D-19A6-A2C9-F05C-46571F2BACAE}"/>
                </a:ext>
              </a:extLst>
            </p:cNvPr>
            <p:cNvGrpSpPr/>
            <p:nvPr/>
          </p:nvGrpSpPr>
          <p:grpSpPr>
            <a:xfrm>
              <a:off x="9880789" y="1724231"/>
              <a:ext cx="3076909" cy="644648"/>
              <a:chOff x="587907" y="1097448"/>
              <a:chExt cx="3076909" cy="644648"/>
            </a:xfrm>
          </p:grpSpPr>
          <p:grpSp>
            <p:nvGrpSpPr>
              <p:cNvPr id="445" name="Group 444">
                <a:extLst>
                  <a:ext uri="{FF2B5EF4-FFF2-40B4-BE49-F238E27FC236}">
                    <a16:creationId xmlns:a16="http://schemas.microsoft.com/office/drawing/2014/main" id="{89748AF9-D0F8-77FD-4C66-30A49F64E587}"/>
                  </a:ext>
                </a:extLst>
              </p:cNvPr>
              <p:cNvGrpSpPr/>
              <p:nvPr/>
            </p:nvGrpSpPr>
            <p:grpSpPr>
              <a:xfrm>
                <a:off x="2133624" y="1108746"/>
                <a:ext cx="286846" cy="626783"/>
                <a:chOff x="605728" y="1082308"/>
                <a:chExt cx="307362" cy="643839"/>
              </a:xfrm>
            </p:grpSpPr>
            <p:sp>
              <p:nvSpPr>
                <p:cNvPr id="473" name="TextBox 472">
                  <a:extLst>
                    <a:ext uri="{FF2B5EF4-FFF2-40B4-BE49-F238E27FC236}">
                      <a16:creationId xmlns:a16="http://schemas.microsoft.com/office/drawing/2014/main" id="{6339A4C3-0596-D66B-AF25-B1E510F7D90C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74" name="TextBox 473">
                  <a:extLst>
                    <a:ext uri="{FF2B5EF4-FFF2-40B4-BE49-F238E27FC236}">
                      <a16:creationId xmlns:a16="http://schemas.microsoft.com/office/drawing/2014/main" id="{8A8DFA7C-A505-2164-5539-E7DF04F8AB06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46" name="Group 445">
                <a:extLst>
                  <a:ext uri="{FF2B5EF4-FFF2-40B4-BE49-F238E27FC236}">
                    <a16:creationId xmlns:a16="http://schemas.microsoft.com/office/drawing/2014/main" id="{C39C3A31-4B33-4FED-44D0-46B3E6661469}"/>
                  </a:ext>
                </a:extLst>
              </p:cNvPr>
              <p:cNvGrpSpPr/>
              <p:nvPr/>
            </p:nvGrpSpPr>
            <p:grpSpPr>
              <a:xfrm>
                <a:off x="587907" y="1097448"/>
                <a:ext cx="286846" cy="626783"/>
                <a:chOff x="605728" y="1082308"/>
                <a:chExt cx="307362" cy="643839"/>
              </a:xfrm>
            </p:grpSpPr>
            <p:sp>
              <p:nvSpPr>
                <p:cNvPr id="471" name="TextBox 470">
                  <a:extLst>
                    <a:ext uri="{FF2B5EF4-FFF2-40B4-BE49-F238E27FC236}">
                      <a16:creationId xmlns:a16="http://schemas.microsoft.com/office/drawing/2014/main" id="{569A3987-867D-EC6A-6DA6-1509ABBCDBD6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72" name="TextBox 471">
                  <a:extLst>
                    <a:ext uri="{FF2B5EF4-FFF2-40B4-BE49-F238E27FC236}">
                      <a16:creationId xmlns:a16="http://schemas.microsoft.com/office/drawing/2014/main" id="{4F6357A5-AB55-1146-359D-E831E82BDD3F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47" name="Group 446">
                <a:extLst>
                  <a:ext uri="{FF2B5EF4-FFF2-40B4-BE49-F238E27FC236}">
                    <a16:creationId xmlns:a16="http://schemas.microsoft.com/office/drawing/2014/main" id="{10F2234D-B30E-2DFB-EA7E-6343C4F09E20}"/>
                  </a:ext>
                </a:extLst>
              </p:cNvPr>
              <p:cNvGrpSpPr/>
              <p:nvPr/>
            </p:nvGrpSpPr>
            <p:grpSpPr>
              <a:xfrm>
                <a:off x="900573" y="1109571"/>
                <a:ext cx="286846" cy="626783"/>
                <a:chOff x="605728" y="1082308"/>
                <a:chExt cx="307362" cy="643839"/>
              </a:xfrm>
            </p:grpSpPr>
            <p:sp>
              <p:nvSpPr>
                <p:cNvPr id="469" name="TextBox 468">
                  <a:extLst>
                    <a:ext uri="{FF2B5EF4-FFF2-40B4-BE49-F238E27FC236}">
                      <a16:creationId xmlns:a16="http://schemas.microsoft.com/office/drawing/2014/main" id="{3A778AA2-E038-E78D-0951-BB593E29E460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70" name="TextBox 469">
                  <a:extLst>
                    <a:ext uri="{FF2B5EF4-FFF2-40B4-BE49-F238E27FC236}">
                      <a16:creationId xmlns:a16="http://schemas.microsoft.com/office/drawing/2014/main" id="{AFB339AB-45F8-9660-974B-E23CC1C59717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48" name="Group 447">
                <a:extLst>
                  <a:ext uri="{FF2B5EF4-FFF2-40B4-BE49-F238E27FC236}">
                    <a16:creationId xmlns:a16="http://schemas.microsoft.com/office/drawing/2014/main" id="{D998063C-A3CE-3416-BE87-AF8C922FCE7A}"/>
                  </a:ext>
                </a:extLst>
              </p:cNvPr>
              <p:cNvGrpSpPr/>
              <p:nvPr/>
            </p:nvGrpSpPr>
            <p:grpSpPr>
              <a:xfrm>
                <a:off x="1220763" y="1107920"/>
                <a:ext cx="286846" cy="626783"/>
                <a:chOff x="605728" y="1082308"/>
                <a:chExt cx="307362" cy="643839"/>
              </a:xfrm>
            </p:grpSpPr>
            <p:sp>
              <p:nvSpPr>
                <p:cNvPr id="467" name="TextBox 466">
                  <a:extLst>
                    <a:ext uri="{FF2B5EF4-FFF2-40B4-BE49-F238E27FC236}">
                      <a16:creationId xmlns:a16="http://schemas.microsoft.com/office/drawing/2014/main" id="{3EB8DB0E-39BC-DF82-F22A-12EDCE0554F0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68" name="TextBox 467">
                  <a:extLst>
                    <a:ext uri="{FF2B5EF4-FFF2-40B4-BE49-F238E27FC236}">
                      <a16:creationId xmlns:a16="http://schemas.microsoft.com/office/drawing/2014/main" id="{F568CE1C-88B1-B1E6-0C90-6D08BA98FD2F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49" name="Group 448">
                <a:extLst>
                  <a:ext uri="{FF2B5EF4-FFF2-40B4-BE49-F238E27FC236}">
                    <a16:creationId xmlns:a16="http://schemas.microsoft.com/office/drawing/2014/main" id="{87DBA7DF-13AB-654C-DB5E-6B7ED1122C45}"/>
                  </a:ext>
                </a:extLst>
              </p:cNvPr>
              <p:cNvGrpSpPr/>
              <p:nvPr/>
            </p:nvGrpSpPr>
            <p:grpSpPr>
              <a:xfrm>
                <a:off x="1512255" y="1115313"/>
                <a:ext cx="286846" cy="626783"/>
                <a:chOff x="605728" y="1082308"/>
                <a:chExt cx="307362" cy="643839"/>
              </a:xfrm>
            </p:grpSpPr>
            <p:sp>
              <p:nvSpPr>
                <p:cNvPr id="465" name="TextBox 464">
                  <a:extLst>
                    <a:ext uri="{FF2B5EF4-FFF2-40B4-BE49-F238E27FC236}">
                      <a16:creationId xmlns:a16="http://schemas.microsoft.com/office/drawing/2014/main" id="{EF1F29D2-58AD-0997-B968-F05468BCAB3F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66" name="TextBox 465">
                  <a:extLst>
                    <a:ext uri="{FF2B5EF4-FFF2-40B4-BE49-F238E27FC236}">
                      <a16:creationId xmlns:a16="http://schemas.microsoft.com/office/drawing/2014/main" id="{135E4888-344B-ED42-440C-83F2FAB6BAEC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50" name="Group 449">
                <a:extLst>
                  <a:ext uri="{FF2B5EF4-FFF2-40B4-BE49-F238E27FC236}">
                    <a16:creationId xmlns:a16="http://schemas.microsoft.com/office/drawing/2014/main" id="{B3F43179-C2C3-BB22-50F0-414412A91638}"/>
                  </a:ext>
                </a:extLst>
              </p:cNvPr>
              <p:cNvGrpSpPr/>
              <p:nvPr/>
            </p:nvGrpSpPr>
            <p:grpSpPr>
              <a:xfrm>
                <a:off x="1833946" y="1106474"/>
                <a:ext cx="286846" cy="626783"/>
                <a:chOff x="605728" y="1082308"/>
                <a:chExt cx="307362" cy="643839"/>
              </a:xfrm>
            </p:grpSpPr>
            <p:sp>
              <p:nvSpPr>
                <p:cNvPr id="463" name="TextBox 462">
                  <a:extLst>
                    <a:ext uri="{FF2B5EF4-FFF2-40B4-BE49-F238E27FC236}">
                      <a16:creationId xmlns:a16="http://schemas.microsoft.com/office/drawing/2014/main" id="{1B19BC35-107D-B966-975D-9BD52DE9E16D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64" name="TextBox 463">
                  <a:extLst>
                    <a:ext uri="{FF2B5EF4-FFF2-40B4-BE49-F238E27FC236}">
                      <a16:creationId xmlns:a16="http://schemas.microsoft.com/office/drawing/2014/main" id="{1A8D47F7-8854-F238-A158-1DF57DE63A93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51" name="Group 450">
                <a:extLst>
                  <a:ext uri="{FF2B5EF4-FFF2-40B4-BE49-F238E27FC236}">
                    <a16:creationId xmlns:a16="http://schemas.microsoft.com/office/drawing/2014/main" id="{FC9E045E-1672-43EA-6CC7-E129EE429CC7}"/>
                  </a:ext>
                </a:extLst>
              </p:cNvPr>
              <p:cNvGrpSpPr/>
              <p:nvPr/>
            </p:nvGrpSpPr>
            <p:grpSpPr>
              <a:xfrm>
                <a:off x="2437944" y="1101184"/>
                <a:ext cx="286846" cy="626783"/>
                <a:chOff x="605728" y="1082308"/>
                <a:chExt cx="307362" cy="643839"/>
              </a:xfrm>
            </p:grpSpPr>
            <p:sp>
              <p:nvSpPr>
                <p:cNvPr id="461" name="TextBox 460">
                  <a:extLst>
                    <a:ext uri="{FF2B5EF4-FFF2-40B4-BE49-F238E27FC236}">
                      <a16:creationId xmlns:a16="http://schemas.microsoft.com/office/drawing/2014/main" id="{AC18585D-45D8-EA85-8327-15631E6729F6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62" name="TextBox 461">
                  <a:extLst>
                    <a:ext uri="{FF2B5EF4-FFF2-40B4-BE49-F238E27FC236}">
                      <a16:creationId xmlns:a16="http://schemas.microsoft.com/office/drawing/2014/main" id="{4BEAFC4D-E839-2C1E-636E-81C41CCD168C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52" name="Group 451">
                <a:extLst>
                  <a:ext uri="{FF2B5EF4-FFF2-40B4-BE49-F238E27FC236}">
                    <a16:creationId xmlns:a16="http://schemas.microsoft.com/office/drawing/2014/main" id="{33A0DEAE-33C0-48E9-B58C-51FDB8913602}"/>
                  </a:ext>
                </a:extLst>
              </p:cNvPr>
              <p:cNvGrpSpPr/>
              <p:nvPr/>
            </p:nvGrpSpPr>
            <p:grpSpPr>
              <a:xfrm>
                <a:off x="2749948" y="1099028"/>
                <a:ext cx="286846" cy="626783"/>
                <a:chOff x="605728" y="1082308"/>
                <a:chExt cx="307362" cy="643839"/>
              </a:xfrm>
            </p:grpSpPr>
            <p:sp>
              <p:nvSpPr>
                <p:cNvPr id="459" name="TextBox 458">
                  <a:extLst>
                    <a:ext uri="{FF2B5EF4-FFF2-40B4-BE49-F238E27FC236}">
                      <a16:creationId xmlns:a16="http://schemas.microsoft.com/office/drawing/2014/main" id="{B6973582-31FD-2E26-AF76-1730CF3860CC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60" name="TextBox 459">
                  <a:extLst>
                    <a:ext uri="{FF2B5EF4-FFF2-40B4-BE49-F238E27FC236}">
                      <a16:creationId xmlns:a16="http://schemas.microsoft.com/office/drawing/2014/main" id="{0728A2FF-F0D4-9351-D394-14B54B6BD140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53" name="Group 452">
                <a:extLst>
                  <a:ext uri="{FF2B5EF4-FFF2-40B4-BE49-F238E27FC236}">
                    <a16:creationId xmlns:a16="http://schemas.microsoft.com/office/drawing/2014/main" id="{D8130E61-FC12-F4A6-D92F-07F20835FC14}"/>
                  </a:ext>
                </a:extLst>
              </p:cNvPr>
              <p:cNvGrpSpPr/>
              <p:nvPr/>
            </p:nvGrpSpPr>
            <p:grpSpPr>
              <a:xfrm>
                <a:off x="3063959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457" name="TextBox 456">
                  <a:extLst>
                    <a:ext uri="{FF2B5EF4-FFF2-40B4-BE49-F238E27FC236}">
                      <a16:creationId xmlns:a16="http://schemas.microsoft.com/office/drawing/2014/main" id="{89A50697-7AAE-9CD3-4C44-00F325BA6F3A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58" name="TextBox 457">
                  <a:extLst>
                    <a:ext uri="{FF2B5EF4-FFF2-40B4-BE49-F238E27FC236}">
                      <a16:creationId xmlns:a16="http://schemas.microsoft.com/office/drawing/2014/main" id="{B02B8D9D-CB5C-38D3-98D4-A193CDC89A9B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54" name="Group 453">
                <a:extLst>
                  <a:ext uri="{FF2B5EF4-FFF2-40B4-BE49-F238E27FC236}">
                    <a16:creationId xmlns:a16="http://schemas.microsoft.com/office/drawing/2014/main" id="{91903E0D-B9EC-A78A-7113-25549563B5D4}"/>
                  </a:ext>
                </a:extLst>
              </p:cNvPr>
              <p:cNvGrpSpPr/>
              <p:nvPr/>
            </p:nvGrpSpPr>
            <p:grpSpPr>
              <a:xfrm>
                <a:off x="3377970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455" name="TextBox 454">
                  <a:extLst>
                    <a:ext uri="{FF2B5EF4-FFF2-40B4-BE49-F238E27FC236}">
                      <a16:creationId xmlns:a16="http://schemas.microsoft.com/office/drawing/2014/main" id="{C78E7AF1-9B2A-6EF0-541C-5CDD5BD6E557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56" name="TextBox 455">
                  <a:extLst>
                    <a:ext uri="{FF2B5EF4-FFF2-40B4-BE49-F238E27FC236}">
                      <a16:creationId xmlns:a16="http://schemas.microsoft.com/office/drawing/2014/main" id="{2DE70F56-90ED-F425-D9C3-9CC1088B7B64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</p:grpSp>
      </p:grpSp>
      <p:sp>
        <p:nvSpPr>
          <p:cNvPr id="475" name="TextBox 474">
            <a:extLst>
              <a:ext uri="{FF2B5EF4-FFF2-40B4-BE49-F238E27FC236}">
                <a16:creationId xmlns:a16="http://schemas.microsoft.com/office/drawing/2014/main" id="{43C070E1-1530-2E96-0769-8537E2ABADEF}"/>
              </a:ext>
            </a:extLst>
          </p:cNvPr>
          <p:cNvSpPr txBox="1"/>
          <p:nvPr/>
        </p:nvSpPr>
        <p:spPr>
          <a:xfrm>
            <a:off x="9860261" y="1398896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121D2C9B-E1DB-321E-78BA-2B801FADF60B}"/>
              </a:ext>
            </a:extLst>
          </p:cNvPr>
          <p:cNvSpPr txBox="1"/>
          <p:nvPr/>
        </p:nvSpPr>
        <p:spPr>
          <a:xfrm>
            <a:off x="12332754" y="1100780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81A0729D-05C1-3C6F-133E-99BDEE8586F8}"/>
              </a:ext>
            </a:extLst>
          </p:cNvPr>
          <p:cNvGrpSpPr/>
          <p:nvPr/>
        </p:nvGrpSpPr>
        <p:grpSpPr>
          <a:xfrm>
            <a:off x="587907" y="4667018"/>
            <a:ext cx="6176453" cy="644648"/>
            <a:chOff x="6781246" y="1724231"/>
            <a:chExt cx="6176453" cy="644648"/>
          </a:xfrm>
        </p:grpSpPr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92BB0ABD-C7BC-E3C1-FC48-7765874599D3}"/>
                </a:ext>
              </a:extLst>
            </p:cNvPr>
            <p:cNvGrpSpPr/>
            <p:nvPr/>
          </p:nvGrpSpPr>
          <p:grpSpPr>
            <a:xfrm>
              <a:off x="6781246" y="1724231"/>
              <a:ext cx="3076909" cy="644648"/>
              <a:chOff x="587907" y="1097448"/>
              <a:chExt cx="3076909" cy="644648"/>
            </a:xfrm>
          </p:grpSpPr>
          <p:grpSp>
            <p:nvGrpSpPr>
              <p:cNvPr id="511" name="Group 510">
                <a:extLst>
                  <a:ext uri="{FF2B5EF4-FFF2-40B4-BE49-F238E27FC236}">
                    <a16:creationId xmlns:a16="http://schemas.microsoft.com/office/drawing/2014/main" id="{198AA7FC-DB0D-038C-AF08-8793CB9F5A0F}"/>
                  </a:ext>
                </a:extLst>
              </p:cNvPr>
              <p:cNvGrpSpPr/>
              <p:nvPr/>
            </p:nvGrpSpPr>
            <p:grpSpPr>
              <a:xfrm>
                <a:off x="2133624" y="1108746"/>
                <a:ext cx="286846" cy="626783"/>
                <a:chOff x="605728" y="1082308"/>
                <a:chExt cx="307362" cy="643839"/>
              </a:xfrm>
            </p:grpSpPr>
            <p:sp>
              <p:nvSpPr>
                <p:cNvPr id="539" name="TextBox 538">
                  <a:extLst>
                    <a:ext uri="{FF2B5EF4-FFF2-40B4-BE49-F238E27FC236}">
                      <a16:creationId xmlns:a16="http://schemas.microsoft.com/office/drawing/2014/main" id="{3599E2B1-A782-5BB7-71C7-C122160504BC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40" name="TextBox 539">
                  <a:extLst>
                    <a:ext uri="{FF2B5EF4-FFF2-40B4-BE49-F238E27FC236}">
                      <a16:creationId xmlns:a16="http://schemas.microsoft.com/office/drawing/2014/main" id="{3B254071-F8AE-69E5-7E74-88728F876C5C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B668D38A-EEA4-AF57-8CDC-BDC8F0A32748}"/>
                  </a:ext>
                </a:extLst>
              </p:cNvPr>
              <p:cNvGrpSpPr/>
              <p:nvPr/>
            </p:nvGrpSpPr>
            <p:grpSpPr>
              <a:xfrm>
                <a:off x="587907" y="1097448"/>
                <a:ext cx="286846" cy="626783"/>
                <a:chOff x="605728" y="1082308"/>
                <a:chExt cx="307362" cy="643839"/>
              </a:xfrm>
            </p:grpSpPr>
            <p:sp>
              <p:nvSpPr>
                <p:cNvPr id="537" name="TextBox 536">
                  <a:extLst>
                    <a:ext uri="{FF2B5EF4-FFF2-40B4-BE49-F238E27FC236}">
                      <a16:creationId xmlns:a16="http://schemas.microsoft.com/office/drawing/2014/main" id="{C4301370-77BF-FD65-BAF6-A1637F943FAD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38" name="TextBox 537">
                  <a:extLst>
                    <a:ext uri="{FF2B5EF4-FFF2-40B4-BE49-F238E27FC236}">
                      <a16:creationId xmlns:a16="http://schemas.microsoft.com/office/drawing/2014/main" id="{135DAD1B-A19F-7D93-FAFD-776B7B1E5F04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13" name="Group 512">
                <a:extLst>
                  <a:ext uri="{FF2B5EF4-FFF2-40B4-BE49-F238E27FC236}">
                    <a16:creationId xmlns:a16="http://schemas.microsoft.com/office/drawing/2014/main" id="{D2DE87CD-2DDC-7B3C-BB97-CB7A6E42CF2E}"/>
                  </a:ext>
                </a:extLst>
              </p:cNvPr>
              <p:cNvGrpSpPr/>
              <p:nvPr/>
            </p:nvGrpSpPr>
            <p:grpSpPr>
              <a:xfrm>
                <a:off x="900573" y="1109571"/>
                <a:ext cx="286846" cy="626783"/>
                <a:chOff x="605728" y="1082308"/>
                <a:chExt cx="307362" cy="643839"/>
              </a:xfrm>
            </p:grpSpPr>
            <p:sp>
              <p:nvSpPr>
                <p:cNvPr id="535" name="TextBox 534">
                  <a:extLst>
                    <a:ext uri="{FF2B5EF4-FFF2-40B4-BE49-F238E27FC236}">
                      <a16:creationId xmlns:a16="http://schemas.microsoft.com/office/drawing/2014/main" id="{71C51998-C45D-BF2C-7296-2A0C5DD6BC7A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36" name="TextBox 535">
                  <a:extLst>
                    <a:ext uri="{FF2B5EF4-FFF2-40B4-BE49-F238E27FC236}">
                      <a16:creationId xmlns:a16="http://schemas.microsoft.com/office/drawing/2014/main" id="{D183BA6A-36B0-D64C-5030-B1ECA558854D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14" name="Group 513">
                <a:extLst>
                  <a:ext uri="{FF2B5EF4-FFF2-40B4-BE49-F238E27FC236}">
                    <a16:creationId xmlns:a16="http://schemas.microsoft.com/office/drawing/2014/main" id="{B2C521FC-F83E-D87F-C365-6623A5B6770B}"/>
                  </a:ext>
                </a:extLst>
              </p:cNvPr>
              <p:cNvGrpSpPr/>
              <p:nvPr/>
            </p:nvGrpSpPr>
            <p:grpSpPr>
              <a:xfrm>
                <a:off x="1220763" y="1107920"/>
                <a:ext cx="286846" cy="626783"/>
                <a:chOff x="605728" y="1082308"/>
                <a:chExt cx="307362" cy="643839"/>
              </a:xfrm>
            </p:grpSpPr>
            <p:sp>
              <p:nvSpPr>
                <p:cNvPr id="533" name="TextBox 532">
                  <a:extLst>
                    <a:ext uri="{FF2B5EF4-FFF2-40B4-BE49-F238E27FC236}">
                      <a16:creationId xmlns:a16="http://schemas.microsoft.com/office/drawing/2014/main" id="{1E315C8C-0503-AFE2-825E-DABACA5A22CA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34" name="TextBox 533">
                  <a:extLst>
                    <a:ext uri="{FF2B5EF4-FFF2-40B4-BE49-F238E27FC236}">
                      <a16:creationId xmlns:a16="http://schemas.microsoft.com/office/drawing/2014/main" id="{D23793C8-7D88-3D60-6627-7FD691BF7052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063911E4-5325-7280-2059-F00DAC125FA8}"/>
                  </a:ext>
                </a:extLst>
              </p:cNvPr>
              <p:cNvGrpSpPr/>
              <p:nvPr/>
            </p:nvGrpSpPr>
            <p:grpSpPr>
              <a:xfrm>
                <a:off x="1512255" y="1115313"/>
                <a:ext cx="286846" cy="626783"/>
                <a:chOff x="605728" y="1082308"/>
                <a:chExt cx="307362" cy="643839"/>
              </a:xfrm>
            </p:grpSpPr>
            <p:sp>
              <p:nvSpPr>
                <p:cNvPr id="531" name="TextBox 530">
                  <a:extLst>
                    <a:ext uri="{FF2B5EF4-FFF2-40B4-BE49-F238E27FC236}">
                      <a16:creationId xmlns:a16="http://schemas.microsoft.com/office/drawing/2014/main" id="{D2D1D9C3-CED3-E3A6-64AD-D59301D9BC88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32" name="TextBox 531">
                  <a:extLst>
                    <a:ext uri="{FF2B5EF4-FFF2-40B4-BE49-F238E27FC236}">
                      <a16:creationId xmlns:a16="http://schemas.microsoft.com/office/drawing/2014/main" id="{A47EF600-5932-9F3C-0B74-E788955E6C76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16" name="Group 515">
                <a:extLst>
                  <a:ext uri="{FF2B5EF4-FFF2-40B4-BE49-F238E27FC236}">
                    <a16:creationId xmlns:a16="http://schemas.microsoft.com/office/drawing/2014/main" id="{BEB1CA43-2A8B-4EEE-FFAA-0F1BEC94EC48}"/>
                  </a:ext>
                </a:extLst>
              </p:cNvPr>
              <p:cNvGrpSpPr/>
              <p:nvPr/>
            </p:nvGrpSpPr>
            <p:grpSpPr>
              <a:xfrm>
                <a:off x="1833946" y="1106474"/>
                <a:ext cx="286846" cy="626783"/>
                <a:chOff x="605728" y="1082308"/>
                <a:chExt cx="307362" cy="643839"/>
              </a:xfrm>
            </p:grpSpPr>
            <p:sp>
              <p:nvSpPr>
                <p:cNvPr id="529" name="TextBox 528">
                  <a:extLst>
                    <a:ext uri="{FF2B5EF4-FFF2-40B4-BE49-F238E27FC236}">
                      <a16:creationId xmlns:a16="http://schemas.microsoft.com/office/drawing/2014/main" id="{871CA103-7F6F-D958-3BA8-20ECBDD4A8B2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30" name="TextBox 529">
                  <a:extLst>
                    <a:ext uri="{FF2B5EF4-FFF2-40B4-BE49-F238E27FC236}">
                      <a16:creationId xmlns:a16="http://schemas.microsoft.com/office/drawing/2014/main" id="{2108E24B-ED30-6D2E-4717-06C4474C8E0E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17" name="Group 516">
                <a:extLst>
                  <a:ext uri="{FF2B5EF4-FFF2-40B4-BE49-F238E27FC236}">
                    <a16:creationId xmlns:a16="http://schemas.microsoft.com/office/drawing/2014/main" id="{EE00BA5F-E0B7-43B9-BB25-97D51BE7994D}"/>
                  </a:ext>
                </a:extLst>
              </p:cNvPr>
              <p:cNvGrpSpPr/>
              <p:nvPr/>
            </p:nvGrpSpPr>
            <p:grpSpPr>
              <a:xfrm>
                <a:off x="2437944" y="1101184"/>
                <a:ext cx="286846" cy="626783"/>
                <a:chOff x="605728" y="1082308"/>
                <a:chExt cx="307362" cy="643839"/>
              </a:xfrm>
            </p:grpSpPr>
            <p:sp>
              <p:nvSpPr>
                <p:cNvPr id="527" name="TextBox 526">
                  <a:extLst>
                    <a:ext uri="{FF2B5EF4-FFF2-40B4-BE49-F238E27FC236}">
                      <a16:creationId xmlns:a16="http://schemas.microsoft.com/office/drawing/2014/main" id="{02E9C3FE-4A92-1B49-5D08-C0A97CFF8977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28" name="TextBox 527">
                  <a:extLst>
                    <a:ext uri="{FF2B5EF4-FFF2-40B4-BE49-F238E27FC236}">
                      <a16:creationId xmlns:a16="http://schemas.microsoft.com/office/drawing/2014/main" id="{891C3B91-419B-BFA9-2F3E-9D338B89F8DA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18" name="Group 517">
                <a:extLst>
                  <a:ext uri="{FF2B5EF4-FFF2-40B4-BE49-F238E27FC236}">
                    <a16:creationId xmlns:a16="http://schemas.microsoft.com/office/drawing/2014/main" id="{7F92B10E-C476-00FD-4EE0-D351AC92B2E2}"/>
                  </a:ext>
                </a:extLst>
              </p:cNvPr>
              <p:cNvGrpSpPr/>
              <p:nvPr/>
            </p:nvGrpSpPr>
            <p:grpSpPr>
              <a:xfrm>
                <a:off x="2749948" y="1099028"/>
                <a:ext cx="286846" cy="626783"/>
                <a:chOff x="605728" y="1082308"/>
                <a:chExt cx="307362" cy="643839"/>
              </a:xfrm>
            </p:grpSpPr>
            <p:sp>
              <p:nvSpPr>
                <p:cNvPr id="525" name="TextBox 524">
                  <a:extLst>
                    <a:ext uri="{FF2B5EF4-FFF2-40B4-BE49-F238E27FC236}">
                      <a16:creationId xmlns:a16="http://schemas.microsoft.com/office/drawing/2014/main" id="{1FB7F16E-23B8-9EF2-2A6F-BD2DB7E05B41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26" name="TextBox 525">
                  <a:extLst>
                    <a:ext uri="{FF2B5EF4-FFF2-40B4-BE49-F238E27FC236}">
                      <a16:creationId xmlns:a16="http://schemas.microsoft.com/office/drawing/2014/main" id="{147EC0F4-1FB5-AC57-FC8E-D08844768299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19" name="Group 518">
                <a:extLst>
                  <a:ext uri="{FF2B5EF4-FFF2-40B4-BE49-F238E27FC236}">
                    <a16:creationId xmlns:a16="http://schemas.microsoft.com/office/drawing/2014/main" id="{9220DA1B-F3E1-2A0A-36D0-9C304CD407D8}"/>
                  </a:ext>
                </a:extLst>
              </p:cNvPr>
              <p:cNvGrpSpPr/>
              <p:nvPr/>
            </p:nvGrpSpPr>
            <p:grpSpPr>
              <a:xfrm>
                <a:off x="3063959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523" name="TextBox 522">
                  <a:extLst>
                    <a:ext uri="{FF2B5EF4-FFF2-40B4-BE49-F238E27FC236}">
                      <a16:creationId xmlns:a16="http://schemas.microsoft.com/office/drawing/2014/main" id="{CE005539-4EC7-FBF9-11EB-B0BEE7A87E1A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24" name="TextBox 523">
                  <a:extLst>
                    <a:ext uri="{FF2B5EF4-FFF2-40B4-BE49-F238E27FC236}">
                      <a16:creationId xmlns:a16="http://schemas.microsoft.com/office/drawing/2014/main" id="{47C95859-8F0A-3313-828C-15EEA8098280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20" name="Group 519">
                <a:extLst>
                  <a:ext uri="{FF2B5EF4-FFF2-40B4-BE49-F238E27FC236}">
                    <a16:creationId xmlns:a16="http://schemas.microsoft.com/office/drawing/2014/main" id="{8ED5D5CB-4AC5-2BB1-115D-37C50EC4EF9F}"/>
                  </a:ext>
                </a:extLst>
              </p:cNvPr>
              <p:cNvGrpSpPr/>
              <p:nvPr/>
            </p:nvGrpSpPr>
            <p:grpSpPr>
              <a:xfrm>
                <a:off x="3377970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521" name="TextBox 520">
                  <a:extLst>
                    <a:ext uri="{FF2B5EF4-FFF2-40B4-BE49-F238E27FC236}">
                      <a16:creationId xmlns:a16="http://schemas.microsoft.com/office/drawing/2014/main" id="{A9BCA50F-4481-0AD7-47B2-B8D94262DEA9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22" name="TextBox 521">
                  <a:extLst>
                    <a:ext uri="{FF2B5EF4-FFF2-40B4-BE49-F238E27FC236}">
                      <a16:creationId xmlns:a16="http://schemas.microsoft.com/office/drawing/2014/main" id="{2EBB1256-33D7-3C34-47AC-1CCBF100310B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</p:grpSp>
        <p:grpSp>
          <p:nvGrpSpPr>
            <p:cNvPr id="480" name="Group 479">
              <a:extLst>
                <a:ext uri="{FF2B5EF4-FFF2-40B4-BE49-F238E27FC236}">
                  <a16:creationId xmlns:a16="http://schemas.microsoft.com/office/drawing/2014/main" id="{96734BBF-AD4F-6F9F-5D83-E180E66810CE}"/>
                </a:ext>
              </a:extLst>
            </p:cNvPr>
            <p:cNvGrpSpPr/>
            <p:nvPr/>
          </p:nvGrpSpPr>
          <p:grpSpPr>
            <a:xfrm>
              <a:off x="9880789" y="1724231"/>
              <a:ext cx="3076910" cy="644648"/>
              <a:chOff x="587907" y="1097448"/>
              <a:chExt cx="3076910" cy="644648"/>
            </a:xfrm>
          </p:grpSpPr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4ADDD4F5-6F33-24C5-2CE9-595AE37E6517}"/>
                  </a:ext>
                </a:extLst>
              </p:cNvPr>
              <p:cNvGrpSpPr/>
              <p:nvPr/>
            </p:nvGrpSpPr>
            <p:grpSpPr>
              <a:xfrm>
                <a:off x="2133624" y="1108746"/>
                <a:ext cx="286846" cy="626783"/>
                <a:chOff x="605728" y="1082308"/>
                <a:chExt cx="307362" cy="643839"/>
              </a:xfrm>
            </p:grpSpPr>
            <p:sp>
              <p:nvSpPr>
                <p:cNvPr id="509" name="TextBox 508">
                  <a:extLst>
                    <a:ext uri="{FF2B5EF4-FFF2-40B4-BE49-F238E27FC236}">
                      <a16:creationId xmlns:a16="http://schemas.microsoft.com/office/drawing/2014/main" id="{8CBE11C0-5828-1967-0EB6-0DEC25183002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10" name="TextBox 509">
                  <a:extLst>
                    <a:ext uri="{FF2B5EF4-FFF2-40B4-BE49-F238E27FC236}">
                      <a16:creationId xmlns:a16="http://schemas.microsoft.com/office/drawing/2014/main" id="{98F8833C-3C0F-DE9A-6B59-0FCEEE47AF25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82" name="Group 481">
                <a:extLst>
                  <a:ext uri="{FF2B5EF4-FFF2-40B4-BE49-F238E27FC236}">
                    <a16:creationId xmlns:a16="http://schemas.microsoft.com/office/drawing/2014/main" id="{45228960-5EB7-B286-4496-537CCB9B06B8}"/>
                  </a:ext>
                </a:extLst>
              </p:cNvPr>
              <p:cNvGrpSpPr/>
              <p:nvPr/>
            </p:nvGrpSpPr>
            <p:grpSpPr>
              <a:xfrm>
                <a:off x="587907" y="1097448"/>
                <a:ext cx="286846" cy="626783"/>
                <a:chOff x="605728" y="1082308"/>
                <a:chExt cx="307362" cy="643839"/>
              </a:xfrm>
            </p:grpSpPr>
            <p:sp>
              <p:nvSpPr>
                <p:cNvPr id="507" name="TextBox 506">
                  <a:extLst>
                    <a:ext uri="{FF2B5EF4-FFF2-40B4-BE49-F238E27FC236}">
                      <a16:creationId xmlns:a16="http://schemas.microsoft.com/office/drawing/2014/main" id="{72208418-7556-D4E9-457D-3794593F34E1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08" name="TextBox 507">
                  <a:extLst>
                    <a:ext uri="{FF2B5EF4-FFF2-40B4-BE49-F238E27FC236}">
                      <a16:creationId xmlns:a16="http://schemas.microsoft.com/office/drawing/2014/main" id="{873852C9-C465-7ED2-2DF9-A50F42BA8192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83" name="Group 482">
                <a:extLst>
                  <a:ext uri="{FF2B5EF4-FFF2-40B4-BE49-F238E27FC236}">
                    <a16:creationId xmlns:a16="http://schemas.microsoft.com/office/drawing/2014/main" id="{63E3F3C4-20CD-CFBF-4960-B3DA4ED890ED}"/>
                  </a:ext>
                </a:extLst>
              </p:cNvPr>
              <p:cNvGrpSpPr/>
              <p:nvPr/>
            </p:nvGrpSpPr>
            <p:grpSpPr>
              <a:xfrm>
                <a:off x="900573" y="1109571"/>
                <a:ext cx="286846" cy="626783"/>
                <a:chOff x="605728" y="1082308"/>
                <a:chExt cx="307362" cy="643839"/>
              </a:xfrm>
            </p:grpSpPr>
            <p:sp>
              <p:nvSpPr>
                <p:cNvPr id="505" name="TextBox 504">
                  <a:extLst>
                    <a:ext uri="{FF2B5EF4-FFF2-40B4-BE49-F238E27FC236}">
                      <a16:creationId xmlns:a16="http://schemas.microsoft.com/office/drawing/2014/main" id="{31E97A64-76A6-9B9D-A37D-5EB0EB58B917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06" name="TextBox 505">
                  <a:extLst>
                    <a:ext uri="{FF2B5EF4-FFF2-40B4-BE49-F238E27FC236}">
                      <a16:creationId xmlns:a16="http://schemas.microsoft.com/office/drawing/2014/main" id="{EDABB952-132F-F902-707E-9D9165FABC41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A755AC31-BFC9-096E-997E-2884D0E7C22B}"/>
                  </a:ext>
                </a:extLst>
              </p:cNvPr>
              <p:cNvGrpSpPr/>
              <p:nvPr/>
            </p:nvGrpSpPr>
            <p:grpSpPr>
              <a:xfrm>
                <a:off x="1220763" y="1107920"/>
                <a:ext cx="286846" cy="626783"/>
                <a:chOff x="605728" y="1082308"/>
                <a:chExt cx="307362" cy="643839"/>
              </a:xfrm>
            </p:grpSpPr>
            <p:sp>
              <p:nvSpPr>
                <p:cNvPr id="503" name="TextBox 502">
                  <a:extLst>
                    <a:ext uri="{FF2B5EF4-FFF2-40B4-BE49-F238E27FC236}">
                      <a16:creationId xmlns:a16="http://schemas.microsoft.com/office/drawing/2014/main" id="{8F466DA4-96EB-6F86-39E6-45A32A470BEA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04" name="TextBox 503">
                  <a:extLst>
                    <a:ext uri="{FF2B5EF4-FFF2-40B4-BE49-F238E27FC236}">
                      <a16:creationId xmlns:a16="http://schemas.microsoft.com/office/drawing/2014/main" id="{1E1B7DAC-507E-A072-9B5A-7188FF8A5DC2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85" name="Group 484">
                <a:extLst>
                  <a:ext uri="{FF2B5EF4-FFF2-40B4-BE49-F238E27FC236}">
                    <a16:creationId xmlns:a16="http://schemas.microsoft.com/office/drawing/2014/main" id="{6588CDEF-E7AC-DC0B-0C50-1449013AA811}"/>
                  </a:ext>
                </a:extLst>
              </p:cNvPr>
              <p:cNvGrpSpPr/>
              <p:nvPr/>
            </p:nvGrpSpPr>
            <p:grpSpPr>
              <a:xfrm>
                <a:off x="1512255" y="1115313"/>
                <a:ext cx="286846" cy="626783"/>
                <a:chOff x="605728" y="1082308"/>
                <a:chExt cx="307362" cy="643839"/>
              </a:xfrm>
            </p:grpSpPr>
            <p:sp>
              <p:nvSpPr>
                <p:cNvPr id="501" name="TextBox 500">
                  <a:extLst>
                    <a:ext uri="{FF2B5EF4-FFF2-40B4-BE49-F238E27FC236}">
                      <a16:creationId xmlns:a16="http://schemas.microsoft.com/office/drawing/2014/main" id="{D41B4F02-2A52-A65D-9D85-C5193C97F65E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02" name="TextBox 501">
                  <a:extLst>
                    <a:ext uri="{FF2B5EF4-FFF2-40B4-BE49-F238E27FC236}">
                      <a16:creationId xmlns:a16="http://schemas.microsoft.com/office/drawing/2014/main" id="{3F876584-2E3C-B273-4B0A-892E5E2114FB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86" name="Group 485">
                <a:extLst>
                  <a:ext uri="{FF2B5EF4-FFF2-40B4-BE49-F238E27FC236}">
                    <a16:creationId xmlns:a16="http://schemas.microsoft.com/office/drawing/2014/main" id="{7F5D2C50-AB2F-51C4-F83C-5017A953ADDF}"/>
                  </a:ext>
                </a:extLst>
              </p:cNvPr>
              <p:cNvGrpSpPr/>
              <p:nvPr/>
            </p:nvGrpSpPr>
            <p:grpSpPr>
              <a:xfrm>
                <a:off x="1833946" y="1106474"/>
                <a:ext cx="286846" cy="626783"/>
                <a:chOff x="605728" y="1082308"/>
                <a:chExt cx="307362" cy="643839"/>
              </a:xfrm>
            </p:grpSpPr>
            <p:sp>
              <p:nvSpPr>
                <p:cNvPr id="499" name="TextBox 498">
                  <a:extLst>
                    <a:ext uri="{FF2B5EF4-FFF2-40B4-BE49-F238E27FC236}">
                      <a16:creationId xmlns:a16="http://schemas.microsoft.com/office/drawing/2014/main" id="{35CEFCB3-5979-C8CE-2DF7-B7F3C1459A1D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00" name="TextBox 499">
                  <a:extLst>
                    <a:ext uri="{FF2B5EF4-FFF2-40B4-BE49-F238E27FC236}">
                      <a16:creationId xmlns:a16="http://schemas.microsoft.com/office/drawing/2014/main" id="{548DCC84-B6C9-8FB2-854B-8747AA1C71CF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87" name="Group 486">
                <a:extLst>
                  <a:ext uri="{FF2B5EF4-FFF2-40B4-BE49-F238E27FC236}">
                    <a16:creationId xmlns:a16="http://schemas.microsoft.com/office/drawing/2014/main" id="{47D1F798-4AD5-41B3-9CF4-01C96E61A0BE}"/>
                  </a:ext>
                </a:extLst>
              </p:cNvPr>
              <p:cNvGrpSpPr/>
              <p:nvPr/>
            </p:nvGrpSpPr>
            <p:grpSpPr>
              <a:xfrm>
                <a:off x="2437944" y="1101184"/>
                <a:ext cx="286846" cy="626783"/>
                <a:chOff x="605728" y="1082308"/>
                <a:chExt cx="307362" cy="643839"/>
              </a:xfrm>
            </p:grpSpPr>
            <p:sp>
              <p:nvSpPr>
                <p:cNvPr id="497" name="TextBox 496">
                  <a:extLst>
                    <a:ext uri="{FF2B5EF4-FFF2-40B4-BE49-F238E27FC236}">
                      <a16:creationId xmlns:a16="http://schemas.microsoft.com/office/drawing/2014/main" id="{DB9F089E-EDBA-B91D-8D77-2777955803FC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98" name="TextBox 497">
                  <a:extLst>
                    <a:ext uri="{FF2B5EF4-FFF2-40B4-BE49-F238E27FC236}">
                      <a16:creationId xmlns:a16="http://schemas.microsoft.com/office/drawing/2014/main" id="{50B95C4B-FF13-25D8-1C83-158F75E727AB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88" name="Group 487">
                <a:extLst>
                  <a:ext uri="{FF2B5EF4-FFF2-40B4-BE49-F238E27FC236}">
                    <a16:creationId xmlns:a16="http://schemas.microsoft.com/office/drawing/2014/main" id="{1937887A-2D76-17C2-1F9D-DB1DC1C468A9}"/>
                  </a:ext>
                </a:extLst>
              </p:cNvPr>
              <p:cNvGrpSpPr/>
              <p:nvPr/>
            </p:nvGrpSpPr>
            <p:grpSpPr>
              <a:xfrm>
                <a:off x="2749948" y="1099028"/>
                <a:ext cx="286846" cy="626783"/>
                <a:chOff x="605728" y="1082308"/>
                <a:chExt cx="307362" cy="643839"/>
              </a:xfrm>
            </p:grpSpPr>
            <p:sp>
              <p:nvSpPr>
                <p:cNvPr id="495" name="TextBox 494">
                  <a:extLst>
                    <a:ext uri="{FF2B5EF4-FFF2-40B4-BE49-F238E27FC236}">
                      <a16:creationId xmlns:a16="http://schemas.microsoft.com/office/drawing/2014/main" id="{1BF43E98-E167-A03F-E7C2-CEB0C59C33E4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96" name="TextBox 495">
                  <a:extLst>
                    <a:ext uri="{FF2B5EF4-FFF2-40B4-BE49-F238E27FC236}">
                      <a16:creationId xmlns:a16="http://schemas.microsoft.com/office/drawing/2014/main" id="{16D88803-767B-112B-6209-C91C4D59C947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89" name="Group 488">
                <a:extLst>
                  <a:ext uri="{FF2B5EF4-FFF2-40B4-BE49-F238E27FC236}">
                    <a16:creationId xmlns:a16="http://schemas.microsoft.com/office/drawing/2014/main" id="{36AC7CDD-39B5-EAE1-6AD5-4340B4C7D568}"/>
                  </a:ext>
                </a:extLst>
              </p:cNvPr>
              <p:cNvGrpSpPr/>
              <p:nvPr/>
            </p:nvGrpSpPr>
            <p:grpSpPr>
              <a:xfrm>
                <a:off x="3063959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493" name="TextBox 492">
                  <a:extLst>
                    <a:ext uri="{FF2B5EF4-FFF2-40B4-BE49-F238E27FC236}">
                      <a16:creationId xmlns:a16="http://schemas.microsoft.com/office/drawing/2014/main" id="{9112AA13-6F85-9BE2-BECB-0BA7D3A45013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94" name="TextBox 493">
                  <a:extLst>
                    <a:ext uri="{FF2B5EF4-FFF2-40B4-BE49-F238E27FC236}">
                      <a16:creationId xmlns:a16="http://schemas.microsoft.com/office/drawing/2014/main" id="{F22724CA-C034-1181-B7EE-D819CB939271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90" name="Group 489">
                <a:extLst>
                  <a:ext uri="{FF2B5EF4-FFF2-40B4-BE49-F238E27FC236}">
                    <a16:creationId xmlns:a16="http://schemas.microsoft.com/office/drawing/2014/main" id="{F87C3595-2FDF-A9AA-D71D-8DCED03268BD}"/>
                  </a:ext>
                </a:extLst>
              </p:cNvPr>
              <p:cNvGrpSpPr/>
              <p:nvPr/>
            </p:nvGrpSpPr>
            <p:grpSpPr>
              <a:xfrm>
                <a:off x="3377970" y="1106184"/>
                <a:ext cx="286847" cy="635751"/>
                <a:chOff x="605728" y="1082308"/>
                <a:chExt cx="307363" cy="653051"/>
              </a:xfrm>
            </p:grpSpPr>
            <p:sp>
              <p:nvSpPr>
                <p:cNvPr id="491" name="TextBox 490">
                  <a:extLst>
                    <a:ext uri="{FF2B5EF4-FFF2-40B4-BE49-F238E27FC236}">
                      <a16:creationId xmlns:a16="http://schemas.microsoft.com/office/drawing/2014/main" id="{E2EB973C-1E97-49E0-9D0B-BE1042636CDD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92" name="TextBox 491">
                  <a:extLst>
                    <a:ext uri="{FF2B5EF4-FFF2-40B4-BE49-F238E27FC236}">
                      <a16:creationId xmlns:a16="http://schemas.microsoft.com/office/drawing/2014/main" id="{43C4E9B1-9521-08DC-CA9C-0AF2591E95DF}"/>
                    </a:ext>
                  </a:extLst>
                </p:cNvPr>
                <p:cNvSpPr txBox="1"/>
                <p:nvPr/>
              </p:nvSpPr>
              <p:spPr>
                <a:xfrm>
                  <a:off x="605729" y="1387592"/>
                  <a:ext cx="307362" cy="347767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</p:grpSp>
      </p:grpSp>
      <p:grpSp>
        <p:nvGrpSpPr>
          <p:cNvPr id="541" name="Group 540">
            <a:extLst>
              <a:ext uri="{FF2B5EF4-FFF2-40B4-BE49-F238E27FC236}">
                <a16:creationId xmlns:a16="http://schemas.microsoft.com/office/drawing/2014/main" id="{8DC993AB-A9CE-32C6-B180-8EA630F4312D}"/>
              </a:ext>
            </a:extLst>
          </p:cNvPr>
          <p:cNvGrpSpPr/>
          <p:nvPr/>
        </p:nvGrpSpPr>
        <p:grpSpPr>
          <a:xfrm>
            <a:off x="6764359" y="5277410"/>
            <a:ext cx="6176452" cy="644648"/>
            <a:chOff x="6781246" y="1724231"/>
            <a:chExt cx="6176452" cy="644648"/>
          </a:xfrm>
        </p:grpSpPr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36ED91C4-2D94-26CF-B84D-6A44DCFBA8EA}"/>
                </a:ext>
              </a:extLst>
            </p:cNvPr>
            <p:cNvGrpSpPr/>
            <p:nvPr/>
          </p:nvGrpSpPr>
          <p:grpSpPr>
            <a:xfrm>
              <a:off x="6781246" y="1724231"/>
              <a:ext cx="3076909" cy="644648"/>
              <a:chOff x="587907" y="1097448"/>
              <a:chExt cx="3076909" cy="644648"/>
            </a:xfrm>
          </p:grpSpPr>
          <p:grpSp>
            <p:nvGrpSpPr>
              <p:cNvPr id="574" name="Group 573">
                <a:extLst>
                  <a:ext uri="{FF2B5EF4-FFF2-40B4-BE49-F238E27FC236}">
                    <a16:creationId xmlns:a16="http://schemas.microsoft.com/office/drawing/2014/main" id="{3E3E50B2-72B7-560D-CCF6-6ADA28D4F1E7}"/>
                  </a:ext>
                </a:extLst>
              </p:cNvPr>
              <p:cNvGrpSpPr/>
              <p:nvPr/>
            </p:nvGrpSpPr>
            <p:grpSpPr>
              <a:xfrm>
                <a:off x="2133624" y="1108746"/>
                <a:ext cx="286846" cy="626783"/>
                <a:chOff x="605728" y="1082308"/>
                <a:chExt cx="307362" cy="643839"/>
              </a:xfrm>
            </p:grpSpPr>
            <p:sp>
              <p:nvSpPr>
                <p:cNvPr id="602" name="TextBox 601">
                  <a:extLst>
                    <a:ext uri="{FF2B5EF4-FFF2-40B4-BE49-F238E27FC236}">
                      <a16:creationId xmlns:a16="http://schemas.microsoft.com/office/drawing/2014/main" id="{FB52ED69-4D50-B9A2-DF2E-90138390735B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603" name="TextBox 602">
                  <a:extLst>
                    <a:ext uri="{FF2B5EF4-FFF2-40B4-BE49-F238E27FC236}">
                      <a16:creationId xmlns:a16="http://schemas.microsoft.com/office/drawing/2014/main" id="{5F3F9150-9A96-31C8-24C4-F3F50755466E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75" name="Group 574">
                <a:extLst>
                  <a:ext uri="{FF2B5EF4-FFF2-40B4-BE49-F238E27FC236}">
                    <a16:creationId xmlns:a16="http://schemas.microsoft.com/office/drawing/2014/main" id="{047B9BEB-306E-C3C6-7609-7140979E046E}"/>
                  </a:ext>
                </a:extLst>
              </p:cNvPr>
              <p:cNvGrpSpPr/>
              <p:nvPr/>
            </p:nvGrpSpPr>
            <p:grpSpPr>
              <a:xfrm>
                <a:off x="587907" y="1097448"/>
                <a:ext cx="286846" cy="626783"/>
                <a:chOff x="605728" y="1082308"/>
                <a:chExt cx="307362" cy="643839"/>
              </a:xfrm>
            </p:grpSpPr>
            <p:sp>
              <p:nvSpPr>
                <p:cNvPr id="600" name="TextBox 599">
                  <a:extLst>
                    <a:ext uri="{FF2B5EF4-FFF2-40B4-BE49-F238E27FC236}">
                      <a16:creationId xmlns:a16="http://schemas.microsoft.com/office/drawing/2014/main" id="{BCB2712E-B7BE-6216-FEDC-1BED92412BB2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601" name="TextBox 600">
                  <a:extLst>
                    <a:ext uri="{FF2B5EF4-FFF2-40B4-BE49-F238E27FC236}">
                      <a16:creationId xmlns:a16="http://schemas.microsoft.com/office/drawing/2014/main" id="{AC5F62EF-E8B0-02C5-9F40-DF817F25AA17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76" name="Group 575">
                <a:extLst>
                  <a:ext uri="{FF2B5EF4-FFF2-40B4-BE49-F238E27FC236}">
                    <a16:creationId xmlns:a16="http://schemas.microsoft.com/office/drawing/2014/main" id="{DF2914DA-D529-2E10-DA7C-5F31CB29F457}"/>
                  </a:ext>
                </a:extLst>
              </p:cNvPr>
              <p:cNvGrpSpPr/>
              <p:nvPr/>
            </p:nvGrpSpPr>
            <p:grpSpPr>
              <a:xfrm>
                <a:off x="900573" y="1109571"/>
                <a:ext cx="286846" cy="626783"/>
                <a:chOff x="605728" y="1082308"/>
                <a:chExt cx="307362" cy="643839"/>
              </a:xfrm>
            </p:grpSpPr>
            <p:sp>
              <p:nvSpPr>
                <p:cNvPr id="598" name="TextBox 597">
                  <a:extLst>
                    <a:ext uri="{FF2B5EF4-FFF2-40B4-BE49-F238E27FC236}">
                      <a16:creationId xmlns:a16="http://schemas.microsoft.com/office/drawing/2014/main" id="{830F520A-B88C-A52B-2937-A8E52C5183A8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99" name="TextBox 598">
                  <a:extLst>
                    <a:ext uri="{FF2B5EF4-FFF2-40B4-BE49-F238E27FC236}">
                      <a16:creationId xmlns:a16="http://schemas.microsoft.com/office/drawing/2014/main" id="{FDC5C031-9CD8-3F94-D0D9-7C7DECED9602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77" name="Group 576">
                <a:extLst>
                  <a:ext uri="{FF2B5EF4-FFF2-40B4-BE49-F238E27FC236}">
                    <a16:creationId xmlns:a16="http://schemas.microsoft.com/office/drawing/2014/main" id="{A35F232D-ED11-396C-8F86-412320CFADE9}"/>
                  </a:ext>
                </a:extLst>
              </p:cNvPr>
              <p:cNvGrpSpPr/>
              <p:nvPr/>
            </p:nvGrpSpPr>
            <p:grpSpPr>
              <a:xfrm>
                <a:off x="1220763" y="1107920"/>
                <a:ext cx="286846" cy="626783"/>
                <a:chOff x="605728" y="1082308"/>
                <a:chExt cx="307362" cy="643839"/>
              </a:xfrm>
            </p:grpSpPr>
            <p:sp>
              <p:nvSpPr>
                <p:cNvPr id="596" name="TextBox 595">
                  <a:extLst>
                    <a:ext uri="{FF2B5EF4-FFF2-40B4-BE49-F238E27FC236}">
                      <a16:creationId xmlns:a16="http://schemas.microsoft.com/office/drawing/2014/main" id="{24F25547-43BA-D83D-F036-AFD6145F3205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97" name="TextBox 596">
                  <a:extLst>
                    <a:ext uri="{FF2B5EF4-FFF2-40B4-BE49-F238E27FC236}">
                      <a16:creationId xmlns:a16="http://schemas.microsoft.com/office/drawing/2014/main" id="{8E4F62C5-C355-BED9-BC9F-9A58730DB2DD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78" name="Group 577">
                <a:extLst>
                  <a:ext uri="{FF2B5EF4-FFF2-40B4-BE49-F238E27FC236}">
                    <a16:creationId xmlns:a16="http://schemas.microsoft.com/office/drawing/2014/main" id="{2E5F45DE-E074-0D85-C4D7-D8383690C1AB}"/>
                  </a:ext>
                </a:extLst>
              </p:cNvPr>
              <p:cNvGrpSpPr/>
              <p:nvPr/>
            </p:nvGrpSpPr>
            <p:grpSpPr>
              <a:xfrm>
                <a:off x="1512255" y="1115313"/>
                <a:ext cx="286846" cy="626783"/>
                <a:chOff x="605728" y="1082308"/>
                <a:chExt cx="307362" cy="643839"/>
              </a:xfrm>
            </p:grpSpPr>
            <p:sp>
              <p:nvSpPr>
                <p:cNvPr id="594" name="TextBox 593">
                  <a:extLst>
                    <a:ext uri="{FF2B5EF4-FFF2-40B4-BE49-F238E27FC236}">
                      <a16:creationId xmlns:a16="http://schemas.microsoft.com/office/drawing/2014/main" id="{C2943006-ACCF-93D8-A700-52646495C826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95" name="TextBox 594">
                  <a:extLst>
                    <a:ext uri="{FF2B5EF4-FFF2-40B4-BE49-F238E27FC236}">
                      <a16:creationId xmlns:a16="http://schemas.microsoft.com/office/drawing/2014/main" id="{CDD7A1BD-D67F-D6EC-1D96-7012F0F2561D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79" name="Group 578">
                <a:extLst>
                  <a:ext uri="{FF2B5EF4-FFF2-40B4-BE49-F238E27FC236}">
                    <a16:creationId xmlns:a16="http://schemas.microsoft.com/office/drawing/2014/main" id="{CB79C235-C65E-BCE2-2B53-410C27A38B3A}"/>
                  </a:ext>
                </a:extLst>
              </p:cNvPr>
              <p:cNvGrpSpPr/>
              <p:nvPr/>
            </p:nvGrpSpPr>
            <p:grpSpPr>
              <a:xfrm>
                <a:off x="1833946" y="1106474"/>
                <a:ext cx="286846" cy="626783"/>
                <a:chOff x="605728" y="1082308"/>
                <a:chExt cx="307362" cy="643839"/>
              </a:xfrm>
            </p:grpSpPr>
            <p:sp>
              <p:nvSpPr>
                <p:cNvPr id="592" name="TextBox 591">
                  <a:extLst>
                    <a:ext uri="{FF2B5EF4-FFF2-40B4-BE49-F238E27FC236}">
                      <a16:creationId xmlns:a16="http://schemas.microsoft.com/office/drawing/2014/main" id="{9ECB4425-72C5-5ACB-CD25-C7607A1215F0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93" name="TextBox 592">
                  <a:extLst>
                    <a:ext uri="{FF2B5EF4-FFF2-40B4-BE49-F238E27FC236}">
                      <a16:creationId xmlns:a16="http://schemas.microsoft.com/office/drawing/2014/main" id="{4FF928EE-3BB5-5647-7CE6-BDCEC44A2EC9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80" name="Group 579">
                <a:extLst>
                  <a:ext uri="{FF2B5EF4-FFF2-40B4-BE49-F238E27FC236}">
                    <a16:creationId xmlns:a16="http://schemas.microsoft.com/office/drawing/2014/main" id="{812FF4AF-0FDA-4611-B5D5-CAA9858A50C7}"/>
                  </a:ext>
                </a:extLst>
              </p:cNvPr>
              <p:cNvGrpSpPr/>
              <p:nvPr/>
            </p:nvGrpSpPr>
            <p:grpSpPr>
              <a:xfrm>
                <a:off x="2437944" y="1101184"/>
                <a:ext cx="286846" cy="626783"/>
                <a:chOff x="605728" y="1082308"/>
                <a:chExt cx="307362" cy="643839"/>
              </a:xfrm>
            </p:grpSpPr>
            <p:sp>
              <p:nvSpPr>
                <p:cNvPr id="590" name="TextBox 589">
                  <a:extLst>
                    <a:ext uri="{FF2B5EF4-FFF2-40B4-BE49-F238E27FC236}">
                      <a16:creationId xmlns:a16="http://schemas.microsoft.com/office/drawing/2014/main" id="{16985BD5-216B-EDE0-B13D-1E936F3F0D59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91" name="TextBox 590">
                  <a:extLst>
                    <a:ext uri="{FF2B5EF4-FFF2-40B4-BE49-F238E27FC236}">
                      <a16:creationId xmlns:a16="http://schemas.microsoft.com/office/drawing/2014/main" id="{769F7C98-AFC6-A2F5-9B29-F6D5310A2E55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81" name="Group 580">
                <a:extLst>
                  <a:ext uri="{FF2B5EF4-FFF2-40B4-BE49-F238E27FC236}">
                    <a16:creationId xmlns:a16="http://schemas.microsoft.com/office/drawing/2014/main" id="{CE170DAC-CA3D-FE93-961C-EA3F47273680}"/>
                  </a:ext>
                </a:extLst>
              </p:cNvPr>
              <p:cNvGrpSpPr/>
              <p:nvPr/>
            </p:nvGrpSpPr>
            <p:grpSpPr>
              <a:xfrm>
                <a:off x="2749948" y="1099028"/>
                <a:ext cx="286846" cy="626783"/>
                <a:chOff x="605728" y="1082308"/>
                <a:chExt cx="307362" cy="643839"/>
              </a:xfrm>
            </p:grpSpPr>
            <p:sp>
              <p:nvSpPr>
                <p:cNvPr id="588" name="TextBox 587">
                  <a:extLst>
                    <a:ext uri="{FF2B5EF4-FFF2-40B4-BE49-F238E27FC236}">
                      <a16:creationId xmlns:a16="http://schemas.microsoft.com/office/drawing/2014/main" id="{366AEA96-FB6E-4C96-7C1A-2FD7E153541F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89" name="TextBox 588">
                  <a:extLst>
                    <a:ext uri="{FF2B5EF4-FFF2-40B4-BE49-F238E27FC236}">
                      <a16:creationId xmlns:a16="http://schemas.microsoft.com/office/drawing/2014/main" id="{074FA47B-7FC9-A7C9-6A56-049C8A4BDB64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82" name="Group 581">
                <a:extLst>
                  <a:ext uri="{FF2B5EF4-FFF2-40B4-BE49-F238E27FC236}">
                    <a16:creationId xmlns:a16="http://schemas.microsoft.com/office/drawing/2014/main" id="{05A8F3A2-CF3C-EF67-BF72-00C4C92E5869}"/>
                  </a:ext>
                </a:extLst>
              </p:cNvPr>
              <p:cNvGrpSpPr/>
              <p:nvPr/>
            </p:nvGrpSpPr>
            <p:grpSpPr>
              <a:xfrm>
                <a:off x="3063959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586" name="TextBox 585">
                  <a:extLst>
                    <a:ext uri="{FF2B5EF4-FFF2-40B4-BE49-F238E27FC236}">
                      <a16:creationId xmlns:a16="http://schemas.microsoft.com/office/drawing/2014/main" id="{EFFC8AD8-360F-6A9B-0838-A7B8AA41FAB5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87" name="TextBox 586">
                  <a:extLst>
                    <a:ext uri="{FF2B5EF4-FFF2-40B4-BE49-F238E27FC236}">
                      <a16:creationId xmlns:a16="http://schemas.microsoft.com/office/drawing/2014/main" id="{60BA818D-C5AD-E32B-7DC9-31A0D69455B0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83" name="Group 582">
                <a:extLst>
                  <a:ext uri="{FF2B5EF4-FFF2-40B4-BE49-F238E27FC236}">
                    <a16:creationId xmlns:a16="http://schemas.microsoft.com/office/drawing/2014/main" id="{B6EF2458-740A-B3B8-898B-B7DEA3BFB709}"/>
                  </a:ext>
                </a:extLst>
              </p:cNvPr>
              <p:cNvGrpSpPr/>
              <p:nvPr/>
            </p:nvGrpSpPr>
            <p:grpSpPr>
              <a:xfrm>
                <a:off x="3377970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584" name="TextBox 583">
                  <a:extLst>
                    <a:ext uri="{FF2B5EF4-FFF2-40B4-BE49-F238E27FC236}">
                      <a16:creationId xmlns:a16="http://schemas.microsoft.com/office/drawing/2014/main" id="{05190F5A-BA12-DB7F-5C9C-D5F8F8D6028B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85" name="TextBox 584">
                  <a:extLst>
                    <a:ext uri="{FF2B5EF4-FFF2-40B4-BE49-F238E27FC236}">
                      <a16:creationId xmlns:a16="http://schemas.microsoft.com/office/drawing/2014/main" id="{75E8B52C-68F1-1020-0BF3-DA69BF4A017C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</p:grpSp>
        <p:grpSp>
          <p:nvGrpSpPr>
            <p:cNvPr id="543" name="Group 542">
              <a:extLst>
                <a:ext uri="{FF2B5EF4-FFF2-40B4-BE49-F238E27FC236}">
                  <a16:creationId xmlns:a16="http://schemas.microsoft.com/office/drawing/2014/main" id="{CF0579EA-2634-29A3-5943-CCA0BE44C4CA}"/>
                </a:ext>
              </a:extLst>
            </p:cNvPr>
            <p:cNvGrpSpPr/>
            <p:nvPr/>
          </p:nvGrpSpPr>
          <p:grpSpPr>
            <a:xfrm>
              <a:off x="9880789" y="1724231"/>
              <a:ext cx="3076909" cy="644648"/>
              <a:chOff x="587907" y="1097448"/>
              <a:chExt cx="3076909" cy="644648"/>
            </a:xfrm>
          </p:grpSpPr>
          <p:grpSp>
            <p:nvGrpSpPr>
              <p:cNvPr id="544" name="Group 543">
                <a:extLst>
                  <a:ext uri="{FF2B5EF4-FFF2-40B4-BE49-F238E27FC236}">
                    <a16:creationId xmlns:a16="http://schemas.microsoft.com/office/drawing/2014/main" id="{5C1C5BE7-6425-3EAC-1892-573297BC1308}"/>
                  </a:ext>
                </a:extLst>
              </p:cNvPr>
              <p:cNvGrpSpPr/>
              <p:nvPr/>
            </p:nvGrpSpPr>
            <p:grpSpPr>
              <a:xfrm>
                <a:off x="2133624" y="1108746"/>
                <a:ext cx="286846" cy="626783"/>
                <a:chOff x="605728" y="1082308"/>
                <a:chExt cx="307362" cy="643839"/>
              </a:xfrm>
            </p:grpSpPr>
            <p:sp>
              <p:nvSpPr>
                <p:cNvPr id="572" name="TextBox 571">
                  <a:extLst>
                    <a:ext uri="{FF2B5EF4-FFF2-40B4-BE49-F238E27FC236}">
                      <a16:creationId xmlns:a16="http://schemas.microsoft.com/office/drawing/2014/main" id="{F3BDDFAD-26AD-429F-97EA-2010180820F8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73" name="TextBox 572">
                  <a:extLst>
                    <a:ext uri="{FF2B5EF4-FFF2-40B4-BE49-F238E27FC236}">
                      <a16:creationId xmlns:a16="http://schemas.microsoft.com/office/drawing/2014/main" id="{6991C0BE-D34E-39D8-9F47-3CA931290710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45" name="Group 544">
                <a:extLst>
                  <a:ext uri="{FF2B5EF4-FFF2-40B4-BE49-F238E27FC236}">
                    <a16:creationId xmlns:a16="http://schemas.microsoft.com/office/drawing/2014/main" id="{7F5C59A2-1A89-AE38-E933-7B4A18F342A2}"/>
                  </a:ext>
                </a:extLst>
              </p:cNvPr>
              <p:cNvGrpSpPr/>
              <p:nvPr/>
            </p:nvGrpSpPr>
            <p:grpSpPr>
              <a:xfrm>
                <a:off x="587907" y="1097448"/>
                <a:ext cx="286846" cy="626783"/>
                <a:chOff x="605728" y="1082308"/>
                <a:chExt cx="307362" cy="643839"/>
              </a:xfrm>
            </p:grpSpPr>
            <p:sp>
              <p:nvSpPr>
                <p:cNvPr id="570" name="TextBox 569">
                  <a:extLst>
                    <a:ext uri="{FF2B5EF4-FFF2-40B4-BE49-F238E27FC236}">
                      <a16:creationId xmlns:a16="http://schemas.microsoft.com/office/drawing/2014/main" id="{20B5E0BB-A843-5595-32B0-AB91D435A799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71" name="TextBox 570">
                  <a:extLst>
                    <a:ext uri="{FF2B5EF4-FFF2-40B4-BE49-F238E27FC236}">
                      <a16:creationId xmlns:a16="http://schemas.microsoft.com/office/drawing/2014/main" id="{D9AA9BE5-C323-AB87-3EAA-57890296FB7E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46" name="Group 545">
                <a:extLst>
                  <a:ext uri="{FF2B5EF4-FFF2-40B4-BE49-F238E27FC236}">
                    <a16:creationId xmlns:a16="http://schemas.microsoft.com/office/drawing/2014/main" id="{3D937C7B-211E-9235-3C99-2C716F594952}"/>
                  </a:ext>
                </a:extLst>
              </p:cNvPr>
              <p:cNvGrpSpPr/>
              <p:nvPr/>
            </p:nvGrpSpPr>
            <p:grpSpPr>
              <a:xfrm>
                <a:off x="900573" y="1109571"/>
                <a:ext cx="286846" cy="626783"/>
                <a:chOff x="605728" y="1082308"/>
                <a:chExt cx="307362" cy="643839"/>
              </a:xfrm>
            </p:grpSpPr>
            <p:sp>
              <p:nvSpPr>
                <p:cNvPr id="568" name="TextBox 567">
                  <a:extLst>
                    <a:ext uri="{FF2B5EF4-FFF2-40B4-BE49-F238E27FC236}">
                      <a16:creationId xmlns:a16="http://schemas.microsoft.com/office/drawing/2014/main" id="{E0EAE63F-CA68-08F4-3DE3-92C3EF76239D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69" name="TextBox 568">
                  <a:extLst>
                    <a:ext uri="{FF2B5EF4-FFF2-40B4-BE49-F238E27FC236}">
                      <a16:creationId xmlns:a16="http://schemas.microsoft.com/office/drawing/2014/main" id="{CA56E2FA-A438-80B1-051A-4E8E83A28B52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47" name="Group 546">
                <a:extLst>
                  <a:ext uri="{FF2B5EF4-FFF2-40B4-BE49-F238E27FC236}">
                    <a16:creationId xmlns:a16="http://schemas.microsoft.com/office/drawing/2014/main" id="{AE9E5050-DBDF-12CD-7F8A-92D4768983B0}"/>
                  </a:ext>
                </a:extLst>
              </p:cNvPr>
              <p:cNvGrpSpPr/>
              <p:nvPr/>
            </p:nvGrpSpPr>
            <p:grpSpPr>
              <a:xfrm>
                <a:off x="1220763" y="1107920"/>
                <a:ext cx="286846" cy="626783"/>
                <a:chOff x="605728" y="1082308"/>
                <a:chExt cx="307362" cy="643839"/>
              </a:xfrm>
            </p:grpSpPr>
            <p:sp>
              <p:nvSpPr>
                <p:cNvPr id="566" name="TextBox 565">
                  <a:extLst>
                    <a:ext uri="{FF2B5EF4-FFF2-40B4-BE49-F238E27FC236}">
                      <a16:creationId xmlns:a16="http://schemas.microsoft.com/office/drawing/2014/main" id="{1D3F51F0-DE45-B423-0A7C-7EBD2D66E9EB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67" name="TextBox 566">
                  <a:extLst>
                    <a:ext uri="{FF2B5EF4-FFF2-40B4-BE49-F238E27FC236}">
                      <a16:creationId xmlns:a16="http://schemas.microsoft.com/office/drawing/2014/main" id="{0975148A-3CBF-B1E5-6860-094C7B3D3C55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48" name="Group 547">
                <a:extLst>
                  <a:ext uri="{FF2B5EF4-FFF2-40B4-BE49-F238E27FC236}">
                    <a16:creationId xmlns:a16="http://schemas.microsoft.com/office/drawing/2014/main" id="{FA64317D-34F7-8C47-AC3A-1F7EF96A7A17}"/>
                  </a:ext>
                </a:extLst>
              </p:cNvPr>
              <p:cNvGrpSpPr/>
              <p:nvPr/>
            </p:nvGrpSpPr>
            <p:grpSpPr>
              <a:xfrm>
                <a:off x="1512255" y="1115313"/>
                <a:ext cx="286846" cy="626783"/>
                <a:chOff x="605728" y="1082308"/>
                <a:chExt cx="307362" cy="643839"/>
              </a:xfrm>
            </p:grpSpPr>
            <p:sp>
              <p:nvSpPr>
                <p:cNvPr id="564" name="TextBox 563">
                  <a:extLst>
                    <a:ext uri="{FF2B5EF4-FFF2-40B4-BE49-F238E27FC236}">
                      <a16:creationId xmlns:a16="http://schemas.microsoft.com/office/drawing/2014/main" id="{DC685E28-1B4A-DC21-12E8-6BDA393BC020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65" name="TextBox 564">
                  <a:extLst>
                    <a:ext uri="{FF2B5EF4-FFF2-40B4-BE49-F238E27FC236}">
                      <a16:creationId xmlns:a16="http://schemas.microsoft.com/office/drawing/2014/main" id="{DAFBCD6E-8A10-58D4-3DB9-6E92A2ED4F95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49" name="Group 548">
                <a:extLst>
                  <a:ext uri="{FF2B5EF4-FFF2-40B4-BE49-F238E27FC236}">
                    <a16:creationId xmlns:a16="http://schemas.microsoft.com/office/drawing/2014/main" id="{4E44B81D-522F-EAA4-5759-813F9900D09E}"/>
                  </a:ext>
                </a:extLst>
              </p:cNvPr>
              <p:cNvGrpSpPr/>
              <p:nvPr/>
            </p:nvGrpSpPr>
            <p:grpSpPr>
              <a:xfrm>
                <a:off x="1833946" y="1106474"/>
                <a:ext cx="286846" cy="626783"/>
                <a:chOff x="605728" y="1082308"/>
                <a:chExt cx="307362" cy="643839"/>
              </a:xfrm>
            </p:grpSpPr>
            <p:sp>
              <p:nvSpPr>
                <p:cNvPr id="562" name="TextBox 561">
                  <a:extLst>
                    <a:ext uri="{FF2B5EF4-FFF2-40B4-BE49-F238E27FC236}">
                      <a16:creationId xmlns:a16="http://schemas.microsoft.com/office/drawing/2014/main" id="{BE9A14B9-1E54-5A58-ADEC-B939ACACCA5B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63" name="TextBox 562">
                  <a:extLst>
                    <a:ext uri="{FF2B5EF4-FFF2-40B4-BE49-F238E27FC236}">
                      <a16:creationId xmlns:a16="http://schemas.microsoft.com/office/drawing/2014/main" id="{EAED8CC8-E0AC-B923-D800-832320968160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50" name="Group 549">
                <a:extLst>
                  <a:ext uri="{FF2B5EF4-FFF2-40B4-BE49-F238E27FC236}">
                    <a16:creationId xmlns:a16="http://schemas.microsoft.com/office/drawing/2014/main" id="{C865C1A9-1EB0-28B6-9E07-E3AE4A025715}"/>
                  </a:ext>
                </a:extLst>
              </p:cNvPr>
              <p:cNvGrpSpPr/>
              <p:nvPr/>
            </p:nvGrpSpPr>
            <p:grpSpPr>
              <a:xfrm>
                <a:off x="2437944" y="1101184"/>
                <a:ext cx="286846" cy="626783"/>
                <a:chOff x="605728" y="1082308"/>
                <a:chExt cx="307362" cy="643839"/>
              </a:xfrm>
            </p:grpSpPr>
            <p:sp>
              <p:nvSpPr>
                <p:cNvPr id="560" name="TextBox 559">
                  <a:extLst>
                    <a:ext uri="{FF2B5EF4-FFF2-40B4-BE49-F238E27FC236}">
                      <a16:creationId xmlns:a16="http://schemas.microsoft.com/office/drawing/2014/main" id="{3E11C31F-FF10-8B68-AB10-7CBCD77690E0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61" name="TextBox 560">
                  <a:extLst>
                    <a:ext uri="{FF2B5EF4-FFF2-40B4-BE49-F238E27FC236}">
                      <a16:creationId xmlns:a16="http://schemas.microsoft.com/office/drawing/2014/main" id="{7F62E8F2-2A1E-D536-84A6-4AD7CD74EB6E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51" name="Group 550">
                <a:extLst>
                  <a:ext uri="{FF2B5EF4-FFF2-40B4-BE49-F238E27FC236}">
                    <a16:creationId xmlns:a16="http://schemas.microsoft.com/office/drawing/2014/main" id="{90374DD0-7F4A-ED0C-098B-03A1FC6309CD}"/>
                  </a:ext>
                </a:extLst>
              </p:cNvPr>
              <p:cNvGrpSpPr/>
              <p:nvPr/>
            </p:nvGrpSpPr>
            <p:grpSpPr>
              <a:xfrm>
                <a:off x="2749948" y="1099028"/>
                <a:ext cx="286846" cy="626783"/>
                <a:chOff x="605728" y="1082308"/>
                <a:chExt cx="307362" cy="643839"/>
              </a:xfrm>
            </p:grpSpPr>
            <p:sp>
              <p:nvSpPr>
                <p:cNvPr id="558" name="TextBox 557">
                  <a:extLst>
                    <a:ext uri="{FF2B5EF4-FFF2-40B4-BE49-F238E27FC236}">
                      <a16:creationId xmlns:a16="http://schemas.microsoft.com/office/drawing/2014/main" id="{648AFADF-29F4-DE4E-C305-C0CABA66C7EE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59" name="TextBox 558">
                  <a:extLst>
                    <a:ext uri="{FF2B5EF4-FFF2-40B4-BE49-F238E27FC236}">
                      <a16:creationId xmlns:a16="http://schemas.microsoft.com/office/drawing/2014/main" id="{D06DE9E7-F20C-6545-7E9D-7F2A2014E310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52" name="Group 551">
                <a:extLst>
                  <a:ext uri="{FF2B5EF4-FFF2-40B4-BE49-F238E27FC236}">
                    <a16:creationId xmlns:a16="http://schemas.microsoft.com/office/drawing/2014/main" id="{2D8F5DD8-5250-1302-0D48-7B87301B15E7}"/>
                  </a:ext>
                </a:extLst>
              </p:cNvPr>
              <p:cNvGrpSpPr/>
              <p:nvPr/>
            </p:nvGrpSpPr>
            <p:grpSpPr>
              <a:xfrm>
                <a:off x="3063959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556" name="TextBox 555">
                  <a:extLst>
                    <a:ext uri="{FF2B5EF4-FFF2-40B4-BE49-F238E27FC236}">
                      <a16:creationId xmlns:a16="http://schemas.microsoft.com/office/drawing/2014/main" id="{1B885E3F-DAF9-06CD-5F33-6E508CEA227A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57" name="TextBox 556">
                  <a:extLst>
                    <a:ext uri="{FF2B5EF4-FFF2-40B4-BE49-F238E27FC236}">
                      <a16:creationId xmlns:a16="http://schemas.microsoft.com/office/drawing/2014/main" id="{99565075-382B-5249-4DE5-722C3FB0A89E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53" name="Group 552">
                <a:extLst>
                  <a:ext uri="{FF2B5EF4-FFF2-40B4-BE49-F238E27FC236}">
                    <a16:creationId xmlns:a16="http://schemas.microsoft.com/office/drawing/2014/main" id="{DBDA59A8-99A0-A30C-A612-0E6DE2A78A8B}"/>
                  </a:ext>
                </a:extLst>
              </p:cNvPr>
              <p:cNvGrpSpPr/>
              <p:nvPr/>
            </p:nvGrpSpPr>
            <p:grpSpPr>
              <a:xfrm>
                <a:off x="3377970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554" name="TextBox 553">
                  <a:extLst>
                    <a:ext uri="{FF2B5EF4-FFF2-40B4-BE49-F238E27FC236}">
                      <a16:creationId xmlns:a16="http://schemas.microsoft.com/office/drawing/2014/main" id="{B22813D1-FA44-AC60-7CDD-050770A50B74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55" name="TextBox 554">
                  <a:extLst>
                    <a:ext uri="{FF2B5EF4-FFF2-40B4-BE49-F238E27FC236}">
                      <a16:creationId xmlns:a16="http://schemas.microsoft.com/office/drawing/2014/main" id="{2A0B71A5-4A53-D41F-8463-56B03DB76928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</p:grpSp>
      </p:grpSp>
      <p:sp>
        <p:nvSpPr>
          <p:cNvPr id="604" name="TextBox 603">
            <a:extLst>
              <a:ext uri="{FF2B5EF4-FFF2-40B4-BE49-F238E27FC236}">
                <a16:creationId xmlns:a16="http://schemas.microsoft.com/office/drawing/2014/main" id="{CC62D6CE-91FD-83C8-F68A-6204D7034CC5}"/>
              </a:ext>
            </a:extLst>
          </p:cNvPr>
          <p:cNvSpPr txBox="1"/>
          <p:nvPr/>
        </p:nvSpPr>
        <p:spPr>
          <a:xfrm>
            <a:off x="3358822" y="5259622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D789189E-C045-C52C-3506-81CF993A1F09}"/>
              </a:ext>
            </a:extLst>
          </p:cNvPr>
          <p:cNvSpPr txBox="1"/>
          <p:nvPr/>
        </p:nvSpPr>
        <p:spPr>
          <a:xfrm>
            <a:off x="2428931" y="5268441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606" name="TextBox 605">
            <a:extLst>
              <a:ext uri="{FF2B5EF4-FFF2-40B4-BE49-F238E27FC236}">
                <a16:creationId xmlns:a16="http://schemas.microsoft.com/office/drawing/2014/main" id="{2D37E590-AA01-3A4F-0F03-090EA2FA794F}"/>
              </a:ext>
            </a:extLst>
          </p:cNvPr>
          <p:cNvSpPr txBox="1"/>
          <p:nvPr/>
        </p:nvSpPr>
        <p:spPr>
          <a:xfrm>
            <a:off x="5217010" y="5252452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609" name="TextBox 608">
            <a:extLst>
              <a:ext uri="{FF2B5EF4-FFF2-40B4-BE49-F238E27FC236}">
                <a16:creationId xmlns:a16="http://schemas.microsoft.com/office/drawing/2014/main" id="{C50D6C70-7FFA-C7A3-E80B-D4476B45D5E0}"/>
              </a:ext>
            </a:extLst>
          </p:cNvPr>
          <p:cNvSpPr txBox="1"/>
          <p:nvPr/>
        </p:nvSpPr>
        <p:spPr>
          <a:xfrm>
            <a:off x="9858226" y="4674473"/>
            <a:ext cx="286846" cy="3295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610" name="TextBox 609">
            <a:extLst>
              <a:ext uri="{FF2B5EF4-FFF2-40B4-BE49-F238E27FC236}">
                <a16:creationId xmlns:a16="http://schemas.microsoft.com/office/drawing/2014/main" id="{C63B9F98-E1BB-166B-BC25-3FC5B62EFF88}"/>
              </a:ext>
            </a:extLst>
          </p:cNvPr>
          <p:cNvSpPr txBox="1"/>
          <p:nvPr/>
        </p:nvSpPr>
        <p:spPr>
          <a:xfrm>
            <a:off x="9858226" y="4971671"/>
            <a:ext cx="286846" cy="3295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EC259930-B7D0-0C33-8DCF-3891411B4EB7}"/>
              </a:ext>
            </a:extLst>
          </p:cNvPr>
          <p:cNvSpPr txBox="1"/>
          <p:nvPr/>
        </p:nvSpPr>
        <p:spPr>
          <a:xfrm>
            <a:off x="11708790" y="4657825"/>
            <a:ext cx="286846" cy="3295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616" name="TextBox 615">
            <a:extLst>
              <a:ext uri="{FF2B5EF4-FFF2-40B4-BE49-F238E27FC236}">
                <a16:creationId xmlns:a16="http://schemas.microsoft.com/office/drawing/2014/main" id="{3F411040-0948-3CF8-98E4-DC2B3BC53DAE}"/>
              </a:ext>
            </a:extLst>
          </p:cNvPr>
          <p:cNvSpPr txBox="1"/>
          <p:nvPr/>
        </p:nvSpPr>
        <p:spPr>
          <a:xfrm>
            <a:off x="10471666" y="4665509"/>
            <a:ext cx="286846" cy="3295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617" name="TextBox 616">
            <a:extLst>
              <a:ext uri="{FF2B5EF4-FFF2-40B4-BE49-F238E27FC236}">
                <a16:creationId xmlns:a16="http://schemas.microsoft.com/office/drawing/2014/main" id="{66C0E8F9-DDBF-9742-E61D-55B065BD669C}"/>
              </a:ext>
            </a:extLst>
          </p:cNvPr>
          <p:cNvSpPr txBox="1"/>
          <p:nvPr/>
        </p:nvSpPr>
        <p:spPr>
          <a:xfrm>
            <a:off x="7690247" y="4670736"/>
            <a:ext cx="286846" cy="3295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2186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CE8FA39D-28E9-5477-79EC-CDE0ECE06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43" y="4785391"/>
            <a:ext cx="13716000" cy="20955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162EAEB-919F-D8D4-41C4-C03A0B9BA769}"/>
              </a:ext>
            </a:extLst>
          </p:cNvPr>
          <p:cNvGrpSpPr/>
          <p:nvPr/>
        </p:nvGrpSpPr>
        <p:grpSpPr>
          <a:xfrm>
            <a:off x="520376" y="333667"/>
            <a:ext cx="13716000" cy="2942032"/>
            <a:chOff x="11222" y="511488"/>
            <a:chExt cx="13716000" cy="2942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3447E14-8BD5-3EC5-9F6C-92D97251C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22" y="1205620"/>
              <a:ext cx="13716000" cy="2247900"/>
            </a:xfrm>
            <a:prstGeom prst="rect">
              <a:avLst/>
            </a:prstGeom>
          </p:spPr>
        </p:pic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95527DFA-BE3E-2D08-51A1-2C090F549B6D}"/>
                </a:ext>
              </a:extLst>
            </p:cNvPr>
            <p:cNvGrpSpPr/>
            <p:nvPr/>
          </p:nvGrpSpPr>
          <p:grpSpPr>
            <a:xfrm>
              <a:off x="222176" y="511488"/>
              <a:ext cx="12050336" cy="725813"/>
              <a:chOff x="238255" y="600442"/>
              <a:chExt cx="12050336" cy="725813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DB2DD103-2A94-70B8-48A9-6A7ED7AE6C31}"/>
                  </a:ext>
                </a:extLst>
              </p:cNvPr>
              <p:cNvGrpSpPr/>
              <p:nvPr/>
            </p:nvGrpSpPr>
            <p:grpSpPr>
              <a:xfrm>
                <a:off x="238255" y="983193"/>
                <a:ext cx="5883501" cy="343062"/>
                <a:chOff x="238255" y="983193"/>
                <a:chExt cx="5883501" cy="343062"/>
              </a:xfrm>
            </p:grpSpPr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E4C311EF-EF85-CAD1-55E0-53CB4A61339B}"/>
                    </a:ext>
                  </a:extLst>
                </p:cNvPr>
                <p:cNvCxnSpPr/>
                <p:nvPr/>
              </p:nvCxnSpPr>
              <p:spPr>
                <a:xfrm>
                  <a:off x="238255" y="983193"/>
                  <a:ext cx="280759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0BCD7190-3696-7E16-B8DC-B04A861CE343}"/>
                    </a:ext>
                  </a:extLst>
                </p:cNvPr>
                <p:cNvGrpSpPr/>
                <p:nvPr/>
              </p:nvGrpSpPr>
              <p:grpSpPr>
                <a:xfrm>
                  <a:off x="238255" y="983193"/>
                  <a:ext cx="5883501" cy="343062"/>
                  <a:chOff x="238255" y="983193"/>
                  <a:chExt cx="5883501" cy="343062"/>
                </a:xfrm>
              </p:grpSpPr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0124E632-8D9E-9F6E-07EA-6F32569E3758}"/>
                      </a:ext>
                    </a:extLst>
                  </p:cNvPr>
                  <p:cNvCxnSpPr/>
                  <p:nvPr/>
                </p:nvCxnSpPr>
                <p:spPr>
                  <a:xfrm>
                    <a:off x="238255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9F01D024-0A4F-A0EC-F9F8-5E14C6AF2D1B}"/>
                      </a:ext>
                    </a:extLst>
                  </p:cNvPr>
                  <p:cNvCxnSpPr/>
                  <p:nvPr/>
                </p:nvCxnSpPr>
                <p:spPr>
                  <a:xfrm>
                    <a:off x="3045850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AC9D6680-9461-A8DD-5270-7ADAE92C23C6}"/>
                      </a:ext>
                    </a:extLst>
                  </p:cNvPr>
                  <p:cNvCxnSpPr/>
                  <p:nvPr/>
                </p:nvCxnSpPr>
                <p:spPr>
                  <a:xfrm>
                    <a:off x="3314161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F98E4082-B79F-9149-7742-D26765B85EBA}"/>
                      </a:ext>
                    </a:extLst>
                  </p:cNvPr>
                  <p:cNvCxnSpPr/>
                  <p:nvPr/>
                </p:nvCxnSpPr>
                <p:spPr>
                  <a:xfrm>
                    <a:off x="6121756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6ABF1EB0-90B6-9B44-637C-A9E1841D5EAC}"/>
                      </a:ext>
                    </a:extLst>
                  </p:cNvPr>
                  <p:cNvCxnSpPr/>
                  <p:nvPr/>
                </p:nvCxnSpPr>
                <p:spPr>
                  <a:xfrm>
                    <a:off x="3314161" y="983193"/>
                    <a:ext cx="280759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CC4EECA2-E59D-E21E-EC79-855249EA385F}"/>
                  </a:ext>
                </a:extLst>
              </p:cNvPr>
              <p:cNvGrpSpPr/>
              <p:nvPr/>
            </p:nvGrpSpPr>
            <p:grpSpPr>
              <a:xfrm>
                <a:off x="6379334" y="983193"/>
                <a:ext cx="5909257" cy="343062"/>
                <a:chOff x="193182" y="983193"/>
                <a:chExt cx="5909257" cy="343062"/>
              </a:xfrm>
            </p:grpSpPr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914E903E-C21C-E8D6-FE6B-08B21BDC7FE8}"/>
                    </a:ext>
                  </a:extLst>
                </p:cNvPr>
                <p:cNvCxnSpPr/>
                <p:nvPr/>
              </p:nvCxnSpPr>
              <p:spPr>
                <a:xfrm>
                  <a:off x="193182" y="983193"/>
                  <a:ext cx="280759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1198DCC4-17D8-51D6-8D3C-DB22D59558A4}"/>
                    </a:ext>
                  </a:extLst>
                </p:cNvPr>
                <p:cNvGrpSpPr/>
                <p:nvPr/>
              </p:nvGrpSpPr>
              <p:grpSpPr>
                <a:xfrm>
                  <a:off x="193182" y="983193"/>
                  <a:ext cx="5909257" cy="343062"/>
                  <a:chOff x="193182" y="983193"/>
                  <a:chExt cx="5909257" cy="343062"/>
                </a:xfrm>
              </p:grpSpPr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F85C6D63-5D6F-63A2-A184-A26C157F5DDE}"/>
                      </a:ext>
                    </a:extLst>
                  </p:cNvPr>
                  <p:cNvCxnSpPr/>
                  <p:nvPr/>
                </p:nvCxnSpPr>
                <p:spPr>
                  <a:xfrm>
                    <a:off x="193182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669617AA-A084-43C6-B65E-8FA791154028}"/>
                      </a:ext>
                    </a:extLst>
                  </p:cNvPr>
                  <p:cNvCxnSpPr/>
                  <p:nvPr/>
                </p:nvCxnSpPr>
                <p:spPr>
                  <a:xfrm>
                    <a:off x="3000777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AC40BDD6-48DD-53A1-3058-22362890BCF3}"/>
                      </a:ext>
                    </a:extLst>
                  </p:cNvPr>
                  <p:cNvCxnSpPr/>
                  <p:nvPr/>
                </p:nvCxnSpPr>
                <p:spPr>
                  <a:xfrm>
                    <a:off x="3294844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A5E7BC6B-F9B5-1768-5E0C-631D9E44D16A}"/>
                      </a:ext>
                    </a:extLst>
                  </p:cNvPr>
                  <p:cNvCxnSpPr/>
                  <p:nvPr/>
                </p:nvCxnSpPr>
                <p:spPr>
                  <a:xfrm>
                    <a:off x="6102439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24C2CF73-9275-EBF2-74A1-7CDE647A4821}"/>
                      </a:ext>
                    </a:extLst>
                  </p:cNvPr>
                  <p:cNvCxnSpPr/>
                  <p:nvPr/>
                </p:nvCxnSpPr>
                <p:spPr>
                  <a:xfrm>
                    <a:off x="3294844" y="983193"/>
                    <a:ext cx="280759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FB90628-16D8-1BE2-D13B-F8491AED6AF9}"/>
                  </a:ext>
                </a:extLst>
              </p:cNvPr>
              <p:cNvSpPr txBox="1"/>
              <p:nvPr/>
            </p:nvSpPr>
            <p:spPr>
              <a:xfrm>
                <a:off x="837184" y="600726"/>
                <a:ext cx="1662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↑↑ ASC 70min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FB770CE7-813D-7BDB-5870-E6F8D68C4E28}"/>
                  </a:ext>
                </a:extLst>
              </p:cNvPr>
              <p:cNvSpPr txBox="1"/>
              <p:nvPr/>
            </p:nvSpPr>
            <p:spPr>
              <a:xfrm>
                <a:off x="7005961" y="632668"/>
                <a:ext cx="1558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↑↑ ASC 25hr 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C7ED245F-B33B-CA7E-F51E-5D59E3E20079}"/>
                  </a:ext>
                </a:extLst>
              </p:cNvPr>
              <p:cNvSpPr txBox="1"/>
              <p:nvPr/>
            </p:nvSpPr>
            <p:spPr>
              <a:xfrm>
                <a:off x="3950452" y="600442"/>
                <a:ext cx="16626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↓↓ ASC 70min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C0127A3-71DD-B8F8-640D-1AB24EA41E9F}"/>
                  </a:ext>
                </a:extLst>
              </p:cNvPr>
              <p:cNvSpPr txBox="1"/>
              <p:nvPr/>
            </p:nvSpPr>
            <p:spPr>
              <a:xfrm>
                <a:off x="10053475" y="600442"/>
                <a:ext cx="16626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↓↓ ASC 25 </a:t>
                </a:r>
                <a:r>
                  <a:rPr lang="en-US" dirty="0" err="1"/>
                  <a:t>hr</a:t>
                </a:r>
                <a:r>
                  <a:rPr lang="en-US" dirty="0"/>
                  <a:t> </a:t>
                </a:r>
              </a:p>
            </p:txBody>
          </p:sp>
        </p:grp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6A8B9CB4-8E31-A9DC-FE01-5F6878C3230A}"/>
              </a:ext>
            </a:extLst>
          </p:cNvPr>
          <p:cNvSpPr txBox="1"/>
          <p:nvPr/>
        </p:nvSpPr>
        <p:spPr>
          <a:xfrm>
            <a:off x="405246" y="260849"/>
            <a:ext cx="455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A)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CDF9158-121F-62E1-7079-3F9100AA06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5426" t="37448" b="45656"/>
          <a:stretch/>
        </p:blipFill>
        <p:spPr>
          <a:xfrm>
            <a:off x="13157956" y="2717437"/>
            <a:ext cx="738303" cy="17226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E3D222-1C9F-8676-A06A-13043E1ED4C1}"/>
              </a:ext>
            </a:extLst>
          </p:cNvPr>
          <p:cNvSpPr txBox="1"/>
          <p:nvPr/>
        </p:nvSpPr>
        <p:spPr>
          <a:xfrm>
            <a:off x="2120792" y="1720449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35C936-71A8-3F88-D0B8-6F0318DD8C28}"/>
              </a:ext>
            </a:extLst>
          </p:cNvPr>
          <p:cNvSpPr txBox="1"/>
          <p:nvPr/>
        </p:nvSpPr>
        <p:spPr>
          <a:xfrm>
            <a:off x="4911355" y="2043351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DA6DED-CB12-6777-B70D-A32EC4C1E879}"/>
              </a:ext>
            </a:extLst>
          </p:cNvPr>
          <p:cNvSpPr txBox="1"/>
          <p:nvPr/>
        </p:nvSpPr>
        <p:spPr>
          <a:xfrm>
            <a:off x="2431860" y="2022932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9F6521DA-7EC5-A3FC-CBC0-552104611399}"/>
              </a:ext>
            </a:extLst>
          </p:cNvPr>
          <p:cNvGrpSpPr/>
          <p:nvPr/>
        </p:nvGrpSpPr>
        <p:grpSpPr>
          <a:xfrm>
            <a:off x="587907" y="1097448"/>
            <a:ext cx="3076909" cy="644648"/>
            <a:chOff x="587907" y="1097448"/>
            <a:chExt cx="3076909" cy="64464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5094426-7AE1-C9CA-CEEE-6B26E4043FA7}"/>
                </a:ext>
              </a:extLst>
            </p:cNvPr>
            <p:cNvGrpSpPr/>
            <p:nvPr/>
          </p:nvGrpSpPr>
          <p:grpSpPr>
            <a:xfrm>
              <a:off x="2133624" y="1108746"/>
              <a:ext cx="286846" cy="626783"/>
              <a:chOff x="605728" y="1082308"/>
              <a:chExt cx="307362" cy="643839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A89AA5-1299-8557-40D1-2BFDA0835056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B42A59A-5C8E-9C18-3974-EF92A3173506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71043B32-E0BF-8D28-2C4C-3E38B4B829CE}"/>
                </a:ext>
              </a:extLst>
            </p:cNvPr>
            <p:cNvGrpSpPr/>
            <p:nvPr/>
          </p:nvGrpSpPr>
          <p:grpSpPr>
            <a:xfrm>
              <a:off x="587907" y="1097448"/>
              <a:ext cx="286846" cy="626783"/>
              <a:chOff x="605728" y="1082308"/>
              <a:chExt cx="307362" cy="643839"/>
            </a:xfrm>
          </p:grpSpPr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1EC2CFB5-C2DC-C8BC-2599-017A415B0B91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52584BF7-0AF0-50DB-7217-99B5E22581C1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A02D4006-4CB6-A3B3-2977-6AAC5CAD952A}"/>
                </a:ext>
              </a:extLst>
            </p:cNvPr>
            <p:cNvGrpSpPr/>
            <p:nvPr/>
          </p:nvGrpSpPr>
          <p:grpSpPr>
            <a:xfrm>
              <a:off x="900573" y="1109571"/>
              <a:ext cx="286846" cy="626783"/>
              <a:chOff x="605728" y="1082308"/>
              <a:chExt cx="307362" cy="643839"/>
            </a:xfrm>
          </p:grpSpPr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DE4ED7CF-30FD-9233-A731-9CDB883ABEB8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016D9214-AED6-8175-E7DE-70A54A98A5EF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548CDAB2-81FD-91D4-D9A3-341AD10D591E}"/>
                </a:ext>
              </a:extLst>
            </p:cNvPr>
            <p:cNvGrpSpPr/>
            <p:nvPr/>
          </p:nvGrpSpPr>
          <p:grpSpPr>
            <a:xfrm>
              <a:off x="1220763" y="1107920"/>
              <a:ext cx="286846" cy="626783"/>
              <a:chOff x="605728" y="1082308"/>
              <a:chExt cx="307362" cy="643839"/>
            </a:xfrm>
          </p:grpSpPr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DA050A84-E8AC-C48D-6DD4-4D0B1AD1FEC6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5ACBABBD-188F-2314-196D-D0769B17A206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2E713974-17C1-39F6-A8A3-BD2C3BF5DD2A}"/>
                </a:ext>
              </a:extLst>
            </p:cNvPr>
            <p:cNvGrpSpPr/>
            <p:nvPr/>
          </p:nvGrpSpPr>
          <p:grpSpPr>
            <a:xfrm>
              <a:off x="1512255" y="1115313"/>
              <a:ext cx="286846" cy="626783"/>
              <a:chOff x="605728" y="1082308"/>
              <a:chExt cx="307362" cy="643839"/>
            </a:xfrm>
          </p:grpSpPr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2F207962-F759-79BE-0692-8EE9E614DA6E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B2E527C9-6FA6-446C-E809-C8A33973955B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8BABD9A7-1F8B-9FCB-2508-0555EEF78F13}"/>
                </a:ext>
              </a:extLst>
            </p:cNvPr>
            <p:cNvGrpSpPr/>
            <p:nvPr/>
          </p:nvGrpSpPr>
          <p:grpSpPr>
            <a:xfrm>
              <a:off x="1833946" y="1106474"/>
              <a:ext cx="286846" cy="626783"/>
              <a:chOff x="605728" y="1082308"/>
              <a:chExt cx="307362" cy="643839"/>
            </a:xfrm>
          </p:grpSpPr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C2C7C376-0750-DAD0-5703-AEB1E7E65C25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85701827-E245-5192-52EC-7A64A1BFEBCF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A910ACCC-6FDF-7047-28FD-4F3ECE1274A6}"/>
                </a:ext>
              </a:extLst>
            </p:cNvPr>
            <p:cNvGrpSpPr/>
            <p:nvPr/>
          </p:nvGrpSpPr>
          <p:grpSpPr>
            <a:xfrm>
              <a:off x="2437944" y="1101184"/>
              <a:ext cx="286846" cy="626783"/>
              <a:chOff x="605728" y="1082308"/>
              <a:chExt cx="307362" cy="643839"/>
            </a:xfrm>
          </p:grpSpPr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D1603F7B-5380-003B-1E22-FBB4684C2A55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FECBCD71-C91D-6653-E6A2-2EBE3F35F9F6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6F6BECA1-C728-1E33-5FAC-AE41D76F911D}"/>
                </a:ext>
              </a:extLst>
            </p:cNvPr>
            <p:cNvGrpSpPr/>
            <p:nvPr/>
          </p:nvGrpSpPr>
          <p:grpSpPr>
            <a:xfrm>
              <a:off x="2749948" y="1099028"/>
              <a:ext cx="286846" cy="626783"/>
              <a:chOff x="605728" y="1082308"/>
              <a:chExt cx="307362" cy="643839"/>
            </a:xfrm>
          </p:grpSpPr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63902DD3-E500-87C2-F7CC-D301B1CFC8B2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36A56F42-966E-E30B-E5A6-48D4B424497B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BDBC73CA-4ABE-9F67-C511-D4D3CC93A854}"/>
                </a:ext>
              </a:extLst>
            </p:cNvPr>
            <p:cNvGrpSpPr/>
            <p:nvPr/>
          </p:nvGrpSpPr>
          <p:grpSpPr>
            <a:xfrm>
              <a:off x="3063959" y="1106183"/>
              <a:ext cx="286846" cy="626783"/>
              <a:chOff x="605728" y="1082308"/>
              <a:chExt cx="307362" cy="643839"/>
            </a:xfrm>
          </p:grpSpPr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B3C35558-E37D-2B7C-7574-38E68B853CD3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74" name="TextBox 373">
                <a:extLst>
                  <a:ext uri="{FF2B5EF4-FFF2-40B4-BE49-F238E27FC236}">
                    <a16:creationId xmlns:a16="http://schemas.microsoft.com/office/drawing/2014/main" id="{70EDA849-0FE3-2BB6-986A-6DF3E74DE331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068A56CD-D10C-B962-E9A6-948B8A62011F}"/>
                </a:ext>
              </a:extLst>
            </p:cNvPr>
            <p:cNvGrpSpPr/>
            <p:nvPr/>
          </p:nvGrpSpPr>
          <p:grpSpPr>
            <a:xfrm>
              <a:off x="3377970" y="1106183"/>
              <a:ext cx="286846" cy="626783"/>
              <a:chOff x="605728" y="1082308"/>
              <a:chExt cx="307362" cy="643839"/>
            </a:xfrm>
          </p:grpSpPr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AFDF5103-9BD4-2960-7049-FBB095B33BCF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81374CDD-844B-CFCD-D43A-BA299099F200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</p:grp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941F1231-1BC2-9552-5A98-142BFC636EAB}"/>
              </a:ext>
            </a:extLst>
          </p:cNvPr>
          <p:cNvGrpSpPr/>
          <p:nvPr/>
        </p:nvGrpSpPr>
        <p:grpSpPr>
          <a:xfrm>
            <a:off x="3672578" y="1081057"/>
            <a:ext cx="3076909" cy="644648"/>
            <a:chOff x="587907" y="1097448"/>
            <a:chExt cx="3076909" cy="644648"/>
          </a:xfrm>
        </p:grpSpPr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627338AA-D011-CF97-C99C-4433B4FFBF00}"/>
                </a:ext>
              </a:extLst>
            </p:cNvPr>
            <p:cNvGrpSpPr/>
            <p:nvPr/>
          </p:nvGrpSpPr>
          <p:grpSpPr>
            <a:xfrm>
              <a:off x="2133624" y="1108746"/>
              <a:ext cx="286846" cy="626783"/>
              <a:chOff x="605728" y="1082308"/>
              <a:chExt cx="307362" cy="643839"/>
            </a:xfrm>
          </p:grpSpPr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7D679F84-D783-AD6C-401D-16C2E989863F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412" name="TextBox 411">
                <a:extLst>
                  <a:ext uri="{FF2B5EF4-FFF2-40B4-BE49-F238E27FC236}">
                    <a16:creationId xmlns:a16="http://schemas.microsoft.com/office/drawing/2014/main" id="{E638DF53-EFF7-5117-0E87-F46AE8F0F601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A593AF86-1062-7BE6-942E-83231A7A612F}"/>
                </a:ext>
              </a:extLst>
            </p:cNvPr>
            <p:cNvGrpSpPr/>
            <p:nvPr/>
          </p:nvGrpSpPr>
          <p:grpSpPr>
            <a:xfrm>
              <a:off x="587907" y="1097448"/>
              <a:ext cx="286846" cy="626783"/>
              <a:chOff x="605728" y="1082308"/>
              <a:chExt cx="307362" cy="643839"/>
            </a:xfrm>
          </p:grpSpPr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B926E1E3-440B-71D2-B699-35832217DB72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410" name="TextBox 409">
                <a:extLst>
                  <a:ext uri="{FF2B5EF4-FFF2-40B4-BE49-F238E27FC236}">
                    <a16:creationId xmlns:a16="http://schemas.microsoft.com/office/drawing/2014/main" id="{D5D5E76E-B390-8AFB-90FB-5CD1C5B26905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id="{9B19F661-4F56-1BAF-4B5F-E19F6E70282E}"/>
                </a:ext>
              </a:extLst>
            </p:cNvPr>
            <p:cNvGrpSpPr/>
            <p:nvPr/>
          </p:nvGrpSpPr>
          <p:grpSpPr>
            <a:xfrm>
              <a:off x="900573" y="1109571"/>
              <a:ext cx="286846" cy="626783"/>
              <a:chOff x="605728" y="1082308"/>
              <a:chExt cx="307362" cy="643839"/>
            </a:xfrm>
          </p:grpSpPr>
          <p:sp>
            <p:nvSpPr>
              <p:cNvPr id="407" name="TextBox 406">
                <a:extLst>
                  <a:ext uri="{FF2B5EF4-FFF2-40B4-BE49-F238E27FC236}">
                    <a16:creationId xmlns:a16="http://schemas.microsoft.com/office/drawing/2014/main" id="{25318AF6-FF79-6EED-3585-C86D4B075CBA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408" name="TextBox 407">
                <a:extLst>
                  <a:ext uri="{FF2B5EF4-FFF2-40B4-BE49-F238E27FC236}">
                    <a16:creationId xmlns:a16="http://schemas.microsoft.com/office/drawing/2014/main" id="{B672E152-AA18-9D19-87AC-63F63F1BBAA4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C5DD7D8D-AB75-7821-BE21-7B0A999E45F0}"/>
                </a:ext>
              </a:extLst>
            </p:cNvPr>
            <p:cNvGrpSpPr/>
            <p:nvPr/>
          </p:nvGrpSpPr>
          <p:grpSpPr>
            <a:xfrm>
              <a:off x="1220763" y="1107920"/>
              <a:ext cx="286846" cy="626783"/>
              <a:chOff x="605728" y="1082308"/>
              <a:chExt cx="307362" cy="643839"/>
            </a:xfrm>
          </p:grpSpPr>
          <p:sp>
            <p:nvSpPr>
              <p:cNvPr id="405" name="TextBox 404">
                <a:extLst>
                  <a:ext uri="{FF2B5EF4-FFF2-40B4-BE49-F238E27FC236}">
                    <a16:creationId xmlns:a16="http://schemas.microsoft.com/office/drawing/2014/main" id="{653C74F2-3BF8-4EA8-43C0-F44F66C060EE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406" name="TextBox 405">
                <a:extLst>
                  <a:ext uri="{FF2B5EF4-FFF2-40B4-BE49-F238E27FC236}">
                    <a16:creationId xmlns:a16="http://schemas.microsoft.com/office/drawing/2014/main" id="{2DD4F714-F087-7328-C152-052F4C0BC1FF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2B07CF27-8666-A932-5CCF-2CA0AA4CEDBE}"/>
                </a:ext>
              </a:extLst>
            </p:cNvPr>
            <p:cNvGrpSpPr/>
            <p:nvPr/>
          </p:nvGrpSpPr>
          <p:grpSpPr>
            <a:xfrm>
              <a:off x="1512255" y="1115313"/>
              <a:ext cx="286846" cy="626783"/>
              <a:chOff x="605728" y="1082308"/>
              <a:chExt cx="307362" cy="643839"/>
            </a:xfrm>
          </p:grpSpPr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7C401023-733E-A719-0A49-492A321E7907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404" name="TextBox 403">
                <a:extLst>
                  <a:ext uri="{FF2B5EF4-FFF2-40B4-BE49-F238E27FC236}">
                    <a16:creationId xmlns:a16="http://schemas.microsoft.com/office/drawing/2014/main" id="{B21E78EB-BE77-F6D3-B176-25DCD28F2F43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3AD0735C-8D22-0F95-4017-9BD45FA6E96D}"/>
                </a:ext>
              </a:extLst>
            </p:cNvPr>
            <p:cNvGrpSpPr/>
            <p:nvPr/>
          </p:nvGrpSpPr>
          <p:grpSpPr>
            <a:xfrm>
              <a:off x="1833946" y="1106474"/>
              <a:ext cx="286846" cy="626783"/>
              <a:chOff x="605728" y="1082308"/>
              <a:chExt cx="307362" cy="643839"/>
            </a:xfrm>
          </p:grpSpPr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69A55E66-CE56-B108-DA1A-569C22A12228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31E5D164-7176-022A-8408-316EE736A27A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F5C1582B-3929-B1DE-4473-13B1B1F153C0}"/>
                </a:ext>
              </a:extLst>
            </p:cNvPr>
            <p:cNvGrpSpPr/>
            <p:nvPr/>
          </p:nvGrpSpPr>
          <p:grpSpPr>
            <a:xfrm>
              <a:off x="2437944" y="1101184"/>
              <a:ext cx="286846" cy="626783"/>
              <a:chOff x="605728" y="1082308"/>
              <a:chExt cx="307362" cy="643839"/>
            </a:xfrm>
          </p:grpSpPr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DBAB6B40-DFC0-B2CD-21FD-4B389905712E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52AB8BD1-39EE-1E36-3EA9-9A88700A7A78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749E48E3-1577-E3BE-0C64-A20707F6A24C}"/>
                </a:ext>
              </a:extLst>
            </p:cNvPr>
            <p:cNvGrpSpPr/>
            <p:nvPr/>
          </p:nvGrpSpPr>
          <p:grpSpPr>
            <a:xfrm>
              <a:off x="2749948" y="1099028"/>
              <a:ext cx="286846" cy="626783"/>
              <a:chOff x="605728" y="1082308"/>
              <a:chExt cx="307362" cy="643839"/>
            </a:xfrm>
          </p:grpSpPr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58A7A5BC-6DD2-4893-6046-6125C8B384FA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FD22C4B6-EB2A-353D-AD22-B92E8FF57A22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7E6B5D76-06C8-D756-DE0E-9CF5C5B2839C}"/>
                </a:ext>
              </a:extLst>
            </p:cNvPr>
            <p:cNvGrpSpPr/>
            <p:nvPr/>
          </p:nvGrpSpPr>
          <p:grpSpPr>
            <a:xfrm>
              <a:off x="3063959" y="1106183"/>
              <a:ext cx="286846" cy="626783"/>
              <a:chOff x="605728" y="1082308"/>
              <a:chExt cx="307362" cy="643839"/>
            </a:xfrm>
          </p:grpSpPr>
          <p:sp>
            <p:nvSpPr>
              <p:cNvPr id="395" name="TextBox 394">
                <a:extLst>
                  <a:ext uri="{FF2B5EF4-FFF2-40B4-BE49-F238E27FC236}">
                    <a16:creationId xmlns:a16="http://schemas.microsoft.com/office/drawing/2014/main" id="{F5A48966-5A5F-7118-C0B5-AEB7F528FDE8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96" name="TextBox 395">
                <a:extLst>
                  <a:ext uri="{FF2B5EF4-FFF2-40B4-BE49-F238E27FC236}">
                    <a16:creationId xmlns:a16="http://schemas.microsoft.com/office/drawing/2014/main" id="{45BE6C24-3CAC-42F9-154F-62858A43E18D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43E7CF79-7359-D252-D08C-102975AC8E71}"/>
                </a:ext>
              </a:extLst>
            </p:cNvPr>
            <p:cNvGrpSpPr/>
            <p:nvPr/>
          </p:nvGrpSpPr>
          <p:grpSpPr>
            <a:xfrm>
              <a:off x="3377970" y="1106183"/>
              <a:ext cx="286846" cy="626783"/>
              <a:chOff x="605728" y="1082308"/>
              <a:chExt cx="307362" cy="643839"/>
            </a:xfrm>
          </p:grpSpPr>
          <p:sp>
            <p:nvSpPr>
              <p:cNvPr id="393" name="TextBox 392">
                <a:extLst>
                  <a:ext uri="{FF2B5EF4-FFF2-40B4-BE49-F238E27FC236}">
                    <a16:creationId xmlns:a16="http://schemas.microsoft.com/office/drawing/2014/main" id="{AD78149F-7E2D-E9FD-F4FD-926DF3ACCC58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94" name="TextBox 393">
                <a:extLst>
                  <a:ext uri="{FF2B5EF4-FFF2-40B4-BE49-F238E27FC236}">
                    <a16:creationId xmlns:a16="http://schemas.microsoft.com/office/drawing/2014/main" id="{ECABF948-72A2-0493-0DC4-8CC13F2E5987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FEE8966C-C207-F97C-14BD-DC7C1B4B5AAF}"/>
              </a:ext>
            </a:extLst>
          </p:cNvPr>
          <p:cNvGrpSpPr/>
          <p:nvPr/>
        </p:nvGrpSpPr>
        <p:grpSpPr>
          <a:xfrm>
            <a:off x="6781246" y="1724231"/>
            <a:ext cx="6176452" cy="644648"/>
            <a:chOff x="6781246" y="1724231"/>
            <a:chExt cx="6176452" cy="644648"/>
          </a:xfrm>
        </p:grpSpPr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76695760-1DE9-3ACE-D441-71AC8BD40C72}"/>
                </a:ext>
              </a:extLst>
            </p:cNvPr>
            <p:cNvGrpSpPr/>
            <p:nvPr/>
          </p:nvGrpSpPr>
          <p:grpSpPr>
            <a:xfrm>
              <a:off x="6781246" y="1724231"/>
              <a:ext cx="3076909" cy="644648"/>
              <a:chOff x="587907" y="1097448"/>
              <a:chExt cx="3076909" cy="644648"/>
            </a:xfrm>
          </p:grpSpPr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E2765C3C-2347-83FF-60CF-419FA232F776}"/>
                  </a:ext>
                </a:extLst>
              </p:cNvPr>
              <p:cNvGrpSpPr/>
              <p:nvPr/>
            </p:nvGrpSpPr>
            <p:grpSpPr>
              <a:xfrm>
                <a:off x="2133624" y="1108746"/>
                <a:ext cx="286846" cy="626783"/>
                <a:chOff x="605728" y="1082308"/>
                <a:chExt cx="307362" cy="643839"/>
              </a:xfrm>
            </p:grpSpPr>
            <p:sp>
              <p:nvSpPr>
                <p:cNvPr id="442" name="TextBox 441">
                  <a:extLst>
                    <a:ext uri="{FF2B5EF4-FFF2-40B4-BE49-F238E27FC236}">
                      <a16:creationId xmlns:a16="http://schemas.microsoft.com/office/drawing/2014/main" id="{D18E2B35-3683-DBEF-7899-D19073A1EC4B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43" name="TextBox 442">
                  <a:extLst>
                    <a:ext uri="{FF2B5EF4-FFF2-40B4-BE49-F238E27FC236}">
                      <a16:creationId xmlns:a16="http://schemas.microsoft.com/office/drawing/2014/main" id="{C47CFDA5-A223-854C-F773-4710864FC512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15" name="Group 414">
                <a:extLst>
                  <a:ext uri="{FF2B5EF4-FFF2-40B4-BE49-F238E27FC236}">
                    <a16:creationId xmlns:a16="http://schemas.microsoft.com/office/drawing/2014/main" id="{CCA69B57-8629-F3E2-4575-FB80F7DC2975}"/>
                  </a:ext>
                </a:extLst>
              </p:cNvPr>
              <p:cNvGrpSpPr/>
              <p:nvPr/>
            </p:nvGrpSpPr>
            <p:grpSpPr>
              <a:xfrm>
                <a:off x="587907" y="1097448"/>
                <a:ext cx="286846" cy="626783"/>
                <a:chOff x="605728" y="1082308"/>
                <a:chExt cx="307362" cy="643839"/>
              </a:xfrm>
            </p:grpSpPr>
            <p:sp>
              <p:nvSpPr>
                <p:cNvPr id="440" name="TextBox 439">
                  <a:extLst>
                    <a:ext uri="{FF2B5EF4-FFF2-40B4-BE49-F238E27FC236}">
                      <a16:creationId xmlns:a16="http://schemas.microsoft.com/office/drawing/2014/main" id="{6E504441-8C67-1252-3952-E0CE41976998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41" name="TextBox 440">
                  <a:extLst>
                    <a:ext uri="{FF2B5EF4-FFF2-40B4-BE49-F238E27FC236}">
                      <a16:creationId xmlns:a16="http://schemas.microsoft.com/office/drawing/2014/main" id="{831F3FE9-CE70-76C7-C6A1-4CAA473C4BEE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3187FE90-24D3-DD3B-0EE7-A1CF7E706E3A}"/>
                  </a:ext>
                </a:extLst>
              </p:cNvPr>
              <p:cNvGrpSpPr/>
              <p:nvPr/>
            </p:nvGrpSpPr>
            <p:grpSpPr>
              <a:xfrm>
                <a:off x="900573" y="1109571"/>
                <a:ext cx="286846" cy="626783"/>
                <a:chOff x="605728" y="1082308"/>
                <a:chExt cx="307362" cy="643839"/>
              </a:xfrm>
            </p:grpSpPr>
            <p:sp>
              <p:nvSpPr>
                <p:cNvPr id="438" name="TextBox 437">
                  <a:extLst>
                    <a:ext uri="{FF2B5EF4-FFF2-40B4-BE49-F238E27FC236}">
                      <a16:creationId xmlns:a16="http://schemas.microsoft.com/office/drawing/2014/main" id="{21EEEE10-6F05-BC0D-07CE-0AB3FAAB7885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39" name="TextBox 438">
                  <a:extLst>
                    <a:ext uri="{FF2B5EF4-FFF2-40B4-BE49-F238E27FC236}">
                      <a16:creationId xmlns:a16="http://schemas.microsoft.com/office/drawing/2014/main" id="{07EF1462-04D8-8FEB-37C9-0FCA4F57C2C7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17" name="Group 416">
                <a:extLst>
                  <a:ext uri="{FF2B5EF4-FFF2-40B4-BE49-F238E27FC236}">
                    <a16:creationId xmlns:a16="http://schemas.microsoft.com/office/drawing/2014/main" id="{58A82EE7-A3B1-1C66-B82D-2D98BA9271E6}"/>
                  </a:ext>
                </a:extLst>
              </p:cNvPr>
              <p:cNvGrpSpPr/>
              <p:nvPr/>
            </p:nvGrpSpPr>
            <p:grpSpPr>
              <a:xfrm>
                <a:off x="1220763" y="1107920"/>
                <a:ext cx="286846" cy="626783"/>
                <a:chOff x="605728" y="1082308"/>
                <a:chExt cx="307362" cy="643839"/>
              </a:xfrm>
            </p:grpSpPr>
            <p:sp>
              <p:nvSpPr>
                <p:cNvPr id="436" name="TextBox 435">
                  <a:extLst>
                    <a:ext uri="{FF2B5EF4-FFF2-40B4-BE49-F238E27FC236}">
                      <a16:creationId xmlns:a16="http://schemas.microsoft.com/office/drawing/2014/main" id="{92E3326C-7388-0082-09BB-6A9969C045FA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37" name="TextBox 436">
                  <a:extLst>
                    <a:ext uri="{FF2B5EF4-FFF2-40B4-BE49-F238E27FC236}">
                      <a16:creationId xmlns:a16="http://schemas.microsoft.com/office/drawing/2014/main" id="{83379278-68F0-0840-8898-430E76F33F6A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18" name="Group 417">
                <a:extLst>
                  <a:ext uri="{FF2B5EF4-FFF2-40B4-BE49-F238E27FC236}">
                    <a16:creationId xmlns:a16="http://schemas.microsoft.com/office/drawing/2014/main" id="{4CFEB466-6FD1-2842-519E-494AA337DF75}"/>
                  </a:ext>
                </a:extLst>
              </p:cNvPr>
              <p:cNvGrpSpPr/>
              <p:nvPr/>
            </p:nvGrpSpPr>
            <p:grpSpPr>
              <a:xfrm>
                <a:off x="1512255" y="1115313"/>
                <a:ext cx="286846" cy="626783"/>
                <a:chOff x="605728" y="1082308"/>
                <a:chExt cx="307362" cy="643839"/>
              </a:xfrm>
            </p:grpSpPr>
            <p:sp>
              <p:nvSpPr>
                <p:cNvPr id="434" name="TextBox 433">
                  <a:extLst>
                    <a:ext uri="{FF2B5EF4-FFF2-40B4-BE49-F238E27FC236}">
                      <a16:creationId xmlns:a16="http://schemas.microsoft.com/office/drawing/2014/main" id="{02C1F282-54A2-9C31-59F6-E5FD40A79030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35" name="TextBox 434">
                  <a:extLst>
                    <a:ext uri="{FF2B5EF4-FFF2-40B4-BE49-F238E27FC236}">
                      <a16:creationId xmlns:a16="http://schemas.microsoft.com/office/drawing/2014/main" id="{6B4C8CED-72A8-758F-26B5-24347AB4DAAA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19" name="Group 418">
                <a:extLst>
                  <a:ext uri="{FF2B5EF4-FFF2-40B4-BE49-F238E27FC236}">
                    <a16:creationId xmlns:a16="http://schemas.microsoft.com/office/drawing/2014/main" id="{B86BD63D-B1F4-C8E1-7B35-88A2B11F6F1B}"/>
                  </a:ext>
                </a:extLst>
              </p:cNvPr>
              <p:cNvGrpSpPr/>
              <p:nvPr/>
            </p:nvGrpSpPr>
            <p:grpSpPr>
              <a:xfrm>
                <a:off x="1833946" y="1106474"/>
                <a:ext cx="286846" cy="626783"/>
                <a:chOff x="605728" y="1082308"/>
                <a:chExt cx="307362" cy="643839"/>
              </a:xfrm>
            </p:grpSpPr>
            <p:sp>
              <p:nvSpPr>
                <p:cNvPr id="432" name="TextBox 431">
                  <a:extLst>
                    <a:ext uri="{FF2B5EF4-FFF2-40B4-BE49-F238E27FC236}">
                      <a16:creationId xmlns:a16="http://schemas.microsoft.com/office/drawing/2014/main" id="{30219E55-9FB6-65A3-18F5-997A2ECBAF13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33" name="TextBox 432">
                  <a:extLst>
                    <a:ext uri="{FF2B5EF4-FFF2-40B4-BE49-F238E27FC236}">
                      <a16:creationId xmlns:a16="http://schemas.microsoft.com/office/drawing/2014/main" id="{8531A8C6-827C-448F-77EA-5B11C55C8CCC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20" name="Group 419">
                <a:extLst>
                  <a:ext uri="{FF2B5EF4-FFF2-40B4-BE49-F238E27FC236}">
                    <a16:creationId xmlns:a16="http://schemas.microsoft.com/office/drawing/2014/main" id="{8A6ABE32-0D72-BFDC-F35E-9A75ECA0712D}"/>
                  </a:ext>
                </a:extLst>
              </p:cNvPr>
              <p:cNvGrpSpPr/>
              <p:nvPr/>
            </p:nvGrpSpPr>
            <p:grpSpPr>
              <a:xfrm>
                <a:off x="2437944" y="1101184"/>
                <a:ext cx="286846" cy="626783"/>
                <a:chOff x="605728" y="1082308"/>
                <a:chExt cx="307362" cy="643839"/>
              </a:xfrm>
            </p:grpSpPr>
            <p:sp>
              <p:nvSpPr>
                <p:cNvPr id="430" name="TextBox 429">
                  <a:extLst>
                    <a:ext uri="{FF2B5EF4-FFF2-40B4-BE49-F238E27FC236}">
                      <a16:creationId xmlns:a16="http://schemas.microsoft.com/office/drawing/2014/main" id="{CC980627-5742-CC92-0818-81CA8A64F92C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31" name="TextBox 430">
                  <a:extLst>
                    <a:ext uri="{FF2B5EF4-FFF2-40B4-BE49-F238E27FC236}">
                      <a16:creationId xmlns:a16="http://schemas.microsoft.com/office/drawing/2014/main" id="{D432D816-5602-2EDE-899F-1221F1B254B3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21" name="Group 420">
                <a:extLst>
                  <a:ext uri="{FF2B5EF4-FFF2-40B4-BE49-F238E27FC236}">
                    <a16:creationId xmlns:a16="http://schemas.microsoft.com/office/drawing/2014/main" id="{44CD7CD2-A517-1C9D-4E43-4CE30F224978}"/>
                  </a:ext>
                </a:extLst>
              </p:cNvPr>
              <p:cNvGrpSpPr/>
              <p:nvPr/>
            </p:nvGrpSpPr>
            <p:grpSpPr>
              <a:xfrm>
                <a:off x="2749948" y="1099028"/>
                <a:ext cx="286846" cy="626783"/>
                <a:chOff x="605728" y="1082308"/>
                <a:chExt cx="307362" cy="643839"/>
              </a:xfrm>
            </p:grpSpPr>
            <p:sp>
              <p:nvSpPr>
                <p:cNvPr id="428" name="TextBox 427">
                  <a:extLst>
                    <a:ext uri="{FF2B5EF4-FFF2-40B4-BE49-F238E27FC236}">
                      <a16:creationId xmlns:a16="http://schemas.microsoft.com/office/drawing/2014/main" id="{6CD0D851-C6BD-E2A5-F304-5CC527EEC309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29" name="TextBox 428">
                  <a:extLst>
                    <a:ext uri="{FF2B5EF4-FFF2-40B4-BE49-F238E27FC236}">
                      <a16:creationId xmlns:a16="http://schemas.microsoft.com/office/drawing/2014/main" id="{0738D4A0-F8C2-4867-362B-C611EF2F3149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22" name="Group 421">
                <a:extLst>
                  <a:ext uri="{FF2B5EF4-FFF2-40B4-BE49-F238E27FC236}">
                    <a16:creationId xmlns:a16="http://schemas.microsoft.com/office/drawing/2014/main" id="{38AC8973-B760-FF8B-8824-F3F7A829BD70}"/>
                  </a:ext>
                </a:extLst>
              </p:cNvPr>
              <p:cNvGrpSpPr/>
              <p:nvPr/>
            </p:nvGrpSpPr>
            <p:grpSpPr>
              <a:xfrm>
                <a:off x="3063959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426" name="TextBox 425">
                  <a:extLst>
                    <a:ext uri="{FF2B5EF4-FFF2-40B4-BE49-F238E27FC236}">
                      <a16:creationId xmlns:a16="http://schemas.microsoft.com/office/drawing/2014/main" id="{347EABAD-C6F3-214E-D945-6E4BDF01DC04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27" name="TextBox 426">
                  <a:extLst>
                    <a:ext uri="{FF2B5EF4-FFF2-40B4-BE49-F238E27FC236}">
                      <a16:creationId xmlns:a16="http://schemas.microsoft.com/office/drawing/2014/main" id="{2081AE36-E767-30FD-0AC5-76CCDAE69962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23" name="Group 422">
                <a:extLst>
                  <a:ext uri="{FF2B5EF4-FFF2-40B4-BE49-F238E27FC236}">
                    <a16:creationId xmlns:a16="http://schemas.microsoft.com/office/drawing/2014/main" id="{6D4CA21F-AEB5-3D76-2125-9DCD14B066C9}"/>
                  </a:ext>
                </a:extLst>
              </p:cNvPr>
              <p:cNvGrpSpPr/>
              <p:nvPr/>
            </p:nvGrpSpPr>
            <p:grpSpPr>
              <a:xfrm>
                <a:off x="3377970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031A0F4C-31B1-478D-7299-5268222483CF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25" name="TextBox 424">
                  <a:extLst>
                    <a:ext uri="{FF2B5EF4-FFF2-40B4-BE49-F238E27FC236}">
                      <a16:creationId xmlns:a16="http://schemas.microsoft.com/office/drawing/2014/main" id="{DC01529A-D1A4-9A2E-149F-F7BC50134208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</p:grpSp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id="{F6DEA90D-19A6-A2C9-F05C-46571F2BACAE}"/>
                </a:ext>
              </a:extLst>
            </p:cNvPr>
            <p:cNvGrpSpPr/>
            <p:nvPr/>
          </p:nvGrpSpPr>
          <p:grpSpPr>
            <a:xfrm>
              <a:off x="9880789" y="1724231"/>
              <a:ext cx="3076909" cy="644648"/>
              <a:chOff x="587907" y="1097448"/>
              <a:chExt cx="3076909" cy="644648"/>
            </a:xfrm>
          </p:grpSpPr>
          <p:grpSp>
            <p:nvGrpSpPr>
              <p:cNvPr id="445" name="Group 444">
                <a:extLst>
                  <a:ext uri="{FF2B5EF4-FFF2-40B4-BE49-F238E27FC236}">
                    <a16:creationId xmlns:a16="http://schemas.microsoft.com/office/drawing/2014/main" id="{89748AF9-D0F8-77FD-4C66-30A49F64E587}"/>
                  </a:ext>
                </a:extLst>
              </p:cNvPr>
              <p:cNvGrpSpPr/>
              <p:nvPr/>
            </p:nvGrpSpPr>
            <p:grpSpPr>
              <a:xfrm>
                <a:off x="2133624" y="1108746"/>
                <a:ext cx="286846" cy="626783"/>
                <a:chOff x="605728" y="1082308"/>
                <a:chExt cx="307362" cy="643839"/>
              </a:xfrm>
            </p:grpSpPr>
            <p:sp>
              <p:nvSpPr>
                <p:cNvPr id="473" name="TextBox 472">
                  <a:extLst>
                    <a:ext uri="{FF2B5EF4-FFF2-40B4-BE49-F238E27FC236}">
                      <a16:creationId xmlns:a16="http://schemas.microsoft.com/office/drawing/2014/main" id="{6339A4C3-0596-D66B-AF25-B1E510F7D90C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74" name="TextBox 473">
                  <a:extLst>
                    <a:ext uri="{FF2B5EF4-FFF2-40B4-BE49-F238E27FC236}">
                      <a16:creationId xmlns:a16="http://schemas.microsoft.com/office/drawing/2014/main" id="{8A8DFA7C-A505-2164-5539-E7DF04F8AB06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46" name="Group 445">
                <a:extLst>
                  <a:ext uri="{FF2B5EF4-FFF2-40B4-BE49-F238E27FC236}">
                    <a16:creationId xmlns:a16="http://schemas.microsoft.com/office/drawing/2014/main" id="{C39C3A31-4B33-4FED-44D0-46B3E6661469}"/>
                  </a:ext>
                </a:extLst>
              </p:cNvPr>
              <p:cNvGrpSpPr/>
              <p:nvPr/>
            </p:nvGrpSpPr>
            <p:grpSpPr>
              <a:xfrm>
                <a:off x="587907" y="1097448"/>
                <a:ext cx="286846" cy="626783"/>
                <a:chOff x="605728" y="1082308"/>
                <a:chExt cx="307362" cy="643839"/>
              </a:xfrm>
            </p:grpSpPr>
            <p:sp>
              <p:nvSpPr>
                <p:cNvPr id="471" name="TextBox 470">
                  <a:extLst>
                    <a:ext uri="{FF2B5EF4-FFF2-40B4-BE49-F238E27FC236}">
                      <a16:creationId xmlns:a16="http://schemas.microsoft.com/office/drawing/2014/main" id="{569A3987-867D-EC6A-6DA6-1509ABBCDBD6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72" name="TextBox 471">
                  <a:extLst>
                    <a:ext uri="{FF2B5EF4-FFF2-40B4-BE49-F238E27FC236}">
                      <a16:creationId xmlns:a16="http://schemas.microsoft.com/office/drawing/2014/main" id="{4F6357A5-AB55-1146-359D-E831E82BDD3F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47" name="Group 446">
                <a:extLst>
                  <a:ext uri="{FF2B5EF4-FFF2-40B4-BE49-F238E27FC236}">
                    <a16:creationId xmlns:a16="http://schemas.microsoft.com/office/drawing/2014/main" id="{10F2234D-B30E-2DFB-EA7E-6343C4F09E20}"/>
                  </a:ext>
                </a:extLst>
              </p:cNvPr>
              <p:cNvGrpSpPr/>
              <p:nvPr/>
            </p:nvGrpSpPr>
            <p:grpSpPr>
              <a:xfrm>
                <a:off x="900573" y="1109571"/>
                <a:ext cx="286846" cy="626783"/>
                <a:chOff x="605728" y="1082308"/>
                <a:chExt cx="307362" cy="643839"/>
              </a:xfrm>
            </p:grpSpPr>
            <p:sp>
              <p:nvSpPr>
                <p:cNvPr id="469" name="TextBox 468">
                  <a:extLst>
                    <a:ext uri="{FF2B5EF4-FFF2-40B4-BE49-F238E27FC236}">
                      <a16:creationId xmlns:a16="http://schemas.microsoft.com/office/drawing/2014/main" id="{3A778AA2-E038-E78D-0951-BB593E29E460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70" name="TextBox 469">
                  <a:extLst>
                    <a:ext uri="{FF2B5EF4-FFF2-40B4-BE49-F238E27FC236}">
                      <a16:creationId xmlns:a16="http://schemas.microsoft.com/office/drawing/2014/main" id="{AFB339AB-45F8-9660-974B-E23CC1C59717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48" name="Group 447">
                <a:extLst>
                  <a:ext uri="{FF2B5EF4-FFF2-40B4-BE49-F238E27FC236}">
                    <a16:creationId xmlns:a16="http://schemas.microsoft.com/office/drawing/2014/main" id="{D998063C-A3CE-3416-BE87-AF8C922FCE7A}"/>
                  </a:ext>
                </a:extLst>
              </p:cNvPr>
              <p:cNvGrpSpPr/>
              <p:nvPr/>
            </p:nvGrpSpPr>
            <p:grpSpPr>
              <a:xfrm>
                <a:off x="1220763" y="1107920"/>
                <a:ext cx="286846" cy="626783"/>
                <a:chOff x="605728" y="1082308"/>
                <a:chExt cx="307362" cy="643839"/>
              </a:xfrm>
            </p:grpSpPr>
            <p:sp>
              <p:nvSpPr>
                <p:cNvPr id="467" name="TextBox 466">
                  <a:extLst>
                    <a:ext uri="{FF2B5EF4-FFF2-40B4-BE49-F238E27FC236}">
                      <a16:creationId xmlns:a16="http://schemas.microsoft.com/office/drawing/2014/main" id="{3EB8DB0E-39BC-DF82-F22A-12EDCE0554F0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68" name="TextBox 467">
                  <a:extLst>
                    <a:ext uri="{FF2B5EF4-FFF2-40B4-BE49-F238E27FC236}">
                      <a16:creationId xmlns:a16="http://schemas.microsoft.com/office/drawing/2014/main" id="{F568CE1C-88B1-B1E6-0C90-6D08BA98FD2F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49" name="Group 448">
                <a:extLst>
                  <a:ext uri="{FF2B5EF4-FFF2-40B4-BE49-F238E27FC236}">
                    <a16:creationId xmlns:a16="http://schemas.microsoft.com/office/drawing/2014/main" id="{87DBA7DF-13AB-654C-DB5E-6B7ED1122C45}"/>
                  </a:ext>
                </a:extLst>
              </p:cNvPr>
              <p:cNvGrpSpPr/>
              <p:nvPr/>
            </p:nvGrpSpPr>
            <p:grpSpPr>
              <a:xfrm>
                <a:off x="1512255" y="1115313"/>
                <a:ext cx="286846" cy="626783"/>
                <a:chOff x="605728" y="1082308"/>
                <a:chExt cx="307362" cy="643839"/>
              </a:xfrm>
            </p:grpSpPr>
            <p:sp>
              <p:nvSpPr>
                <p:cNvPr id="465" name="TextBox 464">
                  <a:extLst>
                    <a:ext uri="{FF2B5EF4-FFF2-40B4-BE49-F238E27FC236}">
                      <a16:creationId xmlns:a16="http://schemas.microsoft.com/office/drawing/2014/main" id="{EF1F29D2-58AD-0997-B968-F05468BCAB3F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66" name="TextBox 465">
                  <a:extLst>
                    <a:ext uri="{FF2B5EF4-FFF2-40B4-BE49-F238E27FC236}">
                      <a16:creationId xmlns:a16="http://schemas.microsoft.com/office/drawing/2014/main" id="{135E4888-344B-ED42-440C-83F2FAB6BAEC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50" name="Group 449">
                <a:extLst>
                  <a:ext uri="{FF2B5EF4-FFF2-40B4-BE49-F238E27FC236}">
                    <a16:creationId xmlns:a16="http://schemas.microsoft.com/office/drawing/2014/main" id="{B3F43179-C2C3-BB22-50F0-414412A91638}"/>
                  </a:ext>
                </a:extLst>
              </p:cNvPr>
              <p:cNvGrpSpPr/>
              <p:nvPr/>
            </p:nvGrpSpPr>
            <p:grpSpPr>
              <a:xfrm>
                <a:off x="1833946" y="1106474"/>
                <a:ext cx="286846" cy="626783"/>
                <a:chOff x="605728" y="1082308"/>
                <a:chExt cx="307362" cy="643839"/>
              </a:xfrm>
            </p:grpSpPr>
            <p:sp>
              <p:nvSpPr>
                <p:cNvPr id="463" name="TextBox 462">
                  <a:extLst>
                    <a:ext uri="{FF2B5EF4-FFF2-40B4-BE49-F238E27FC236}">
                      <a16:creationId xmlns:a16="http://schemas.microsoft.com/office/drawing/2014/main" id="{1B19BC35-107D-B966-975D-9BD52DE9E16D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64" name="TextBox 463">
                  <a:extLst>
                    <a:ext uri="{FF2B5EF4-FFF2-40B4-BE49-F238E27FC236}">
                      <a16:creationId xmlns:a16="http://schemas.microsoft.com/office/drawing/2014/main" id="{1A8D47F7-8854-F238-A158-1DF57DE63A93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51" name="Group 450">
                <a:extLst>
                  <a:ext uri="{FF2B5EF4-FFF2-40B4-BE49-F238E27FC236}">
                    <a16:creationId xmlns:a16="http://schemas.microsoft.com/office/drawing/2014/main" id="{FC9E045E-1672-43EA-6CC7-E129EE429CC7}"/>
                  </a:ext>
                </a:extLst>
              </p:cNvPr>
              <p:cNvGrpSpPr/>
              <p:nvPr/>
            </p:nvGrpSpPr>
            <p:grpSpPr>
              <a:xfrm>
                <a:off x="2437944" y="1101184"/>
                <a:ext cx="286846" cy="626783"/>
                <a:chOff x="605728" y="1082308"/>
                <a:chExt cx="307362" cy="643839"/>
              </a:xfrm>
            </p:grpSpPr>
            <p:sp>
              <p:nvSpPr>
                <p:cNvPr id="461" name="TextBox 460">
                  <a:extLst>
                    <a:ext uri="{FF2B5EF4-FFF2-40B4-BE49-F238E27FC236}">
                      <a16:creationId xmlns:a16="http://schemas.microsoft.com/office/drawing/2014/main" id="{AC18585D-45D8-EA85-8327-15631E6729F6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62" name="TextBox 461">
                  <a:extLst>
                    <a:ext uri="{FF2B5EF4-FFF2-40B4-BE49-F238E27FC236}">
                      <a16:creationId xmlns:a16="http://schemas.microsoft.com/office/drawing/2014/main" id="{4BEAFC4D-E839-2C1E-636E-81C41CCD168C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52" name="Group 451">
                <a:extLst>
                  <a:ext uri="{FF2B5EF4-FFF2-40B4-BE49-F238E27FC236}">
                    <a16:creationId xmlns:a16="http://schemas.microsoft.com/office/drawing/2014/main" id="{33A0DEAE-33C0-48E9-B58C-51FDB8913602}"/>
                  </a:ext>
                </a:extLst>
              </p:cNvPr>
              <p:cNvGrpSpPr/>
              <p:nvPr/>
            </p:nvGrpSpPr>
            <p:grpSpPr>
              <a:xfrm>
                <a:off x="2749948" y="1099028"/>
                <a:ext cx="286846" cy="626783"/>
                <a:chOff x="605728" y="1082308"/>
                <a:chExt cx="307362" cy="643839"/>
              </a:xfrm>
            </p:grpSpPr>
            <p:sp>
              <p:nvSpPr>
                <p:cNvPr id="459" name="TextBox 458">
                  <a:extLst>
                    <a:ext uri="{FF2B5EF4-FFF2-40B4-BE49-F238E27FC236}">
                      <a16:creationId xmlns:a16="http://schemas.microsoft.com/office/drawing/2014/main" id="{B6973582-31FD-2E26-AF76-1730CF3860CC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60" name="TextBox 459">
                  <a:extLst>
                    <a:ext uri="{FF2B5EF4-FFF2-40B4-BE49-F238E27FC236}">
                      <a16:creationId xmlns:a16="http://schemas.microsoft.com/office/drawing/2014/main" id="{0728A2FF-F0D4-9351-D394-14B54B6BD140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53" name="Group 452">
                <a:extLst>
                  <a:ext uri="{FF2B5EF4-FFF2-40B4-BE49-F238E27FC236}">
                    <a16:creationId xmlns:a16="http://schemas.microsoft.com/office/drawing/2014/main" id="{D8130E61-FC12-F4A6-D92F-07F20835FC14}"/>
                  </a:ext>
                </a:extLst>
              </p:cNvPr>
              <p:cNvGrpSpPr/>
              <p:nvPr/>
            </p:nvGrpSpPr>
            <p:grpSpPr>
              <a:xfrm>
                <a:off x="3063959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457" name="TextBox 456">
                  <a:extLst>
                    <a:ext uri="{FF2B5EF4-FFF2-40B4-BE49-F238E27FC236}">
                      <a16:creationId xmlns:a16="http://schemas.microsoft.com/office/drawing/2014/main" id="{89A50697-7AAE-9CD3-4C44-00F325BA6F3A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58" name="TextBox 457">
                  <a:extLst>
                    <a:ext uri="{FF2B5EF4-FFF2-40B4-BE49-F238E27FC236}">
                      <a16:creationId xmlns:a16="http://schemas.microsoft.com/office/drawing/2014/main" id="{B02B8D9D-CB5C-38D3-98D4-A193CDC89A9B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54" name="Group 453">
                <a:extLst>
                  <a:ext uri="{FF2B5EF4-FFF2-40B4-BE49-F238E27FC236}">
                    <a16:creationId xmlns:a16="http://schemas.microsoft.com/office/drawing/2014/main" id="{91903E0D-B9EC-A78A-7113-25549563B5D4}"/>
                  </a:ext>
                </a:extLst>
              </p:cNvPr>
              <p:cNvGrpSpPr/>
              <p:nvPr/>
            </p:nvGrpSpPr>
            <p:grpSpPr>
              <a:xfrm>
                <a:off x="3377970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455" name="TextBox 454">
                  <a:extLst>
                    <a:ext uri="{FF2B5EF4-FFF2-40B4-BE49-F238E27FC236}">
                      <a16:creationId xmlns:a16="http://schemas.microsoft.com/office/drawing/2014/main" id="{C78E7AF1-9B2A-6EF0-541C-5CDD5BD6E557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56" name="TextBox 455">
                  <a:extLst>
                    <a:ext uri="{FF2B5EF4-FFF2-40B4-BE49-F238E27FC236}">
                      <a16:creationId xmlns:a16="http://schemas.microsoft.com/office/drawing/2014/main" id="{2DE70F56-90ED-F425-D9C3-9CC1088B7B64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</p:grpSp>
      </p:grpSp>
      <p:sp>
        <p:nvSpPr>
          <p:cNvPr id="475" name="TextBox 474">
            <a:extLst>
              <a:ext uri="{FF2B5EF4-FFF2-40B4-BE49-F238E27FC236}">
                <a16:creationId xmlns:a16="http://schemas.microsoft.com/office/drawing/2014/main" id="{43C070E1-1530-2E96-0769-8537E2ABADEF}"/>
              </a:ext>
            </a:extLst>
          </p:cNvPr>
          <p:cNvSpPr txBox="1"/>
          <p:nvPr/>
        </p:nvSpPr>
        <p:spPr>
          <a:xfrm>
            <a:off x="9860261" y="1398896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121D2C9B-E1DB-321E-78BA-2B801FADF60B}"/>
              </a:ext>
            </a:extLst>
          </p:cNvPr>
          <p:cNvSpPr txBox="1"/>
          <p:nvPr/>
        </p:nvSpPr>
        <p:spPr>
          <a:xfrm>
            <a:off x="12332754" y="1100780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CB2DC72-9E6C-4E39-7FAB-50B08C810C89}"/>
              </a:ext>
            </a:extLst>
          </p:cNvPr>
          <p:cNvGrpSpPr/>
          <p:nvPr/>
        </p:nvGrpSpPr>
        <p:grpSpPr>
          <a:xfrm>
            <a:off x="555136" y="4077155"/>
            <a:ext cx="12069653" cy="725813"/>
            <a:chOff x="238255" y="600442"/>
            <a:chExt cx="12069653" cy="72581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1C36057-BE34-3135-AE96-D4C4A2B39BE9}"/>
                </a:ext>
              </a:extLst>
            </p:cNvPr>
            <p:cNvGrpSpPr/>
            <p:nvPr/>
          </p:nvGrpSpPr>
          <p:grpSpPr>
            <a:xfrm>
              <a:off x="238255" y="983193"/>
              <a:ext cx="5883501" cy="343062"/>
              <a:chOff x="238255" y="983193"/>
              <a:chExt cx="5883501" cy="343062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F9626AC-3468-6535-6495-3176552CF208}"/>
                  </a:ext>
                </a:extLst>
              </p:cNvPr>
              <p:cNvCxnSpPr/>
              <p:nvPr/>
            </p:nvCxnSpPr>
            <p:spPr>
              <a:xfrm>
                <a:off x="238255" y="983193"/>
                <a:ext cx="280759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1CA2796-AA26-8603-67F6-E5CE8A36A7E5}"/>
                  </a:ext>
                </a:extLst>
              </p:cNvPr>
              <p:cNvGrpSpPr/>
              <p:nvPr/>
            </p:nvGrpSpPr>
            <p:grpSpPr>
              <a:xfrm>
                <a:off x="238255" y="983193"/>
                <a:ext cx="5883501" cy="343062"/>
                <a:chOff x="238255" y="983193"/>
                <a:chExt cx="5883501" cy="343062"/>
              </a:xfrm>
            </p:grpSpPr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0257C1F6-2B98-526B-8944-CC80D0DE2EE4}"/>
                    </a:ext>
                  </a:extLst>
                </p:cNvPr>
                <p:cNvCxnSpPr/>
                <p:nvPr/>
              </p:nvCxnSpPr>
              <p:spPr>
                <a:xfrm>
                  <a:off x="238255" y="983193"/>
                  <a:ext cx="0" cy="3430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D171566-ACB4-0289-DED9-A6DF519910AF}"/>
                    </a:ext>
                  </a:extLst>
                </p:cNvPr>
                <p:cNvCxnSpPr/>
                <p:nvPr/>
              </p:nvCxnSpPr>
              <p:spPr>
                <a:xfrm>
                  <a:off x="3045850" y="983193"/>
                  <a:ext cx="0" cy="3430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8A829944-5175-42D6-BDC3-A2F344735F0B}"/>
                    </a:ext>
                  </a:extLst>
                </p:cNvPr>
                <p:cNvCxnSpPr/>
                <p:nvPr/>
              </p:nvCxnSpPr>
              <p:spPr>
                <a:xfrm>
                  <a:off x="3314161" y="983193"/>
                  <a:ext cx="0" cy="3430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AB88BCE1-6CBB-FA13-307F-438F49375454}"/>
                    </a:ext>
                  </a:extLst>
                </p:cNvPr>
                <p:cNvCxnSpPr/>
                <p:nvPr/>
              </p:nvCxnSpPr>
              <p:spPr>
                <a:xfrm>
                  <a:off x="6121756" y="983193"/>
                  <a:ext cx="0" cy="3430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FD8D44C5-79C0-0382-2390-792AC930D813}"/>
                    </a:ext>
                  </a:extLst>
                </p:cNvPr>
                <p:cNvCxnSpPr/>
                <p:nvPr/>
              </p:nvCxnSpPr>
              <p:spPr>
                <a:xfrm>
                  <a:off x="3314161" y="983193"/>
                  <a:ext cx="280759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D63820B-5B6A-02D9-2158-6D4D230C5A31}"/>
                </a:ext>
              </a:extLst>
            </p:cNvPr>
            <p:cNvGrpSpPr/>
            <p:nvPr/>
          </p:nvGrpSpPr>
          <p:grpSpPr>
            <a:xfrm>
              <a:off x="6424407" y="983193"/>
              <a:ext cx="5883501" cy="343062"/>
              <a:chOff x="238255" y="983193"/>
              <a:chExt cx="5883501" cy="343062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15CB43E-6F89-E934-C377-1460FDA0BF67}"/>
                  </a:ext>
                </a:extLst>
              </p:cNvPr>
              <p:cNvCxnSpPr/>
              <p:nvPr/>
            </p:nvCxnSpPr>
            <p:spPr>
              <a:xfrm>
                <a:off x="238255" y="983193"/>
                <a:ext cx="280759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85569F5-6CA7-456E-D4F3-047FEA013683}"/>
                  </a:ext>
                </a:extLst>
              </p:cNvPr>
              <p:cNvGrpSpPr/>
              <p:nvPr/>
            </p:nvGrpSpPr>
            <p:grpSpPr>
              <a:xfrm>
                <a:off x="238255" y="983193"/>
                <a:ext cx="5883501" cy="343062"/>
                <a:chOff x="238255" y="983193"/>
                <a:chExt cx="5883501" cy="343062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F9E27E18-DED9-B9C0-2742-B292A5162CA3}"/>
                    </a:ext>
                  </a:extLst>
                </p:cNvPr>
                <p:cNvCxnSpPr/>
                <p:nvPr/>
              </p:nvCxnSpPr>
              <p:spPr>
                <a:xfrm>
                  <a:off x="238255" y="983193"/>
                  <a:ext cx="0" cy="3430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CC358318-8D3D-191E-E888-38F69D19EBA8}"/>
                    </a:ext>
                  </a:extLst>
                </p:cNvPr>
                <p:cNvCxnSpPr/>
                <p:nvPr/>
              </p:nvCxnSpPr>
              <p:spPr>
                <a:xfrm>
                  <a:off x="3045850" y="983193"/>
                  <a:ext cx="0" cy="3430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85F6AFD-5195-DF99-0513-2E8403846C79}"/>
                    </a:ext>
                  </a:extLst>
                </p:cNvPr>
                <p:cNvCxnSpPr/>
                <p:nvPr/>
              </p:nvCxnSpPr>
              <p:spPr>
                <a:xfrm>
                  <a:off x="3314161" y="983193"/>
                  <a:ext cx="0" cy="3430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EA84BD35-AEE1-CB3B-6142-1991D6C7C7A4}"/>
                    </a:ext>
                  </a:extLst>
                </p:cNvPr>
                <p:cNvCxnSpPr/>
                <p:nvPr/>
              </p:nvCxnSpPr>
              <p:spPr>
                <a:xfrm>
                  <a:off x="6121756" y="983193"/>
                  <a:ext cx="0" cy="3430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A531BE5A-D0F8-2C57-5EB0-4E824B1990CA}"/>
                    </a:ext>
                  </a:extLst>
                </p:cNvPr>
                <p:cNvCxnSpPr/>
                <p:nvPr/>
              </p:nvCxnSpPr>
              <p:spPr>
                <a:xfrm>
                  <a:off x="3314161" y="983193"/>
                  <a:ext cx="280759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655FAC0-1953-787F-7869-B3ADCB2115E3}"/>
                </a:ext>
              </a:extLst>
            </p:cNvPr>
            <p:cNvSpPr txBox="1"/>
            <p:nvPr/>
          </p:nvSpPr>
          <p:spPr>
            <a:xfrm>
              <a:off x="837184" y="600726"/>
              <a:ext cx="1658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↑↑ DES 70min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9322070-046D-11C0-0355-2E58DED5B87C}"/>
                </a:ext>
              </a:extLst>
            </p:cNvPr>
            <p:cNvSpPr txBox="1"/>
            <p:nvPr/>
          </p:nvSpPr>
          <p:spPr>
            <a:xfrm>
              <a:off x="7063720" y="600442"/>
              <a:ext cx="1554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↑↑ DES 25hr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DA8479-C1F4-6E19-B370-E3E51EDCF0E0}"/>
                </a:ext>
              </a:extLst>
            </p:cNvPr>
            <p:cNvSpPr txBox="1"/>
            <p:nvPr/>
          </p:nvSpPr>
          <p:spPr>
            <a:xfrm>
              <a:off x="3950452" y="600442"/>
              <a:ext cx="1662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↓↓ DES 70min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5B7126-A7BA-AA74-C28F-4A48C136A205}"/>
                </a:ext>
              </a:extLst>
            </p:cNvPr>
            <p:cNvSpPr txBox="1"/>
            <p:nvPr/>
          </p:nvSpPr>
          <p:spPr>
            <a:xfrm>
              <a:off x="10072792" y="600442"/>
              <a:ext cx="1662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↓↓ DES 25 </a:t>
              </a:r>
              <a:r>
                <a:rPr lang="en-US" dirty="0" err="1"/>
                <a:t>hr</a:t>
              </a:r>
              <a:r>
                <a:rPr lang="en-US" dirty="0"/>
                <a:t> 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7301332-C9C9-DA6E-08E3-22E60CA7CE22}"/>
              </a:ext>
            </a:extLst>
          </p:cNvPr>
          <p:cNvSpPr txBox="1"/>
          <p:nvPr/>
        </p:nvSpPr>
        <p:spPr>
          <a:xfrm>
            <a:off x="405246" y="3899304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D0D5D5-B059-FEAC-9438-77CE03985321}"/>
              </a:ext>
            </a:extLst>
          </p:cNvPr>
          <p:cNvGrpSpPr/>
          <p:nvPr/>
        </p:nvGrpSpPr>
        <p:grpSpPr>
          <a:xfrm>
            <a:off x="399739" y="4862881"/>
            <a:ext cx="6161580" cy="661039"/>
            <a:chOff x="587907" y="1081057"/>
            <a:chExt cx="6161580" cy="661039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A9F96EC-82DF-DDE6-E536-D1EB19915387}"/>
                </a:ext>
              </a:extLst>
            </p:cNvPr>
            <p:cNvGrpSpPr/>
            <p:nvPr/>
          </p:nvGrpSpPr>
          <p:grpSpPr>
            <a:xfrm>
              <a:off x="587907" y="1097448"/>
              <a:ext cx="3076909" cy="644648"/>
              <a:chOff x="587907" y="1097448"/>
              <a:chExt cx="3076909" cy="644648"/>
            </a:xfrm>
          </p:grpSpPr>
          <p:grpSp>
            <p:nvGrpSpPr>
              <p:cNvPr id="638" name="Group 637">
                <a:extLst>
                  <a:ext uri="{FF2B5EF4-FFF2-40B4-BE49-F238E27FC236}">
                    <a16:creationId xmlns:a16="http://schemas.microsoft.com/office/drawing/2014/main" id="{2A8CD9B7-F5B9-9D54-5332-5BD3FB27D07A}"/>
                  </a:ext>
                </a:extLst>
              </p:cNvPr>
              <p:cNvGrpSpPr/>
              <p:nvPr/>
            </p:nvGrpSpPr>
            <p:grpSpPr>
              <a:xfrm>
                <a:off x="2133624" y="1108746"/>
                <a:ext cx="286846" cy="626783"/>
                <a:chOff x="605728" y="1082308"/>
                <a:chExt cx="307362" cy="643839"/>
              </a:xfrm>
            </p:grpSpPr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253D3C17-D354-1782-A522-B48DFC7EE5D1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9E196817-BF81-D288-03A2-842044C5A5E8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639" name="Group 638">
                <a:extLst>
                  <a:ext uri="{FF2B5EF4-FFF2-40B4-BE49-F238E27FC236}">
                    <a16:creationId xmlns:a16="http://schemas.microsoft.com/office/drawing/2014/main" id="{9732C66E-4822-34D3-914B-262B71DC53DD}"/>
                  </a:ext>
                </a:extLst>
              </p:cNvPr>
              <p:cNvGrpSpPr/>
              <p:nvPr/>
            </p:nvGrpSpPr>
            <p:grpSpPr>
              <a:xfrm>
                <a:off x="587907" y="1097448"/>
                <a:ext cx="286846" cy="626783"/>
                <a:chOff x="605728" y="1082308"/>
                <a:chExt cx="307362" cy="643839"/>
              </a:xfrm>
            </p:grpSpPr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1D61A777-D7FC-8657-F1BC-A59EFA0F7D7D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A502F530-9336-CB4D-B1EB-08DE6AE212D5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0603A398-BA77-E344-2653-1DEAB261F1CF}"/>
                  </a:ext>
                </a:extLst>
              </p:cNvPr>
              <p:cNvGrpSpPr/>
              <p:nvPr/>
            </p:nvGrpSpPr>
            <p:grpSpPr>
              <a:xfrm>
                <a:off x="900573" y="1109571"/>
                <a:ext cx="286846" cy="626783"/>
                <a:chOff x="605728" y="1082308"/>
                <a:chExt cx="307362" cy="643839"/>
              </a:xfrm>
            </p:grpSpPr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E4B209BB-F90B-1A1B-FB3C-C33555141975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53D18035-A540-A1EC-DD1A-011413B49005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A46A642C-2667-1F98-7963-0EA258EB03B1}"/>
                  </a:ext>
                </a:extLst>
              </p:cNvPr>
              <p:cNvGrpSpPr/>
              <p:nvPr/>
            </p:nvGrpSpPr>
            <p:grpSpPr>
              <a:xfrm>
                <a:off x="1220763" y="1107920"/>
                <a:ext cx="286846" cy="626783"/>
                <a:chOff x="605728" y="1082308"/>
                <a:chExt cx="307362" cy="643839"/>
              </a:xfrm>
            </p:grpSpPr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1169DFB-B631-7414-006B-A6C48165DF01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55DB43C8-AD7E-1B8B-F186-4AEF57E86B2E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D7AE9206-8ADD-D0E4-F957-65B25988F331}"/>
                  </a:ext>
                </a:extLst>
              </p:cNvPr>
              <p:cNvGrpSpPr/>
              <p:nvPr/>
            </p:nvGrpSpPr>
            <p:grpSpPr>
              <a:xfrm>
                <a:off x="1512255" y="1115313"/>
                <a:ext cx="286846" cy="626783"/>
                <a:chOff x="605728" y="1082308"/>
                <a:chExt cx="307362" cy="643839"/>
              </a:xfrm>
            </p:grpSpPr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02D35F21-BA2D-4B65-23D3-59EFF370EEE0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B16251F3-688A-A0CB-1540-5C5C85B605D9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F72D028E-F633-F3FF-66BE-6E67008FA782}"/>
                  </a:ext>
                </a:extLst>
              </p:cNvPr>
              <p:cNvGrpSpPr/>
              <p:nvPr/>
            </p:nvGrpSpPr>
            <p:grpSpPr>
              <a:xfrm>
                <a:off x="1833946" y="1106474"/>
                <a:ext cx="286846" cy="626783"/>
                <a:chOff x="605728" y="1082308"/>
                <a:chExt cx="307362" cy="643839"/>
              </a:xfrm>
            </p:grpSpPr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8420C802-484C-CEBB-4CFF-3AF9A879BEF4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3EE7C237-5E94-65BD-8D76-9E61A93A64AE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2F2E6901-D8FF-1CA4-4270-0118753C1BAF}"/>
                  </a:ext>
                </a:extLst>
              </p:cNvPr>
              <p:cNvGrpSpPr/>
              <p:nvPr/>
            </p:nvGrpSpPr>
            <p:grpSpPr>
              <a:xfrm>
                <a:off x="2437944" y="1101184"/>
                <a:ext cx="286846" cy="626783"/>
                <a:chOff x="605728" y="1082308"/>
                <a:chExt cx="307362" cy="643839"/>
              </a:xfrm>
            </p:grpSpPr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C66BF872-FED0-B579-EBE7-E72733183744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7B99C4F4-5BB2-9E35-FA1B-FA77A5EFE994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FAE83C80-5D27-293D-A421-DB3D91238179}"/>
                  </a:ext>
                </a:extLst>
              </p:cNvPr>
              <p:cNvGrpSpPr/>
              <p:nvPr/>
            </p:nvGrpSpPr>
            <p:grpSpPr>
              <a:xfrm>
                <a:off x="2749948" y="1099028"/>
                <a:ext cx="286846" cy="626783"/>
                <a:chOff x="605728" y="1082308"/>
                <a:chExt cx="307362" cy="643839"/>
              </a:xfrm>
            </p:grpSpPr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8F917A1E-3606-7D80-F8A7-B2C231E50AAE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3260D269-6BCE-CB12-980B-0E425BA5E937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8C69BE3B-BE27-5EA5-6DF6-C1CE563F8E8D}"/>
                  </a:ext>
                </a:extLst>
              </p:cNvPr>
              <p:cNvGrpSpPr/>
              <p:nvPr/>
            </p:nvGrpSpPr>
            <p:grpSpPr>
              <a:xfrm>
                <a:off x="3063959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6CD23980-5274-1188-EDBF-64F493649F48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8BAF0431-33C8-6F6C-C7BC-5366852C11D9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904049EF-40E4-F16A-B2F0-0568A8152803}"/>
                  </a:ext>
                </a:extLst>
              </p:cNvPr>
              <p:cNvGrpSpPr/>
              <p:nvPr/>
            </p:nvGrpSpPr>
            <p:grpSpPr>
              <a:xfrm>
                <a:off x="3377970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87484C51-2290-338C-0C7C-428041618806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B1976B64-8D16-7837-88A1-E4B4DD9B720D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1C5DA1A-C9AB-D775-54F0-6ADF29D7962C}"/>
                </a:ext>
              </a:extLst>
            </p:cNvPr>
            <p:cNvGrpSpPr/>
            <p:nvPr/>
          </p:nvGrpSpPr>
          <p:grpSpPr>
            <a:xfrm>
              <a:off x="3672578" y="1081057"/>
              <a:ext cx="3076909" cy="644648"/>
              <a:chOff x="587907" y="1097448"/>
              <a:chExt cx="3076909" cy="644648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0F971072-EFDB-ED7A-F540-4175200990BB}"/>
                  </a:ext>
                </a:extLst>
              </p:cNvPr>
              <p:cNvGrpSpPr/>
              <p:nvPr/>
            </p:nvGrpSpPr>
            <p:grpSpPr>
              <a:xfrm>
                <a:off x="2133624" y="1108746"/>
                <a:ext cx="286846" cy="626783"/>
                <a:chOff x="605728" y="1082308"/>
                <a:chExt cx="307362" cy="643839"/>
              </a:xfrm>
            </p:grpSpPr>
            <p:sp>
              <p:nvSpPr>
                <p:cNvPr id="636" name="TextBox 635">
                  <a:extLst>
                    <a:ext uri="{FF2B5EF4-FFF2-40B4-BE49-F238E27FC236}">
                      <a16:creationId xmlns:a16="http://schemas.microsoft.com/office/drawing/2014/main" id="{ADA34CA4-D6DC-9C04-2522-FB4DF43FBAFB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637" name="TextBox 636">
                  <a:extLst>
                    <a:ext uri="{FF2B5EF4-FFF2-40B4-BE49-F238E27FC236}">
                      <a16:creationId xmlns:a16="http://schemas.microsoft.com/office/drawing/2014/main" id="{16249B90-E0C6-FD70-EE18-B38D8AB26089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864A75F1-064A-B3FB-4B03-0C9BE176A495}"/>
                  </a:ext>
                </a:extLst>
              </p:cNvPr>
              <p:cNvGrpSpPr/>
              <p:nvPr/>
            </p:nvGrpSpPr>
            <p:grpSpPr>
              <a:xfrm>
                <a:off x="587907" y="1097448"/>
                <a:ext cx="286846" cy="626783"/>
                <a:chOff x="605728" y="1082308"/>
                <a:chExt cx="307362" cy="643839"/>
              </a:xfrm>
            </p:grpSpPr>
            <p:sp>
              <p:nvSpPr>
                <p:cNvPr id="634" name="TextBox 633">
                  <a:extLst>
                    <a:ext uri="{FF2B5EF4-FFF2-40B4-BE49-F238E27FC236}">
                      <a16:creationId xmlns:a16="http://schemas.microsoft.com/office/drawing/2014/main" id="{30E30765-2A2F-0A57-4042-14F14C58C327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635" name="TextBox 634">
                  <a:extLst>
                    <a:ext uri="{FF2B5EF4-FFF2-40B4-BE49-F238E27FC236}">
                      <a16:creationId xmlns:a16="http://schemas.microsoft.com/office/drawing/2014/main" id="{57D6C048-C1BE-8E3D-B1BD-E3B67FF830B8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1F9E8A3C-B530-04D3-DBF1-36CFE8D9EAFC}"/>
                  </a:ext>
                </a:extLst>
              </p:cNvPr>
              <p:cNvGrpSpPr/>
              <p:nvPr/>
            </p:nvGrpSpPr>
            <p:grpSpPr>
              <a:xfrm>
                <a:off x="900573" y="1109571"/>
                <a:ext cx="286846" cy="626783"/>
                <a:chOff x="605728" y="1082308"/>
                <a:chExt cx="307362" cy="643839"/>
              </a:xfrm>
            </p:grpSpPr>
            <p:sp>
              <p:nvSpPr>
                <p:cNvPr id="632" name="TextBox 631">
                  <a:extLst>
                    <a:ext uri="{FF2B5EF4-FFF2-40B4-BE49-F238E27FC236}">
                      <a16:creationId xmlns:a16="http://schemas.microsoft.com/office/drawing/2014/main" id="{9AC412C2-C432-B67A-3A59-AD1BBB5FF2E0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633" name="TextBox 632">
                  <a:extLst>
                    <a:ext uri="{FF2B5EF4-FFF2-40B4-BE49-F238E27FC236}">
                      <a16:creationId xmlns:a16="http://schemas.microsoft.com/office/drawing/2014/main" id="{F3FA14EC-AF65-6658-FADE-73ECD7259FB9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550CA9C-723C-EE74-35E6-FDA6545766CA}"/>
                  </a:ext>
                </a:extLst>
              </p:cNvPr>
              <p:cNvGrpSpPr/>
              <p:nvPr/>
            </p:nvGrpSpPr>
            <p:grpSpPr>
              <a:xfrm>
                <a:off x="1220763" y="1107920"/>
                <a:ext cx="286846" cy="626783"/>
                <a:chOff x="605728" y="1082308"/>
                <a:chExt cx="307362" cy="643839"/>
              </a:xfrm>
            </p:grpSpPr>
            <p:sp>
              <p:nvSpPr>
                <p:cNvPr id="630" name="TextBox 629">
                  <a:extLst>
                    <a:ext uri="{FF2B5EF4-FFF2-40B4-BE49-F238E27FC236}">
                      <a16:creationId xmlns:a16="http://schemas.microsoft.com/office/drawing/2014/main" id="{531FD2F9-AFD3-2AD9-AA90-39119B308C6F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631" name="TextBox 630">
                  <a:extLst>
                    <a:ext uri="{FF2B5EF4-FFF2-40B4-BE49-F238E27FC236}">
                      <a16:creationId xmlns:a16="http://schemas.microsoft.com/office/drawing/2014/main" id="{FF8B56FA-4782-05B0-F96D-B0A498E768F4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607" name="Group 606">
                <a:extLst>
                  <a:ext uri="{FF2B5EF4-FFF2-40B4-BE49-F238E27FC236}">
                    <a16:creationId xmlns:a16="http://schemas.microsoft.com/office/drawing/2014/main" id="{11996A1D-3DB6-C5F2-BA25-5B6D11DCDF88}"/>
                  </a:ext>
                </a:extLst>
              </p:cNvPr>
              <p:cNvGrpSpPr/>
              <p:nvPr/>
            </p:nvGrpSpPr>
            <p:grpSpPr>
              <a:xfrm>
                <a:off x="1512255" y="1115313"/>
                <a:ext cx="286846" cy="626783"/>
                <a:chOff x="605728" y="1082308"/>
                <a:chExt cx="307362" cy="643839"/>
              </a:xfrm>
            </p:grpSpPr>
            <p:sp>
              <p:nvSpPr>
                <p:cNvPr id="628" name="TextBox 627">
                  <a:extLst>
                    <a:ext uri="{FF2B5EF4-FFF2-40B4-BE49-F238E27FC236}">
                      <a16:creationId xmlns:a16="http://schemas.microsoft.com/office/drawing/2014/main" id="{3876D279-ACF2-04E9-E1D3-FD198890468A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629" name="TextBox 628">
                  <a:extLst>
                    <a:ext uri="{FF2B5EF4-FFF2-40B4-BE49-F238E27FC236}">
                      <a16:creationId xmlns:a16="http://schemas.microsoft.com/office/drawing/2014/main" id="{EF5E08E8-E9EF-C514-C2E1-0B5C85DC629E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608" name="Group 607">
                <a:extLst>
                  <a:ext uri="{FF2B5EF4-FFF2-40B4-BE49-F238E27FC236}">
                    <a16:creationId xmlns:a16="http://schemas.microsoft.com/office/drawing/2014/main" id="{CFEF18A6-C58D-0929-B84B-2172AB61EDDE}"/>
                  </a:ext>
                </a:extLst>
              </p:cNvPr>
              <p:cNvGrpSpPr/>
              <p:nvPr/>
            </p:nvGrpSpPr>
            <p:grpSpPr>
              <a:xfrm>
                <a:off x="1833946" y="1106474"/>
                <a:ext cx="286846" cy="626783"/>
                <a:chOff x="605728" y="1082308"/>
                <a:chExt cx="307362" cy="643839"/>
              </a:xfrm>
            </p:grpSpPr>
            <p:sp>
              <p:nvSpPr>
                <p:cNvPr id="626" name="TextBox 625">
                  <a:extLst>
                    <a:ext uri="{FF2B5EF4-FFF2-40B4-BE49-F238E27FC236}">
                      <a16:creationId xmlns:a16="http://schemas.microsoft.com/office/drawing/2014/main" id="{7859116A-D807-23F2-C7C5-CA231C52D688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627" name="TextBox 626">
                  <a:extLst>
                    <a:ext uri="{FF2B5EF4-FFF2-40B4-BE49-F238E27FC236}">
                      <a16:creationId xmlns:a16="http://schemas.microsoft.com/office/drawing/2014/main" id="{51F671D4-4286-54CC-25E0-35DE8767CBAB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611" name="Group 610">
                <a:extLst>
                  <a:ext uri="{FF2B5EF4-FFF2-40B4-BE49-F238E27FC236}">
                    <a16:creationId xmlns:a16="http://schemas.microsoft.com/office/drawing/2014/main" id="{E55E9E5D-DBB5-DEFA-3FA2-CA8C88F5ED62}"/>
                  </a:ext>
                </a:extLst>
              </p:cNvPr>
              <p:cNvGrpSpPr/>
              <p:nvPr/>
            </p:nvGrpSpPr>
            <p:grpSpPr>
              <a:xfrm>
                <a:off x="2437944" y="1101184"/>
                <a:ext cx="286846" cy="626783"/>
                <a:chOff x="605728" y="1082308"/>
                <a:chExt cx="307362" cy="643839"/>
              </a:xfrm>
            </p:grpSpPr>
            <p:sp>
              <p:nvSpPr>
                <p:cNvPr id="624" name="TextBox 623">
                  <a:extLst>
                    <a:ext uri="{FF2B5EF4-FFF2-40B4-BE49-F238E27FC236}">
                      <a16:creationId xmlns:a16="http://schemas.microsoft.com/office/drawing/2014/main" id="{0E0F0FB7-AC58-0996-BCF2-3FC5CE1CE157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625" name="TextBox 624">
                  <a:extLst>
                    <a:ext uri="{FF2B5EF4-FFF2-40B4-BE49-F238E27FC236}">
                      <a16:creationId xmlns:a16="http://schemas.microsoft.com/office/drawing/2014/main" id="{B8FCCA27-B814-D00B-CAB6-7213098A0628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612" name="Group 611">
                <a:extLst>
                  <a:ext uri="{FF2B5EF4-FFF2-40B4-BE49-F238E27FC236}">
                    <a16:creationId xmlns:a16="http://schemas.microsoft.com/office/drawing/2014/main" id="{DFEAA841-D943-0990-1D4A-FB8FA057A37F}"/>
                  </a:ext>
                </a:extLst>
              </p:cNvPr>
              <p:cNvGrpSpPr/>
              <p:nvPr/>
            </p:nvGrpSpPr>
            <p:grpSpPr>
              <a:xfrm>
                <a:off x="2749948" y="1099028"/>
                <a:ext cx="286846" cy="626783"/>
                <a:chOff x="605728" y="1082308"/>
                <a:chExt cx="307362" cy="643839"/>
              </a:xfrm>
            </p:grpSpPr>
            <p:sp>
              <p:nvSpPr>
                <p:cNvPr id="622" name="TextBox 621">
                  <a:extLst>
                    <a:ext uri="{FF2B5EF4-FFF2-40B4-BE49-F238E27FC236}">
                      <a16:creationId xmlns:a16="http://schemas.microsoft.com/office/drawing/2014/main" id="{F33F9DAC-D107-2DF5-998D-2CF48B5EA632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623" name="TextBox 622">
                  <a:extLst>
                    <a:ext uri="{FF2B5EF4-FFF2-40B4-BE49-F238E27FC236}">
                      <a16:creationId xmlns:a16="http://schemas.microsoft.com/office/drawing/2014/main" id="{42B5F6BF-B0F0-DE89-7C14-FFA7CD0B1EB6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613" name="Group 612">
                <a:extLst>
                  <a:ext uri="{FF2B5EF4-FFF2-40B4-BE49-F238E27FC236}">
                    <a16:creationId xmlns:a16="http://schemas.microsoft.com/office/drawing/2014/main" id="{4A70FB9A-BD9A-085F-7F59-33EE824AED62}"/>
                  </a:ext>
                </a:extLst>
              </p:cNvPr>
              <p:cNvGrpSpPr/>
              <p:nvPr/>
            </p:nvGrpSpPr>
            <p:grpSpPr>
              <a:xfrm>
                <a:off x="3063959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620" name="TextBox 619">
                  <a:extLst>
                    <a:ext uri="{FF2B5EF4-FFF2-40B4-BE49-F238E27FC236}">
                      <a16:creationId xmlns:a16="http://schemas.microsoft.com/office/drawing/2014/main" id="{3CEBEEBE-2EAD-CF3A-1622-ACC89B2E03B6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621" name="TextBox 620">
                  <a:extLst>
                    <a:ext uri="{FF2B5EF4-FFF2-40B4-BE49-F238E27FC236}">
                      <a16:creationId xmlns:a16="http://schemas.microsoft.com/office/drawing/2014/main" id="{ED0248AD-30D2-CB55-98BC-4A48B202E6F2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614" name="Group 613">
                <a:extLst>
                  <a:ext uri="{FF2B5EF4-FFF2-40B4-BE49-F238E27FC236}">
                    <a16:creationId xmlns:a16="http://schemas.microsoft.com/office/drawing/2014/main" id="{67CCAD44-A97B-0649-D9AC-32A46B1B3199}"/>
                  </a:ext>
                </a:extLst>
              </p:cNvPr>
              <p:cNvGrpSpPr/>
              <p:nvPr/>
            </p:nvGrpSpPr>
            <p:grpSpPr>
              <a:xfrm>
                <a:off x="3377970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618" name="TextBox 617">
                  <a:extLst>
                    <a:ext uri="{FF2B5EF4-FFF2-40B4-BE49-F238E27FC236}">
                      <a16:creationId xmlns:a16="http://schemas.microsoft.com/office/drawing/2014/main" id="{EFBC5BC4-555B-98F3-2861-F54F9760B3FE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619" name="TextBox 618">
                  <a:extLst>
                    <a:ext uri="{FF2B5EF4-FFF2-40B4-BE49-F238E27FC236}">
                      <a16:creationId xmlns:a16="http://schemas.microsoft.com/office/drawing/2014/main" id="{9D061003-8585-1492-637E-6A016F12DED6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6CBBACD0-1A9F-FE60-18F0-730E91FF87A8}"/>
              </a:ext>
            </a:extLst>
          </p:cNvPr>
          <p:cNvGrpSpPr/>
          <p:nvPr/>
        </p:nvGrpSpPr>
        <p:grpSpPr>
          <a:xfrm>
            <a:off x="6611972" y="5464727"/>
            <a:ext cx="6161580" cy="661039"/>
            <a:chOff x="587907" y="1081057"/>
            <a:chExt cx="6161580" cy="661039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DAA6DCFB-5D80-6D26-951A-9D62A92B5A2A}"/>
                </a:ext>
              </a:extLst>
            </p:cNvPr>
            <p:cNvGrpSpPr/>
            <p:nvPr/>
          </p:nvGrpSpPr>
          <p:grpSpPr>
            <a:xfrm>
              <a:off x="587907" y="1097448"/>
              <a:ext cx="3076909" cy="644648"/>
              <a:chOff x="587907" y="1097448"/>
              <a:chExt cx="3076909" cy="644648"/>
            </a:xfrm>
          </p:grpSpPr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0F1457DF-A9B1-CE15-7BD5-72BA74929106}"/>
                  </a:ext>
                </a:extLst>
              </p:cNvPr>
              <p:cNvGrpSpPr/>
              <p:nvPr/>
            </p:nvGrpSpPr>
            <p:grpSpPr>
              <a:xfrm>
                <a:off x="2133624" y="1108746"/>
                <a:ext cx="286846" cy="626783"/>
                <a:chOff x="605728" y="1082308"/>
                <a:chExt cx="307362" cy="643839"/>
              </a:xfrm>
            </p:grpSpPr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B26E8E66-A693-DB09-A929-CD62B6443583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323" name="TextBox 322">
                  <a:extLst>
                    <a:ext uri="{FF2B5EF4-FFF2-40B4-BE49-F238E27FC236}">
                      <a16:creationId xmlns:a16="http://schemas.microsoft.com/office/drawing/2014/main" id="{70EF3909-7753-2F01-C5A5-F571CEC8B885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752FF315-9119-76EC-8DB1-D8D02A5B9B98}"/>
                  </a:ext>
                </a:extLst>
              </p:cNvPr>
              <p:cNvGrpSpPr/>
              <p:nvPr/>
            </p:nvGrpSpPr>
            <p:grpSpPr>
              <a:xfrm>
                <a:off x="587907" y="1097448"/>
                <a:ext cx="286846" cy="626783"/>
                <a:chOff x="605728" y="1082308"/>
                <a:chExt cx="307362" cy="643839"/>
              </a:xfrm>
            </p:grpSpPr>
            <p:sp>
              <p:nvSpPr>
                <p:cNvPr id="320" name="TextBox 319">
                  <a:extLst>
                    <a:ext uri="{FF2B5EF4-FFF2-40B4-BE49-F238E27FC236}">
                      <a16:creationId xmlns:a16="http://schemas.microsoft.com/office/drawing/2014/main" id="{5A478E4F-0973-D0D1-9E45-A291956E9313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321" name="TextBox 320">
                  <a:extLst>
                    <a:ext uri="{FF2B5EF4-FFF2-40B4-BE49-F238E27FC236}">
                      <a16:creationId xmlns:a16="http://schemas.microsoft.com/office/drawing/2014/main" id="{1D32C2FC-A799-D30B-B72A-F189F0CCC620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6D56C9C5-C7BC-FD56-4DB2-FD66C16F37FC}"/>
                  </a:ext>
                </a:extLst>
              </p:cNvPr>
              <p:cNvGrpSpPr/>
              <p:nvPr/>
            </p:nvGrpSpPr>
            <p:grpSpPr>
              <a:xfrm>
                <a:off x="900573" y="1109571"/>
                <a:ext cx="286846" cy="626783"/>
                <a:chOff x="605728" y="1082308"/>
                <a:chExt cx="307362" cy="643839"/>
              </a:xfrm>
            </p:grpSpPr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28D1AD09-2729-509F-60E5-A67076F6ED05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D349C698-7258-6D16-8611-F8314CA484C3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027AD955-5709-EF73-BF96-4EA9138EDA15}"/>
                  </a:ext>
                </a:extLst>
              </p:cNvPr>
              <p:cNvGrpSpPr/>
              <p:nvPr/>
            </p:nvGrpSpPr>
            <p:grpSpPr>
              <a:xfrm>
                <a:off x="1220763" y="1107920"/>
                <a:ext cx="286846" cy="626783"/>
                <a:chOff x="605728" y="1082308"/>
                <a:chExt cx="307362" cy="643839"/>
              </a:xfrm>
            </p:grpSpPr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8B6B9CC4-499F-2F1A-7098-2F671676597D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E529143D-B779-0ACD-9C57-0B90240A3833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E7E0FCDC-DA0B-9467-F388-16683A326D2F}"/>
                  </a:ext>
                </a:extLst>
              </p:cNvPr>
              <p:cNvGrpSpPr/>
              <p:nvPr/>
            </p:nvGrpSpPr>
            <p:grpSpPr>
              <a:xfrm>
                <a:off x="1512255" y="1115313"/>
                <a:ext cx="286846" cy="626783"/>
                <a:chOff x="605728" y="1082308"/>
                <a:chExt cx="307362" cy="643839"/>
              </a:xfrm>
            </p:grpSpPr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83A6CD5F-B4C7-43D3-3F18-A2D666B7228D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66C357FA-05DD-EAEF-2E0E-414D6C47337E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B183BF9F-3AC8-DD77-9334-B9B6E9BCC74D}"/>
                  </a:ext>
                </a:extLst>
              </p:cNvPr>
              <p:cNvGrpSpPr/>
              <p:nvPr/>
            </p:nvGrpSpPr>
            <p:grpSpPr>
              <a:xfrm>
                <a:off x="1833946" y="1106474"/>
                <a:ext cx="286846" cy="626783"/>
                <a:chOff x="605728" y="1082308"/>
                <a:chExt cx="307362" cy="643839"/>
              </a:xfrm>
            </p:grpSpPr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210F287C-2CAB-DDD3-B12B-CB1FB46B09C2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D35750C1-C9FE-7AE7-CC8C-81BD868324FE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2970980E-3A57-DBF3-879C-A76F9F388094}"/>
                  </a:ext>
                </a:extLst>
              </p:cNvPr>
              <p:cNvGrpSpPr/>
              <p:nvPr/>
            </p:nvGrpSpPr>
            <p:grpSpPr>
              <a:xfrm>
                <a:off x="2437944" y="1101184"/>
                <a:ext cx="286846" cy="626783"/>
                <a:chOff x="605728" y="1082308"/>
                <a:chExt cx="307362" cy="643839"/>
              </a:xfrm>
            </p:grpSpPr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D909378E-393E-4425-2F7A-B1E100002FC1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1DD08123-C203-FDD4-5C0F-141E06CC8765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90B849B6-9CE4-5C3E-D164-35FBE89F8003}"/>
                  </a:ext>
                </a:extLst>
              </p:cNvPr>
              <p:cNvGrpSpPr/>
              <p:nvPr/>
            </p:nvGrpSpPr>
            <p:grpSpPr>
              <a:xfrm>
                <a:off x="2749948" y="1099028"/>
                <a:ext cx="286846" cy="626783"/>
                <a:chOff x="605728" y="1082308"/>
                <a:chExt cx="307362" cy="643839"/>
              </a:xfrm>
            </p:grpSpPr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3A6D00F7-73DF-5ABC-2DB6-D6DA0708084F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ED17F253-C139-F0B9-7B4A-362480E79789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C64DE858-BAC1-D00C-3E8A-1347CA77AA59}"/>
                  </a:ext>
                </a:extLst>
              </p:cNvPr>
              <p:cNvGrpSpPr/>
              <p:nvPr/>
            </p:nvGrpSpPr>
            <p:grpSpPr>
              <a:xfrm>
                <a:off x="3063959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C68FE2CB-4268-0E01-F915-A49D38B63A7F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BE3A3669-0A84-5DC9-ED18-D46A83960B44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607381CC-169C-4D05-753F-8560E62485AD}"/>
                  </a:ext>
                </a:extLst>
              </p:cNvPr>
              <p:cNvGrpSpPr/>
              <p:nvPr/>
            </p:nvGrpSpPr>
            <p:grpSpPr>
              <a:xfrm>
                <a:off x="3377970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9821C9C2-5BEB-FD0A-903C-99C4769DF197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0A302AB0-2577-3BBC-990B-2752B797C3FE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11B0F873-3401-822B-9416-792C6B1BFA1D}"/>
                </a:ext>
              </a:extLst>
            </p:cNvPr>
            <p:cNvGrpSpPr/>
            <p:nvPr/>
          </p:nvGrpSpPr>
          <p:grpSpPr>
            <a:xfrm>
              <a:off x="3672578" y="1081057"/>
              <a:ext cx="3076909" cy="644648"/>
              <a:chOff x="587907" y="1097448"/>
              <a:chExt cx="3076909" cy="644648"/>
            </a:xfrm>
          </p:grpSpPr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5ED9B05B-C796-2825-3C6F-244E89D7B843}"/>
                  </a:ext>
                </a:extLst>
              </p:cNvPr>
              <p:cNvGrpSpPr/>
              <p:nvPr/>
            </p:nvGrpSpPr>
            <p:grpSpPr>
              <a:xfrm>
                <a:off x="2133624" y="1108746"/>
                <a:ext cx="286846" cy="626783"/>
                <a:chOff x="605728" y="1082308"/>
                <a:chExt cx="307362" cy="643839"/>
              </a:xfrm>
            </p:grpSpPr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5E99184A-ACA6-D60A-EE73-C04D0635916E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38F0BBB0-6CEC-06E9-D227-2C09E9BE58E8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21474C9B-538E-89F7-7FF6-59C7223ECC57}"/>
                  </a:ext>
                </a:extLst>
              </p:cNvPr>
              <p:cNvGrpSpPr/>
              <p:nvPr/>
            </p:nvGrpSpPr>
            <p:grpSpPr>
              <a:xfrm>
                <a:off x="587907" y="1097448"/>
                <a:ext cx="286846" cy="626783"/>
                <a:chOff x="605728" y="1082308"/>
                <a:chExt cx="307362" cy="643839"/>
              </a:xfrm>
            </p:grpSpPr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E9A4EA01-C09B-5E43-0707-8AADC29A326E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477E0467-7194-FBF2-DCC6-A0EEAF15CA99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4E5295C2-0218-BA7A-A4F3-1EE165D56C88}"/>
                  </a:ext>
                </a:extLst>
              </p:cNvPr>
              <p:cNvGrpSpPr/>
              <p:nvPr/>
            </p:nvGrpSpPr>
            <p:grpSpPr>
              <a:xfrm>
                <a:off x="900573" y="1109571"/>
                <a:ext cx="286846" cy="626783"/>
                <a:chOff x="605728" y="1082308"/>
                <a:chExt cx="307362" cy="643839"/>
              </a:xfrm>
            </p:grpSpPr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3A4217EB-2F64-06F5-9270-03E4C9849F1A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24452843-099D-5DE2-7BD4-DB0E6E444603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4D110870-CDEA-D925-49E5-7641D01B4483}"/>
                  </a:ext>
                </a:extLst>
              </p:cNvPr>
              <p:cNvGrpSpPr/>
              <p:nvPr/>
            </p:nvGrpSpPr>
            <p:grpSpPr>
              <a:xfrm>
                <a:off x="1220763" y="1107920"/>
                <a:ext cx="286846" cy="626783"/>
                <a:chOff x="605728" y="1082308"/>
                <a:chExt cx="307362" cy="643839"/>
              </a:xfrm>
            </p:grpSpPr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A49C41DF-9B5D-2727-D1CD-A0D2DD7501F8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61DE4C78-5817-69B6-BD79-524C65C0107E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C38A494E-42FE-344C-A8E2-6F8B0A28336C}"/>
                  </a:ext>
                </a:extLst>
              </p:cNvPr>
              <p:cNvGrpSpPr/>
              <p:nvPr/>
            </p:nvGrpSpPr>
            <p:grpSpPr>
              <a:xfrm>
                <a:off x="1512255" y="1115313"/>
                <a:ext cx="286846" cy="626783"/>
                <a:chOff x="605728" y="1082308"/>
                <a:chExt cx="307362" cy="643839"/>
              </a:xfrm>
            </p:grpSpPr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31EF5894-98EB-D5E5-C827-B46030C8CA7E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7CFD8777-3D90-12B4-9114-535FC0CDC72F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0B864340-631B-7557-2B03-A1C3A05EAB95}"/>
                  </a:ext>
                </a:extLst>
              </p:cNvPr>
              <p:cNvGrpSpPr/>
              <p:nvPr/>
            </p:nvGrpSpPr>
            <p:grpSpPr>
              <a:xfrm>
                <a:off x="1833946" y="1106474"/>
                <a:ext cx="286846" cy="626783"/>
                <a:chOff x="605728" y="1082308"/>
                <a:chExt cx="307362" cy="643839"/>
              </a:xfrm>
            </p:grpSpPr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341C35CD-F0A7-1BB9-D4C3-68903AB1004A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EFB55317-C3B9-42F5-6BF8-6B2AC9891540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9C448F31-F9BF-A844-F110-21E4041BD45B}"/>
                  </a:ext>
                </a:extLst>
              </p:cNvPr>
              <p:cNvGrpSpPr/>
              <p:nvPr/>
            </p:nvGrpSpPr>
            <p:grpSpPr>
              <a:xfrm>
                <a:off x="2437944" y="1101184"/>
                <a:ext cx="286846" cy="626783"/>
                <a:chOff x="605728" y="1082308"/>
                <a:chExt cx="307362" cy="643839"/>
              </a:xfrm>
            </p:grpSpPr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0AD5F8B7-0038-A22C-A3C9-A30CDEEC9316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4B334D22-23B1-7766-1618-8A77F0BB22F9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0BFC223E-8392-12D1-846C-C6C307E1514C}"/>
                  </a:ext>
                </a:extLst>
              </p:cNvPr>
              <p:cNvGrpSpPr/>
              <p:nvPr/>
            </p:nvGrpSpPr>
            <p:grpSpPr>
              <a:xfrm>
                <a:off x="2749948" y="1099028"/>
                <a:ext cx="286846" cy="626783"/>
                <a:chOff x="605728" y="1082308"/>
                <a:chExt cx="307362" cy="643839"/>
              </a:xfrm>
            </p:grpSpPr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85F10697-CECF-B333-A223-16CDC9230DED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731D3F97-FF44-F42F-D829-A8B9883E63F8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CFFE059E-39D3-CEEC-9448-B0638A5B0D15}"/>
                  </a:ext>
                </a:extLst>
              </p:cNvPr>
              <p:cNvGrpSpPr/>
              <p:nvPr/>
            </p:nvGrpSpPr>
            <p:grpSpPr>
              <a:xfrm>
                <a:off x="3063959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B120B6D8-4704-C8ED-6AF3-918C880CB71A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1F5DD69B-64DD-B19C-1727-76D36B4A938C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0BE7F3FB-01E3-24D4-1074-CBFBB19BD280}"/>
                  </a:ext>
                </a:extLst>
              </p:cNvPr>
              <p:cNvGrpSpPr/>
              <p:nvPr/>
            </p:nvGrpSpPr>
            <p:grpSpPr>
              <a:xfrm>
                <a:off x="3377970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E5E5A431-4C25-52C2-1F06-60BDAFE2B802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439C536E-EAE7-3B57-9921-7A7B5EC481AC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</p:grpSp>
      </p:grpSp>
      <p:sp>
        <p:nvSpPr>
          <p:cNvPr id="324" name="TextBox 323">
            <a:extLst>
              <a:ext uri="{FF2B5EF4-FFF2-40B4-BE49-F238E27FC236}">
                <a16:creationId xmlns:a16="http://schemas.microsoft.com/office/drawing/2014/main" id="{6FAA9335-2713-11FC-C40E-666BD1545BF7}"/>
              </a:ext>
            </a:extLst>
          </p:cNvPr>
          <p:cNvSpPr txBox="1"/>
          <p:nvPr/>
        </p:nvSpPr>
        <p:spPr>
          <a:xfrm>
            <a:off x="2596267" y="5772630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812B0713-0E85-60E9-C584-F8B40D3B4CD7}"/>
              </a:ext>
            </a:extLst>
          </p:cNvPr>
          <p:cNvSpPr txBox="1"/>
          <p:nvPr/>
        </p:nvSpPr>
        <p:spPr>
          <a:xfrm>
            <a:off x="6004125" y="5771553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073F3E8E-668C-FCC7-B1E8-B1E4259C3EF8}"/>
              </a:ext>
            </a:extLst>
          </p:cNvPr>
          <p:cNvSpPr txBox="1"/>
          <p:nvPr/>
        </p:nvSpPr>
        <p:spPr>
          <a:xfrm>
            <a:off x="5676079" y="5459007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D1D21ACB-BE9E-BF16-81A9-AA89AC346F70}"/>
              </a:ext>
            </a:extLst>
          </p:cNvPr>
          <p:cNvSpPr txBox="1"/>
          <p:nvPr/>
        </p:nvSpPr>
        <p:spPr>
          <a:xfrm>
            <a:off x="9705645" y="4854572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A91FEEB3-96E7-3DE1-35AB-B26828FB3F95}"/>
              </a:ext>
            </a:extLst>
          </p:cNvPr>
          <p:cNvSpPr txBox="1"/>
          <p:nvPr/>
        </p:nvSpPr>
        <p:spPr>
          <a:xfrm>
            <a:off x="9703065" y="5146454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5AAEA856-FCFE-FC78-CF2E-9350054A1BB3}"/>
              </a:ext>
            </a:extLst>
          </p:cNvPr>
          <p:cNvSpPr txBox="1"/>
          <p:nvPr/>
        </p:nvSpPr>
        <p:spPr>
          <a:xfrm>
            <a:off x="9996676" y="4851924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D204C413-C6E9-5104-AB4E-D7B4A47F12C5}"/>
              </a:ext>
            </a:extLst>
          </p:cNvPr>
          <p:cNvSpPr txBox="1"/>
          <p:nvPr/>
        </p:nvSpPr>
        <p:spPr>
          <a:xfrm>
            <a:off x="9994096" y="5143806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261629B-DE31-EB9E-31A8-0E28B850106C}"/>
              </a:ext>
            </a:extLst>
          </p:cNvPr>
          <p:cNvSpPr txBox="1"/>
          <p:nvPr/>
        </p:nvSpPr>
        <p:spPr>
          <a:xfrm>
            <a:off x="11555419" y="5155594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55D874C8-EEBA-7201-885C-0B31AAA75366}"/>
              </a:ext>
            </a:extLst>
          </p:cNvPr>
          <p:cNvSpPr txBox="1"/>
          <p:nvPr/>
        </p:nvSpPr>
        <p:spPr>
          <a:xfrm>
            <a:off x="7833251" y="5184010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698EA210-1025-62D7-A7A3-DB153188ECE3}"/>
              </a:ext>
            </a:extLst>
          </p:cNvPr>
          <p:cNvSpPr txBox="1"/>
          <p:nvPr/>
        </p:nvSpPr>
        <p:spPr>
          <a:xfrm>
            <a:off x="10622932" y="5168512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2098EA6E-C66C-7178-ADF0-934D04BF3D45}"/>
              </a:ext>
            </a:extLst>
          </p:cNvPr>
          <p:cNvSpPr txBox="1"/>
          <p:nvPr/>
        </p:nvSpPr>
        <p:spPr>
          <a:xfrm>
            <a:off x="6606308" y="5165932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94673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3CF5B-26E4-F95D-0A2D-714DBD2F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9E6EEE-EABA-8FE8-4574-2CD7AF3D4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4259" y="2019582"/>
            <a:ext cx="6269701" cy="3531932"/>
          </a:xfrm>
        </p:spPr>
      </p:pic>
    </p:spTree>
    <p:extLst>
      <p:ext uri="{BB962C8B-B14F-4D97-AF65-F5344CB8AC3E}">
        <p14:creationId xmlns:p14="http://schemas.microsoft.com/office/powerpoint/2010/main" val="3384277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251</TotalTime>
  <Words>411</Words>
  <Application>Microsoft Office PowerPoint</Application>
  <PresentationFormat>Custom</PresentationFormat>
  <Paragraphs>371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Milewski</dc:creator>
  <cp:lastModifiedBy>Tyler Milewski</cp:lastModifiedBy>
  <cp:revision>1</cp:revision>
  <dcterms:created xsi:type="dcterms:W3CDTF">2023-12-16T17:43:27Z</dcterms:created>
  <dcterms:modified xsi:type="dcterms:W3CDTF">2024-01-08T21:33:12Z</dcterms:modified>
</cp:coreProperties>
</file>