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6746FB19-5958-4553-B773-A69C6BE5E163}"/>
    <pc:docChg chg="modSld">
      <pc:chgData name="Tyler Milewski" userId="d8a66fee8314b92f" providerId="LiveId" clId="{6746FB19-5958-4553-B773-A69C6BE5E163}" dt="2024-01-02T21:16:10.563" v="4" actId="14100"/>
      <pc:docMkLst>
        <pc:docMk/>
      </pc:docMkLst>
      <pc:sldChg chg="modSp mod">
        <pc:chgData name="Tyler Milewski" userId="d8a66fee8314b92f" providerId="LiveId" clId="{6746FB19-5958-4553-B773-A69C6BE5E163}" dt="2024-01-02T21:16:10.563" v="4" actId="14100"/>
        <pc:sldMkLst>
          <pc:docMk/>
          <pc:sldMk cId="2439964911" sldId="256"/>
        </pc:sldMkLst>
        <pc:spChg chg="mod">
          <ac:chgData name="Tyler Milewski" userId="d8a66fee8314b92f" providerId="LiveId" clId="{6746FB19-5958-4553-B773-A69C6BE5E163}" dt="2024-01-02T21:16:10.563" v="4" actId="14100"/>
          <ac:spMkLst>
            <pc:docMk/>
            <pc:sldMk cId="2439964911" sldId="256"/>
            <ac:spMk id="29" creationId="{2CA96CF5-6B00-01B3-D84A-15086BC71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1B40-9876-4610-BFD9-2882A48A23A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0429-AF68-4877-98F5-C98D5A981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87E6CC-6AFB-0CF5-159C-AF944BC9E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" y="0"/>
            <a:ext cx="5029210" cy="5029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605F8A-7ADA-19DC-F6E7-534D23EE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" y="5029180"/>
            <a:ext cx="5029210" cy="5029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029D65-492F-384A-8CE5-33E20221B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80" y="0"/>
            <a:ext cx="5029210" cy="50292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31F3E7-FD00-EC0F-6B61-2D368EB44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19" y="5029180"/>
            <a:ext cx="5029210" cy="50292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A5A548-0CBF-1FB3-1BB0-2DFA33CFF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14" y="-20"/>
            <a:ext cx="5029210" cy="50292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C39A18-E38E-9899-DBCF-C0E277697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6" y="5029180"/>
            <a:ext cx="5029210" cy="502921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9CAAF-1BDC-1BEE-5933-9E3A6907A52F}"/>
              </a:ext>
            </a:extLst>
          </p:cNvPr>
          <p:cNvCxnSpPr/>
          <p:nvPr/>
        </p:nvCxnSpPr>
        <p:spPr>
          <a:xfrm>
            <a:off x="5127374" y="-20"/>
            <a:ext cx="14161" cy="100584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C470A6-EAC4-45FA-6077-A7626B06968F}"/>
              </a:ext>
            </a:extLst>
          </p:cNvPr>
          <p:cNvCxnSpPr/>
          <p:nvPr/>
        </p:nvCxnSpPr>
        <p:spPr>
          <a:xfrm>
            <a:off x="10226918" y="3889"/>
            <a:ext cx="14161" cy="100584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A96CF5-6B00-01B3-D84A-15086BC71655}"/>
              </a:ext>
            </a:extLst>
          </p:cNvPr>
          <p:cNvSpPr txBox="1"/>
          <p:nvPr/>
        </p:nvSpPr>
        <p:spPr>
          <a:xfrm>
            <a:off x="23444" y="3889"/>
            <a:ext cx="15464709" cy="100506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2024-01-02T21:00:15Z</dcterms:created>
  <dcterms:modified xsi:type="dcterms:W3CDTF">2024-01-02T21:16:14Z</dcterms:modified>
</cp:coreProperties>
</file>