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6" r:id="rId4"/>
    <p:sldId id="260" r:id="rId5"/>
    <p:sldId id="258" r:id="rId6"/>
    <p:sldId id="264" r:id="rId7"/>
    <p:sldId id="265" r:id="rId8"/>
    <p:sldId id="259" r:id="rId9"/>
    <p:sldId id="263" r:id="rId10"/>
    <p:sldId id="267" r:id="rId11"/>
    <p:sldId id="261" r:id="rId12"/>
    <p:sldId id="262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30C"/>
    <a:srgbClr val="DB0739"/>
    <a:srgbClr val="E92B3D"/>
    <a:srgbClr val="E5E027"/>
    <a:srgbClr val="EFEC79"/>
    <a:srgbClr val="8A3CC4"/>
    <a:srgbClr val="963FD1"/>
    <a:srgbClr val="7F2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2" autoAdjust="0"/>
    <p:restoredTop sz="79765" autoAdjust="0"/>
  </p:normalViewPr>
  <p:slideViewPr>
    <p:cSldViewPr snapToGrid="0">
      <p:cViewPr varScale="1">
        <p:scale>
          <a:sx n="81" d="100"/>
          <a:sy n="81" d="100"/>
        </p:scale>
        <p:origin x="63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Milewski" userId="d8a66fee8314b92f" providerId="LiveId" clId="{C84B92C0-0BEA-4C39-9B74-17E8D7BEDFB3}"/>
    <pc:docChg chg="undo redo custSel addSld delSld modSld sldOrd">
      <pc:chgData name="Tyler Milewski" userId="d8a66fee8314b92f" providerId="LiveId" clId="{C84B92C0-0BEA-4C39-9B74-17E8D7BEDFB3}" dt="2024-01-02T21:36:16.263" v="2357" actId="20577"/>
      <pc:docMkLst>
        <pc:docMk/>
      </pc:docMkLst>
      <pc:sldChg chg="modSp mod modNotesTx">
        <pc:chgData name="Tyler Milewski" userId="d8a66fee8314b92f" providerId="LiveId" clId="{C84B92C0-0BEA-4C39-9B74-17E8D7BEDFB3}" dt="2023-12-09T20:32:13.052" v="1408" actId="207"/>
        <pc:sldMkLst>
          <pc:docMk/>
          <pc:sldMk cId="4255987584" sldId="257"/>
        </pc:sldMkLst>
        <pc:graphicFrameChg chg="mod modGraphic">
          <ac:chgData name="Tyler Milewski" userId="d8a66fee8314b92f" providerId="LiveId" clId="{C84B92C0-0BEA-4C39-9B74-17E8D7BEDFB3}" dt="2023-12-09T20:32:13.052" v="1408" actId="207"/>
          <ac:graphicFrameMkLst>
            <pc:docMk/>
            <pc:sldMk cId="4255987584" sldId="257"/>
            <ac:graphicFrameMk id="4" creationId="{3A159B57-23BD-9E18-9098-D28C3567E37D}"/>
          </ac:graphicFrameMkLst>
        </pc:graphicFrameChg>
        <pc:graphicFrameChg chg="modGraphic">
          <ac:chgData name="Tyler Milewski" userId="d8a66fee8314b92f" providerId="LiveId" clId="{C84B92C0-0BEA-4C39-9B74-17E8D7BEDFB3}" dt="2023-12-09T20:32:11.552" v="1404" actId="108"/>
          <ac:graphicFrameMkLst>
            <pc:docMk/>
            <pc:sldMk cId="4255987584" sldId="257"/>
            <ac:graphicFrameMk id="9" creationId="{FAAEDF3D-DC7E-D0E2-ADF9-C960DC5AD9AE}"/>
          </ac:graphicFrameMkLst>
        </pc:graphicFrameChg>
        <pc:graphicFrameChg chg="modGraphic">
          <ac:chgData name="Tyler Milewski" userId="d8a66fee8314b92f" providerId="LiveId" clId="{C84B92C0-0BEA-4C39-9B74-17E8D7BEDFB3}" dt="2023-12-07T21:05:32.811" v="13" actId="20577"/>
          <ac:graphicFrameMkLst>
            <pc:docMk/>
            <pc:sldMk cId="4255987584" sldId="257"/>
            <ac:graphicFrameMk id="12" creationId="{FE461BB6-4C08-1802-819E-4E2711294760}"/>
          </ac:graphicFrameMkLst>
        </pc:graphicFrameChg>
        <pc:graphicFrameChg chg="modGraphic">
          <ac:chgData name="Tyler Milewski" userId="d8a66fee8314b92f" providerId="LiveId" clId="{C84B92C0-0BEA-4C39-9B74-17E8D7BEDFB3}" dt="2023-12-07T21:22:01.878" v="261" actId="403"/>
          <ac:graphicFrameMkLst>
            <pc:docMk/>
            <pc:sldMk cId="4255987584" sldId="257"/>
            <ac:graphicFrameMk id="16" creationId="{A9F9CB54-3E00-9BD6-95FB-9FC51C036C15}"/>
          </ac:graphicFrameMkLst>
        </pc:graphicFrameChg>
        <pc:graphicFrameChg chg="modGraphic">
          <ac:chgData name="Tyler Milewski" userId="d8a66fee8314b92f" providerId="LiveId" clId="{C84B92C0-0BEA-4C39-9B74-17E8D7BEDFB3}" dt="2023-12-07T21:22:04.911" v="262" actId="403"/>
          <ac:graphicFrameMkLst>
            <pc:docMk/>
            <pc:sldMk cId="4255987584" sldId="257"/>
            <ac:graphicFrameMk id="17" creationId="{C5D798A4-0836-125E-2243-667F76662014}"/>
          </ac:graphicFrameMkLst>
        </pc:graphicFrameChg>
        <pc:graphicFrameChg chg="modGraphic">
          <ac:chgData name="Tyler Milewski" userId="d8a66fee8314b92f" providerId="LiveId" clId="{C84B92C0-0BEA-4C39-9B74-17E8D7BEDFB3}" dt="2023-12-07T21:22:08.231" v="263" actId="403"/>
          <ac:graphicFrameMkLst>
            <pc:docMk/>
            <pc:sldMk cId="4255987584" sldId="257"/>
            <ac:graphicFrameMk id="18" creationId="{8D9320DB-B5CC-4A69-EC3E-EE97C1DAAA20}"/>
          </ac:graphicFrameMkLst>
        </pc:graphicFrameChg>
      </pc:sldChg>
      <pc:sldChg chg="addSp modSp mod">
        <pc:chgData name="Tyler Milewski" userId="d8a66fee8314b92f" providerId="LiveId" clId="{C84B92C0-0BEA-4C39-9B74-17E8D7BEDFB3}" dt="2023-12-07T21:19:09.753" v="258" actId="12789"/>
        <pc:sldMkLst>
          <pc:docMk/>
          <pc:sldMk cId="198952195" sldId="258"/>
        </pc:sldMkLst>
        <pc:grpChg chg="add mod">
          <ac:chgData name="Tyler Milewski" userId="d8a66fee8314b92f" providerId="LiveId" clId="{C84B92C0-0BEA-4C39-9B74-17E8D7BEDFB3}" dt="2023-12-07T21:19:09.753" v="258" actId="12789"/>
          <ac:grpSpMkLst>
            <pc:docMk/>
            <pc:sldMk cId="198952195" sldId="258"/>
            <ac:grpSpMk id="2" creationId="{BE26783C-65E0-8415-D5FE-B17A754D8DCE}"/>
          </ac:grpSpMkLst>
        </pc:grpChg>
        <pc:picChg chg="mod">
          <ac:chgData name="Tyler Milewski" userId="d8a66fee8314b92f" providerId="LiveId" clId="{C84B92C0-0BEA-4C39-9B74-17E8D7BEDFB3}" dt="2023-12-07T21:19:03.636" v="256" actId="164"/>
          <ac:picMkLst>
            <pc:docMk/>
            <pc:sldMk cId="198952195" sldId="258"/>
            <ac:picMk id="8" creationId="{6910A056-972C-94AF-0DED-92C7A4552010}"/>
          </ac:picMkLst>
        </pc:picChg>
        <pc:picChg chg="mod">
          <ac:chgData name="Tyler Milewski" userId="d8a66fee8314b92f" providerId="LiveId" clId="{C84B92C0-0BEA-4C39-9B74-17E8D7BEDFB3}" dt="2023-12-07T21:19:03.636" v="256" actId="164"/>
          <ac:picMkLst>
            <pc:docMk/>
            <pc:sldMk cId="198952195" sldId="258"/>
            <ac:picMk id="14" creationId="{34C69280-57C3-1E9F-0A89-555F0227110D}"/>
          </ac:picMkLst>
        </pc:picChg>
      </pc:sldChg>
      <pc:sldChg chg="addSp modSp mod modNotesTx">
        <pc:chgData name="Tyler Milewski" userId="d8a66fee8314b92f" providerId="LiveId" clId="{C84B92C0-0BEA-4C39-9B74-17E8D7BEDFB3}" dt="2023-12-07T22:03:08.107" v="654" actId="20577"/>
        <pc:sldMkLst>
          <pc:docMk/>
          <pc:sldMk cId="379314140" sldId="260"/>
        </pc:sldMkLst>
        <pc:spChg chg="add mod">
          <ac:chgData name="Tyler Milewski" userId="d8a66fee8314b92f" providerId="LiveId" clId="{C84B92C0-0BEA-4C39-9B74-17E8D7BEDFB3}" dt="2023-12-07T21:40:33.702" v="467" actId="1076"/>
          <ac:spMkLst>
            <pc:docMk/>
            <pc:sldMk cId="379314140" sldId="260"/>
            <ac:spMk id="3" creationId="{E4F1C7A2-BA3B-3985-841C-9A03095B879E}"/>
          </ac:spMkLst>
        </pc:spChg>
        <pc:graphicFrameChg chg="modGraphic">
          <ac:chgData name="Tyler Milewski" userId="d8a66fee8314b92f" providerId="LiveId" clId="{C84B92C0-0BEA-4C39-9B74-17E8D7BEDFB3}" dt="2023-12-07T21:41:01.649" v="471" actId="20577"/>
          <ac:graphicFrameMkLst>
            <pc:docMk/>
            <pc:sldMk cId="379314140" sldId="260"/>
            <ac:graphicFrameMk id="4" creationId="{3A159B57-23BD-9E18-9098-D28C3567E37D}"/>
          </ac:graphicFrameMkLst>
        </pc:graphicFrameChg>
        <pc:graphicFrameChg chg="modGraphic">
          <ac:chgData name="Tyler Milewski" userId="d8a66fee8314b92f" providerId="LiveId" clId="{C84B92C0-0BEA-4C39-9B74-17E8D7BEDFB3}" dt="2023-12-07T21:30:58.062" v="277" actId="20577"/>
          <ac:graphicFrameMkLst>
            <pc:docMk/>
            <pc:sldMk cId="379314140" sldId="260"/>
            <ac:graphicFrameMk id="9" creationId="{FAAEDF3D-DC7E-D0E2-ADF9-C960DC5AD9AE}"/>
          </ac:graphicFrameMkLst>
        </pc:graphicFrameChg>
        <pc:graphicFrameChg chg="modGraphic">
          <ac:chgData name="Tyler Milewski" userId="d8a66fee8314b92f" providerId="LiveId" clId="{C84B92C0-0BEA-4C39-9B74-17E8D7BEDFB3}" dt="2023-12-07T21:39:20.695" v="459" actId="20577"/>
          <ac:graphicFrameMkLst>
            <pc:docMk/>
            <pc:sldMk cId="379314140" sldId="260"/>
            <ac:graphicFrameMk id="12" creationId="{FE461BB6-4C08-1802-819E-4E2711294760}"/>
          </ac:graphicFrameMkLst>
        </pc:graphicFrameChg>
        <pc:graphicFrameChg chg="modGraphic">
          <ac:chgData name="Tyler Milewski" userId="d8a66fee8314b92f" providerId="LiveId" clId="{C84B92C0-0BEA-4C39-9B74-17E8D7BEDFB3}" dt="2023-12-07T21:40:47.475" v="470" actId="20577"/>
          <ac:graphicFrameMkLst>
            <pc:docMk/>
            <pc:sldMk cId="379314140" sldId="260"/>
            <ac:graphicFrameMk id="13" creationId="{956E8830-682E-327C-3D5A-676E0A96FC00}"/>
          </ac:graphicFrameMkLst>
        </pc:graphicFrameChg>
        <pc:graphicFrameChg chg="modGraphic">
          <ac:chgData name="Tyler Milewski" userId="d8a66fee8314b92f" providerId="LiveId" clId="{C84B92C0-0BEA-4C39-9B74-17E8D7BEDFB3}" dt="2023-12-07T21:40:11.519" v="463" actId="20577"/>
          <ac:graphicFrameMkLst>
            <pc:docMk/>
            <pc:sldMk cId="379314140" sldId="260"/>
            <ac:graphicFrameMk id="16" creationId="{A9F9CB54-3E00-9BD6-95FB-9FC51C036C15}"/>
          </ac:graphicFrameMkLst>
        </pc:graphicFrameChg>
        <pc:graphicFrameChg chg="modGraphic">
          <ac:chgData name="Tyler Milewski" userId="d8a66fee8314b92f" providerId="LiveId" clId="{C84B92C0-0BEA-4C39-9B74-17E8D7BEDFB3}" dt="2023-12-07T21:40:37.881" v="469" actId="20577"/>
          <ac:graphicFrameMkLst>
            <pc:docMk/>
            <pc:sldMk cId="379314140" sldId="260"/>
            <ac:graphicFrameMk id="17" creationId="{C5D798A4-0836-125E-2243-667F76662014}"/>
          </ac:graphicFrameMkLst>
        </pc:graphicFrameChg>
      </pc:sldChg>
      <pc:sldChg chg="addSp modSp mod">
        <pc:chgData name="Tyler Milewski" userId="d8a66fee8314b92f" providerId="LiveId" clId="{C84B92C0-0BEA-4C39-9B74-17E8D7BEDFB3}" dt="2023-12-07T21:18:42.929" v="252" actId="1076"/>
        <pc:sldMkLst>
          <pc:docMk/>
          <pc:sldMk cId="3153864966" sldId="262"/>
        </pc:sldMkLst>
        <pc:spChg chg="add mod">
          <ac:chgData name="Tyler Milewski" userId="d8a66fee8314b92f" providerId="LiveId" clId="{C84B92C0-0BEA-4C39-9B74-17E8D7BEDFB3}" dt="2023-12-07T21:18:22.181" v="249" actId="1076"/>
          <ac:spMkLst>
            <pc:docMk/>
            <pc:sldMk cId="3153864966" sldId="262"/>
            <ac:spMk id="2" creationId="{1F9ABA64-8778-FCFE-63CE-0FAA60A0D980}"/>
          </ac:spMkLst>
        </pc:spChg>
        <pc:spChg chg="add mod">
          <ac:chgData name="Tyler Milewski" userId="d8a66fee8314b92f" providerId="LiveId" clId="{C84B92C0-0BEA-4C39-9B74-17E8D7BEDFB3}" dt="2023-12-07T21:17:45.289" v="188"/>
          <ac:spMkLst>
            <pc:docMk/>
            <pc:sldMk cId="3153864966" sldId="262"/>
            <ac:spMk id="6" creationId="{4187A557-E1D7-90CF-C42C-CDBF677AD0FF}"/>
          </ac:spMkLst>
        </pc:spChg>
        <pc:picChg chg="add mod">
          <ac:chgData name="Tyler Milewski" userId="d8a66fee8314b92f" providerId="LiveId" clId="{C84B92C0-0BEA-4C39-9B74-17E8D7BEDFB3}" dt="2023-12-07T21:17:19.370" v="187" actId="1076"/>
          <ac:picMkLst>
            <pc:docMk/>
            <pc:sldMk cId="3153864966" sldId="262"/>
            <ac:picMk id="4" creationId="{6B92FECD-E2F2-5FA4-B19B-E030E3D8F8FC}"/>
          </ac:picMkLst>
        </pc:picChg>
        <pc:picChg chg="add mod">
          <ac:chgData name="Tyler Milewski" userId="d8a66fee8314b92f" providerId="LiveId" clId="{C84B92C0-0BEA-4C39-9B74-17E8D7BEDFB3}" dt="2023-12-07T21:18:42.929" v="252" actId="1076"/>
          <ac:picMkLst>
            <pc:docMk/>
            <pc:sldMk cId="3153864966" sldId="262"/>
            <ac:picMk id="10" creationId="{D2873968-A606-1B38-4DA7-7F78F24CEC21}"/>
          </ac:picMkLst>
        </pc:picChg>
      </pc:sldChg>
      <pc:sldChg chg="addSp delSp modSp new mod">
        <pc:chgData name="Tyler Milewski" userId="d8a66fee8314b92f" providerId="LiveId" clId="{C84B92C0-0BEA-4C39-9B74-17E8D7BEDFB3}" dt="2023-12-09T18:13:31.792" v="662" actId="1076"/>
        <pc:sldMkLst>
          <pc:docMk/>
          <pc:sldMk cId="1820371378" sldId="263"/>
        </pc:sldMkLst>
        <pc:spChg chg="del">
          <ac:chgData name="Tyler Milewski" userId="d8a66fee8314b92f" providerId="LiveId" clId="{C84B92C0-0BEA-4C39-9B74-17E8D7BEDFB3}" dt="2023-12-09T18:12:01.072" v="656" actId="478"/>
          <ac:spMkLst>
            <pc:docMk/>
            <pc:sldMk cId="1820371378" sldId="263"/>
            <ac:spMk id="2" creationId="{31FE4921-80E9-EA0E-F24E-10BE49F7C131}"/>
          </ac:spMkLst>
        </pc:spChg>
        <pc:spChg chg="del">
          <ac:chgData name="Tyler Milewski" userId="d8a66fee8314b92f" providerId="LiveId" clId="{C84B92C0-0BEA-4C39-9B74-17E8D7BEDFB3}" dt="2023-12-09T18:12:01.072" v="656" actId="478"/>
          <ac:spMkLst>
            <pc:docMk/>
            <pc:sldMk cId="1820371378" sldId="263"/>
            <ac:spMk id="3" creationId="{4765C182-9BF9-7230-4710-564AF7932259}"/>
          </ac:spMkLst>
        </pc:spChg>
        <pc:spChg chg="add">
          <ac:chgData name="Tyler Milewski" userId="d8a66fee8314b92f" providerId="LiveId" clId="{C84B92C0-0BEA-4C39-9B74-17E8D7BEDFB3}" dt="2023-12-09T18:12:01.853" v="657"/>
          <ac:spMkLst>
            <pc:docMk/>
            <pc:sldMk cId="1820371378" sldId="263"/>
            <ac:spMk id="4" creationId="{214B7190-6E15-6E3B-393C-61F426F7FC7F}"/>
          </ac:spMkLst>
        </pc:spChg>
        <pc:picChg chg="add del mod">
          <ac:chgData name="Tyler Milewski" userId="d8a66fee8314b92f" providerId="LiveId" clId="{C84B92C0-0BEA-4C39-9B74-17E8D7BEDFB3}" dt="2023-12-09T18:13:31.792" v="662" actId="1076"/>
          <ac:picMkLst>
            <pc:docMk/>
            <pc:sldMk cId="1820371378" sldId="263"/>
            <ac:picMk id="5" creationId="{0CF91D92-E722-437C-D8DB-912FADBEDF53}"/>
          </ac:picMkLst>
        </pc:picChg>
      </pc:sldChg>
      <pc:sldChg chg="addSp delSp modSp new mod">
        <pc:chgData name="Tyler Milewski" userId="d8a66fee8314b92f" providerId="LiveId" clId="{C84B92C0-0BEA-4C39-9B74-17E8D7BEDFB3}" dt="2023-12-09T20:51:27.455" v="1550" actId="164"/>
        <pc:sldMkLst>
          <pc:docMk/>
          <pc:sldMk cId="2549739372" sldId="264"/>
        </pc:sldMkLst>
        <pc:spChg chg="del">
          <ac:chgData name="Tyler Milewski" userId="d8a66fee8314b92f" providerId="LiveId" clId="{C84B92C0-0BEA-4C39-9B74-17E8D7BEDFB3}" dt="2023-12-09T18:17:04.641" v="664" actId="478"/>
          <ac:spMkLst>
            <pc:docMk/>
            <pc:sldMk cId="2549739372" sldId="264"/>
            <ac:spMk id="2" creationId="{C117E0FC-E253-19CA-D0A2-31604355A345}"/>
          </ac:spMkLst>
        </pc:spChg>
        <pc:spChg chg="del">
          <ac:chgData name="Tyler Milewski" userId="d8a66fee8314b92f" providerId="LiveId" clId="{C84B92C0-0BEA-4C39-9B74-17E8D7BEDFB3}" dt="2023-12-09T18:17:04.641" v="664" actId="478"/>
          <ac:spMkLst>
            <pc:docMk/>
            <pc:sldMk cId="2549739372" sldId="264"/>
            <ac:spMk id="3" creationId="{AB65A174-D7DF-126E-C282-F9579CBD99EC}"/>
          </ac:spMkLst>
        </pc:spChg>
        <pc:spChg chg="add mod">
          <ac:chgData name="Tyler Milewski" userId="d8a66fee8314b92f" providerId="LiveId" clId="{C84B92C0-0BEA-4C39-9B74-17E8D7BEDFB3}" dt="2023-12-09T18:45:44.558" v="737" actId="164"/>
          <ac:spMkLst>
            <pc:docMk/>
            <pc:sldMk cId="2549739372" sldId="264"/>
            <ac:spMk id="4" creationId="{D2F71059-79E1-52FC-0533-97EAF095B5EC}"/>
          </ac:spMkLst>
        </pc:spChg>
        <pc:spChg chg="add del mod">
          <ac:chgData name="Tyler Milewski" userId="d8a66fee8314b92f" providerId="LiveId" clId="{C84B92C0-0BEA-4C39-9B74-17E8D7BEDFB3}" dt="2023-12-09T18:41:24.565" v="711" actId="478"/>
          <ac:spMkLst>
            <pc:docMk/>
            <pc:sldMk cId="2549739372" sldId="264"/>
            <ac:spMk id="5" creationId="{1216B6A1-57B4-873B-1242-4D948F733670}"/>
          </ac:spMkLst>
        </pc:spChg>
        <pc:spChg chg="add del mod">
          <ac:chgData name="Tyler Milewski" userId="d8a66fee8314b92f" providerId="LiveId" clId="{C84B92C0-0BEA-4C39-9B74-17E8D7BEDFB3}" dt="2023-12-09T18:41:24.565" v="711" actId="478"/>
          <ac:spMkLst>
            <pc:docMk/>
            <pc:sldMk cId="2549739372" sldId="264"/>
            <ac:spMk id="6" creationId="{351AC783-4DAA-A103-374E-10FC7AB3E401}"/>
          </ac:spMkLst>
        </pc:spChg>
        <pc:spChg chg="add del mod">
          <ac:chgData name="Tyler Milewski" userId="d8a66fee8314b92f" providerId="LiveId" clId="{C84B92C0-0BEA-4C39-9B74-17E8D7BEDFB3}" dt="2023-12-09T18:41:24.565" v="711" actId="478"/>
          <ac:spMkLst>
            <pc:docMk/>
            <pc:sldMk cId="2549739372" sldId="264"/>
            <ac:spMk id="7" creationId="{997D3EED-9413-03A2-1A52-9CCD6B42827C}"/>
          </ac:spMkLst>
        </pc:spChg>
        <pc:spChg chg="add del mod">
          <ac:chgData name="Tyler Milewski" userId="d8a66fee8314b92f" providerId="LiveId" clId="{C84B92C0-0BEA-4C39-9B74-17E8D7BEDFB3}" dt="2023-12-09T18:41:24.565" v="711" actId="478"/>
          <ac:spMkLst>
            <pc:docMk/>
            <pc:sldMk cId="2549739372" sldId="264"/>
            <ac:spMk id="8" creationId="{C54B068E-5137-012A-A866-1B50EAEF61ED}"/>
          </ac:spMkLst>
        </pc:spChg>
        <pc:spChg chg="add del mod">
          <ac:chgData name="Tyler Milewski" userId="d8a66fee8314b92f" providerId="LiveId" clId="{C84B92C0-0BEA-4C39-9B74-17E8D7BEDFB3}" dt="2023-12-09T18:41:24.565" v="711" actId="478"/>
          <ac:spMkLst>
            <pc:docMk/>
            <pc:sldMk cId="2549739372" sldId="264"/>
            <ac:spMk id="9" creationId="{43FDD6DF-7DE9-1263-1767-E62F8958B53B}"/>
          </ac:spMkLst>
        </pc:spChg>
        <pc:spChg chg="add del mod">
          <ac:chgData name="Tyler Milewski" userId="d8a66fee8314b92f" providerId="LiveId" clId="{C84B92C0-0BEA-4C39-9B74-17E8D7BEDFB3}" dt="2023-12-09T18:41:24.565" v="711" actId="478"/>
          <ac:spMkLst>
            <pc:docMk/>
            <pc:sldMk cId="2549739372" sldId="264"/>
            <ac:spMk id="10" creationId="{5F3EC114-8C9A-39A7-9BBB-2FD4355D56F9}"/>
          </ac:spMkLst>
        </pc:spChg>
        <pc:spChg chg="add del mod">
          <ac:chgData name="Tyler Milewski" userId="d8a66fee8314b92f" providerId="LiveId" clId="{C84B92C0-0BEA-4C39-9B74-17E8D7BEDFB3}" dt="2023-12-09T18:41:24.565" v="711" actId="478"/>
          <ac:spMkLst>
            <pc:docMk/>
            <pc:sldMk cId="2549739372" sldId="264"/>
            <ac:spMk id="11" creationId="{07BFCD11-5693-8878-B98A-3BAD7FB842CD}"/>
          </ac:spMkLst>
        </pc:spChg>
        <pc:spChg chg="add del">
          <ac:chgData name="Tyler Milewski" userId="d8a66fee8314b92f" providerId="LiveId" clId="{C84B92C0-0BEA-4C39-9B74-17E8D7BEDFB3}" dt="2023-12-09T18:30:17.415" v="706" actId="22"/>
          <ac:spMkLst>
            <pc:docMk/>
            <pc:sldMk cId="2549739372" sldId="264"/>
            <ac:spMk id="13" creationId="{96CC2EB5-4A33-A6EA-5A13-01133D52331A}"/>
          </ac:spMkLst>
        </pc:spChg>
        <pc:spChg chg="add mod">
          <ac:chgData name="Tyler Milewski" userId="d8a66fee8314b92f" providerId="LiveId" clId="{C84B92C0-0BEA-4C39-9B74-17E8D7BEDFB3}" dt="2023-12-09T20:35:21.637" v="1429" actId="207"/>
          <ac:spMkLst>
            <pc:docMk/>
            <pc:sldMk cId="2549739372" sldId="264"/>
            <ac:spMk id="14" creationId="{389DCCEB-72BE-9904-6789-D69343BFE48C}"/>
          </ac:spMkLst>
        </pc:spChg>
        <pc:spChg chg="add mod">
          <ac:chgData name="Tyler Milewski" userId="d8a66fee8314b92f" providerId="LiveId" clId="{C84B92C0-0BEA-4C39-9B74-17E8D7BEDFB3}" dt="2023-12-09T20:35:21.637" v="1429" actId="207"/>
          <ac:spMkLst>
            <pc:docMk/>
            <pc:sldMk cId="2549739372" sldId="264"/>
            <ac:spMk id="15" creationId="{1CBA0DC9-63CF-F8DF-8C1E-5BF0AEB09B9A}"/>
          </ac:spMkLst>
        </pc:spChg>
        <pc:spChg chg="add mod">
          <ac:chgData name="Tyler Milewski" userId="d8a66fee8314b92f" providerId="LiveId" clId="{C84B92C0-0BEA-4C39-9B74-17E8D7BEDFB3}" dt="2023-12-09T20:35:21.637" v="1429" actId="207"/>
          <ac:spMkLst>
            <pc:docMk/>
            <pc:sldMk cId="2549739372" sldId="264"/>
            <ac:spMk id="16" creationId="{836C785D-4029-D4F4-E4B0-54CF6B09E396}"/>
          </ac:spMkLst>
        </pc:spChg>
        <pc:spChg chg="add mod">
          <ac:chgData name="Tyler Milewski" userId="d8a66fee8314b92f" providerId="LiveId" clId="{C84B92C0-0BEA-4C39-9B74-17E8D7BEDFB3}" dt="2023-12-09T20:35:21.637" v="1429" actId="207"/>
          <ac:spMkLst>
            <pc:docMk/>
            <pc:sldMk cId="2549739372" sldId="264"/>
            <ac:spMk id="17" creationId="{B98DB655-E9DB-10BB-6574-9C88AD9F8E1F}"/>
          </ac:spMkLst>
        </pc:spChg>
        <pc:spChg chg="add del mod">
          <ac:chgData name="Tyler Milewski" userId="d8a66fee8314b92f" providerId="LiveId" clId="{C84B92C0-0BEA-4C39-9B74-17E8D7BEDFB3}" dt="2023-12-09T18:41:16.390" v="708" actId="478"/>
          <ac:spMkLst>
            <pc:docMk/>
            <pc:sldMk cId="2549739372" sldId="264"/>
            <ac:spMk id="18" creationId="{D292881C-B28C-34D8-7949-ABDAC033C47C}"/>
          </ac:spMkLst>
        </pc:spChg>
        <pc:spChg chg="mod">
          <ac:chgData name="Tyler Milewski" userId="d8a66fee8314b92f" providerId="LiveId" clId="{C84B92C0-0BEA-4C39-9B74-17E8D7BEDFB3}" dt="2023-12-09T18:45:50.710" v="738"/>
          <ac:spMkLst>
            <pc:docMk/>
            <pc:sldMk cId="2549739372" sldId="264"/>
            <ac:spMk id="21" creationId="{8128E607-E51C-6DB6-1EF3-50C0B09E265F}"/>
          </ac:spMkLst>
        </pc:spChg>
        <pc:spChg chg="mod">
          <ac:chgData name="Tyler Milewski" userId="d8a66fee8314b92f" providerId="LiveId" clId="{C84B92C0-0BEA-4C39-9B74-17E8D7BEDFB3}" dt="2023-12-09T20:38:00.792" v="1432" actId="207"/>
          <ac:spMkLst>
            <pc:docMk/>
            <pc:sldMk cId="2549739372" sldId="264"/>
            <ac:spMk id="22" creationId="{BA64F4F1-3520-F008-BFAA-82542EEF6B38}"/>
          </ac:spMkLst>
        </pc:spChg>
        <pc:spChg chg="mod">
          <ac:chgData name="Tyler Milewski" userId="d8a66fee8314b92f" providerId="LiveId" clId="{C84B92C0-0BEA-4C39-9B74-17E8D7BEDFB3}" dt="2023-12-09T20:38:00.792" v="1432" actId="207"/>
          <ac:spMkLst>
            <pc:docMk/>
            <pc:sldMk cId="2549739372" sldId="264"/>
            <ac:spMk id="23" creationId="{86423C31-EC9D-75C2-9C12-328974FAF5BC}"/>
          </ac:spMkLst>
        </pc:spChg>
        <pc:spChg chg="mod">
          <ac:chgData name="Tyler Milewski" userId="d8a66fee8314b92f" providerId="LiveId" clId="{C84B92C0-0BEA-4C39-9B74-17E8D7BEDFB3}" dt="2023-12-09T20:38:00.792" v="1432" actId="207"/>
          <ac:spMkLst>
            <pc:docMk/>
            <pc:sldMk cId="2549739372" sldId="264"/>
            <ac:spMk id="24" creationId="{23C433D3-881F-F6AA-D85F-81978BECD44A}"/>
          </ac:spMkLst>
        </pc:spChg>
        <pc:spChg chg="mod">
          <ac:chgData name="Tyler Milewski" userId="d8a66fee8314b92f" providerId="LiveId" clId="{C84B92C0-0BEA-4C39-9B74-17E8D7BEDFB3}" dt="2023-12-09T20:38:00.792" v="1432" actId="207"/>
          <ac:spMkLst>
            <pc:docMk/>
            <pc:sldMk cId="2549739372" sldId="264"/>
            <ac:spMk id="25" creationId="{48EA542C-27AC-3F42-F285-919B21B49603}"/>
          </ac:spMkLst>
        </pc:spChg>
        <pc:spChg chg="mod">
          <ac:chgData name="Tyler Milewski" userId="d8a66fee8314b92f" providerId="LiveId" clId="{C84B92C0-0BEA-4C39-9B74-17E8D7BEDFB3}" dt="2023-12-09T18:45:52.530" v="739"/>
          <ac:spMkLst>
            <pc:docMk/>
            <pc:sldMk cId="2549739372" sldId="264"/>
            <ac:spMk id="27" creationId="{4A0BE74E-C269-36B1-94BB-957AE5F2D5B1}"/>
          </ac:spMkLst>
        </pc:spChg>
        <pc:spChg chg="mod">
          <ac:chgData name="Tyler Milewski" userId="d8a66fee8314b92f" providerId="LiveId" clId="{C84B92C0-0BEA-4C39-9B74-17E8D7BEDFB3}" dt="2023-12-09T20:39:34.624" v="1433" actId="207"/>
          <ac:spMkLst>
            <pc:docMk/>
            <pc:sldMk cId="2549739372" sldId="264"/>
            <ac:spMk id="28" creationId="{F0DDA898-B855-376C-F0B0-084EE1ACDA84}"/>
          </ac:spMkLst>
        </pc:spChg>
        <pc:spChg chg="mod">
          <ac:chgData name="Tyler Milewski" userId="d8a66fee8314b92f" providerId="LiveId" clId="{C84B92C0-0BEA-4C39-9B74-17E8D7BEDFB3}" dt="2023-12-09T20:39:34.624" v="1433" actId="207"/>
          <ac:spMkLst>
            <pc:docMk/>
            <pc:sldMk cId="2549739372" sldId="264"/>
            <ac:spMk id="29" creationId="{1F2D20CC-392C-B56D-3FB5-8A300875BFBE}"/>
          </ac:spMkLst>
        </pc:spChg>
        <pc:spChg chg="mod">
          <ac:chgData name="Tyler Milewski" userId="d8a66fee8314b92f" providerId="LiveId" clId="{C84B92C0-0BEA-4C39-9B74-17E8D7BEDFB3}" dt="2023-12-09T20:39:34.624" v="1433" actId="207"/>
          <ac:spMkLst>
            <pc:docMk/>
            <pc:sldMk cId="2549739372" sldId="264"/>
            <ac:spMk id="30" creationId="{69350608-69BA-31D4-0E2C-67329FC90C75}"/>
          </ac:spMkLst>
        </pc:spChg>
        <pc:spChg chg="mod">
          <ac:chgData name="Tyler Milewski" userId="d8a66fee8314b92f" providerId="LiveId" clId="{C84B92C0-0BEA-4C39-9B74-17E8D7BEDFB3}" dt="2023-12-09T20:39:34.624" v="1433" actId="207"/>
          <ac:spMkLst>
            <pc:docMk/>
            <pc:sldMk cId="2549739372" sldId="264"/>
            <ac:spMk id="31" creationId="{EA8A65B7-CBFA-10B7-D9EB-D75C066FDCDB}"/>
          </ac:spMkLst>
        </pc:spChg>
        <pc:spChg chg="mod">
          <ac:chgData name="Tyler Milewski" userId="d8a66fee8314b92f" providerId="LiveId" clId="{C84B92C0-0BEA-4C39-9B74-17E8D7BEDFB3}" dt="2023-12-09T18:45:53.242" v="740"/>
          <ac:spMkLst>
            <pc:docMk/>
            <pc:sldMk cId="2549739372" sldId="264"/>
            <ac:spMk id="33" creationId="{7681A026-ECB0-FFE3-FA29-26EE47091A22}"/>
          </ac:spMkLst>
        </pc:spChg>
        <pc:spChg chg="mod">
          <ac:chgData name="Tyler Milewski" userId="d8a66fee8314b92f" providerId="LiveId" clId="{C84B92C0-0BEA-4C39-9B74-17E8D7BEDFB3}" dt="2023-12-09T20:39:56.608" v="1434" actId="207"/>
          <ac:spMkLst>
            <pc:docMk/>
            <pc:sldMk cId="2549739372" sldId="264"/>
            <ac:spMk id="34" creationId="{A0BEDFD0-5B0F-0817-90FB-73FC92273B67}"/>
          </ac:spMkLst>
        </pc:spChg>
        <pc:spChg chg="mod">
          <ac:chgData name="Tyler Milewski" userId="d8a66fee8314b92f" providerId="LiveId" clId="{C84B92C0-0BEA-4C39-9B74-17E8D7BEDFB3}" dt="2023-12-09T20:39:56.608" v="1434" actId="207"/>
          <ac:spMkLst>
            <pc:docMk/>
            <pc:sldMk cId="2549739372" sldId="264"/>
            <ac:spMk id="35" creationId="{E4A5D150-7A61-3946-6901-E5BC14936676}"/>
          </ac:spMkLst>
        </pc:spChg>
        <pc:spChg chg="mod">
          <ac:chgData name="Tyler Milewski" userId="d8a66fee8314b92f" providerId="LiveId" clId="{C84B92C0-0BEA-4C39-9B74-17E8D7BEDFB3}" dt="2023-12-09T20:39:56.608" v="1434" actId="207"/>
          <ac:spMkLst>
            <pc:docMk/>
            <pc:sldMk cId="2549739372" sldId="264"/>
            <ac:spMk id="36" creationId="{794AD70A-406C-FAC4-7D05-F622C614ECDB}"/>
          </ac:spMkLst>
        </pc:spChg>
        <pc:spChg chg="mod">
          <ac:chgData name="Tyler Milewski" userId="d8a66fee8314b92f" providerId="LiveId" clId="{C84B92C0-0BEA-4C39-9B74-17E8D7BEDFB3}" dt="2023-12-09T20:39:56.608" v="1434" actId="207"/>
          <ac:spMkLst>
            <pc:docMk/>
            <pc:sldMk cId="2549739372" sldId="264"/>
            <ac:spMk id="37" creationId="{1BCCDBB1-97A6-DBFF-CF6F-47521D509372}"/>
          </ac:spMkLst>
        </pc:spChg>
        <pc:spChg chg="add del mod">
          <ac:chgData name="Tyler Milewski" userId="d8a66fee8314b92f" providerId="LiveId" clId="{C84B92C0-0BEA-4C39-9B74-17E8D7BEDFB3}" dt="2023-12-09T18:49:23.815" v="757"/>
          <ac:spMkLst>
            <pc:docMk/>
            <pc:sldMk cId="2549739372" sldId="264"/>
            <ac:spMk id="38" creationId="{D3E0EFEC-6A9F-6765-EFB7-D37078E17A47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39" creationId="{10CAE90A-A143-BD12-1C70-5AA72E6BEB3D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40" creationId="{E8DB2987-F38E-921E-36D3-42A9B40EFE2F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41" creationId="{E08A6D48-B04C-63D2-8DFA-AA89161FAB22}"/>
          </ac:spMkLst>
        </pc:spChg>
        <pc:spChg chg="add mod">
          <ac:chgData name="Tyler Milewski" userId="d8a66fee8314b92f" providerId="LiveId" clId="{C84B92C0-0BEA-4C39-9B74-17E8D7BEDFB3}" dt="2023-12-09T19:13:17.855" v="1047" actId="1076"/>
          <ac:spMkLst>
            <pc:docMk/>
            <pc:sldMk cId="2549739372" sldId="264"/>
            <ac:spMk id="42" creationId="{966EACC8-1907-8461-0938-4126F2755C6E}"/>
          </ac:spMkLst>
        </pc:spChg>
        <pc:spChg chg="mod">
          <ac:chgData name="Tyler Milewski" userId="d8a66fee8314b92f" providerId="LiveId" clId="{C84B92C0-0BEA-4C39-9B74-17E8D7BEDFB3}" dt="2023-12-09T18:51:25.234" v="791"/>
          <ac:spMkLst>
            <pc:docMk/>
            <pc:sldMk cId="2549739372" sldId="264"/>
            <ac:spMk id="44" creationId="{4260592F-59DA-B768-BABA-5BCD4569B406}"/>
          </ac:spMkLst>
        </pc:spChg>
        <pc:spChg chg="mod">
          <ac:chgData name="Tyler Milewski" userId="d8a66fee8314b92f" providerId="LiveId" clId="{C84B92C0-0BEA-4C39-9B74-17E8D7BEDFB3}" dt="2023-12-09T20:38:00.792" v="1432" actId="207"/>
          <ac:spMkLst>
            <pc:docMk/>
            <pc:sldMk cId="2549739372" sldId="264"/>
            <ac:spMk id="45" creationId="{D58B7AF3-A46D-98C2-C0AB-15109C710261}"/>
          </ac:spMkLst>
        </pc:spChg>
        <pc:spChg chg="mod">
          <ac:chgData name="Tyler Milewski" userId="d8a66fee8314b92f" providerId="LiveId" clId="{C84B92C0-0BEA-4C39-9B74-17E8D7BEDFB3}" dt="2023-12-09T20:35:21.637" v="1429" actId="207"/>
          <ac:spMkLst>
            <pc:docMk/>
            <pc:sldMk cId="2549739372" sldId="264"/>
            <ac:spMk id="46" creationId="{DD2D3D11-CAF6-8396-4CAF-9DD21D5B5230}"/>
          </ac:spMkLst>
        </pc:spChg>
        <pc:spChg chg="mod">
          <ac:chgData name="Tyler Milewski" userId="d8a66fee8314b92f" providerId="LiveId" clId="{C84B92C0-0BEA-4C39-9B74-17E8D7BEDFB3}" dt="2023-12-09T20:39:34.624" v="1433" actId="207"/>
          <ac:spMkLst>
            <pc:docMk/>
            <pc:sldMk cId="2549739372" sldId="264"/>
            <ac:spMk id="47" creationId="{D1DCAD14-BDAD-53A3-AD79-7CE070733AF7}"/>
          </ac:spMkLst>
        </pc:spChg>
        <pc:spChg chg="mod">
          <ac:chgData name="Tyler Milewski" userId="d8a66fee8314b92f" providerId="LiveId" clId="{C84B92C0-0BEA-4C39-9B74-17E8D7BEDFB3}" dt="2023-12-09T20:39:56.608" v="1434" actId="207"/>
          <ac:spMkLst>
            <pc:docMk/>
            <pc:sldMk cId="2549739372" sldId="264"/>
            <ac:spMk id="48" creationId="{A05F709C-6C9E-D7C9-EDD8-0FA29CA25C11}"/>
          </ac:spMkLst>
        </pc:spChg>
        <pc:spChg chg="mod">
          <ac:chgData name="Tyler Milewski" userId="d8a66fee8314b92f" providerId="LiveId" clId="{C84B92C0-0BEA-4C39-9B74-17E8D7BEDFB3}" dt="2023-12-09T18:51:25.234" v="791"/>
          <ac:spMkLst>
            <pc:docMk/>
            <pc:sldMk cId="2549739372" sldId="264"/>
            <ac:spMk id="50" creationId="{263630A1-4F0D-4BFD-3FF4-E1147FAA3E62}"/>
          </ac:spMkLst>
        </pc:spChg>
        <pc:spChg chg="mod">
          <ac:chgData name="Tyler Milewski" userId="d8a66fee8314b92f" providerId="LiveId" clId="{C84B92C0-0BEA-4C39-9B74-17E8D7BEDFB3}" dt="2023-12-09T20:38:00.792" v="1432" actId="207"/>
          <ac:spMkLst>
            <pc:docMk/>
            <pc:sldMk cId="2549739372" sldId="264"/>
            <ac:spMk id="51" creationId="{65D82AAA-1809-4E6E-FF31-0B17F79CE6E0}"/>
          </ac:spMkLst>
        </pc:spChg>
        <pc:spChg chg="mod">
          <ac:chgData name="Tyler Milewski" userId="d8a66fee8314b92f" providerId="LiveId" clId="{C84B92C0-0BEA-4C39-9B74-17E8D7BEDFB3}" dt="2023-12-09T20:35:21.637" v="1429" actId="207"/>
          <ac:spMkLst>
            <pc:docMk/>
            <pc:sldMk cId="2549739372" sldId="264"/>
            <ac:spMk id="52" creationId="{49AC7B51-9CF6-A30D-86B6-CBBFD1442E76}"/>
          </ac:spMkLst>
        </pc:spChg>
        <pc:spChg chg="mod">
          <ac:chgData name="Tyler Milewski" userId="d8a66fee8314b92f" providerId="LiveId" clId="{C84B92C0-0BEA-4C39-9B74-17E8D7BEDFB3}" dt="2023-12-09T20:39:34.624" v="1433" actId="207"/>
          <ac:spMkLst>
            <pc:docMk/>
            <pc:sldMk cId="2549739372" sldId="264"/>
            <ac:spMk id="53" creationId="{8A3D754B-220F-6097-6C4C-207EA5AE35D9}"/>
          </ac:spMkLst>
        </pc:spChg>
        <pc:spChg chg="mod">
          <ac:chgData name="Tyler Milewski" userId="d8a66fee8314b92f" providerId="LiveId" clId="{C84B92C0-0BEA-4C39-9B74-17E8D7BEDFB3}" dt="2023-12-09T20:39:56.608" v="1434" actId="207"/>
          <ac:spMkLst>
            <pc:docMk/>
            <pc:sldMk cId="2549739372" sldId="264"/>
            <ac:spMk id="54" creationId="{5C9AF585-3EFA-C3A2-D646-65E84CAA31FA}"/>
          </ac:spMkLst>
        </pc:spChg>
        <pc:spChg chg="add del mod">
          <ac:chgData name="Tyler Milewski" userId="d8a66fee8314b92f" providerId="LiveId" clId="{C84B92C0-0BEA-4C39-9B74-17E8D7BEDFB3}" dt="2023-12-09T19:01:07.170" v="899"/>
          <ac:spMkLst>
            <pc:docMk/>
            <pc:sldMk cId="2549739372" sldId="264"/>
            <ac:spMk id="94" creationId="{9B1C9DF8-1D9D-EA08-B47B-874FD4AE99D0}"/>
          </ac:spMkLst>
        </pc:spChg>
        <pc:spChg chg="add del mod">
          <ac:chgData name="Tyler Milewski" userId="d8a66fee8314b92f" providerId="LiveId" clId="{C84B92C0-0BEA-4C39-9B74-17E8D7BEDFB3}" dt="2023-12-09T19:01:06.928" v="898"/>
          <ac:spMkLst>
            <pc:docMk/>
            <pc:sldMk cId="2549739372" sldId="264"/>
            <ac:spMk id="95" creationId="{E7420100-8A56-08F8-FB66-45B8F178465F}"/>
          </ac:spMkLst>
        </pc:spChg>
        <pc:spChg chg="mod">
          <ac:chgData name="Tyler Milewski" userId="d8a66fee8314b92f" providerId="LiveId" clId="{C84B92C0-0BEA-4C39-9B74-17E8D7BEDFB3}" dt="2023-12-09T19:01:24.965" v="907"/>
          <ac:spMkLst>
            <pc:docMk/>
            <pc:sldMk cId="2549739372" sldId="264"/>
            <ac:spMk id="97" creationId="{37D162A3-FBDA-898B-0513-9F09334E0870}"/>
          </ac:spMkLst>
        </pc:spChg>
        <pc:spChg chg="mod">
          <ac:chgData name="Tyler Milewski" userId="d8a66fee8314b92f" providerId="LiveId" clId="{C84B92C0-0BEA-4C39-9B74-17E8D7BEDFB3}" dt="2023-12-09T20:40:12.911" v="1435" actId="207"/>
          <ac:spMkLst>
            <pc:docMk/>
            <pc:sldMk cId="2549739372" sldId="264"/>
            <ac:spMk id="98" creationId="{A569FE3D-B987-ED0C-C788-7E59F955C60D}"/>
          </ac:spMkLst>
        </pc:spChg>
        <pc:spChg chg="mod">
          <ac:chgData name="Tyler Milewski" userId="d8a66fee8314b92f" providerId="LiveId" clId="{C84B92C0-0BEA-4C39-9B74-17E8D7BEDFB3}" dt="2023-12-09T20:33:07.936" v="1413" actId="207"/>
          <ac:spMkLst>
            <pc:docMk/>
            <pc:sldMk cId="2549739372" sldId="264"/>
            <ac:spMk id="99" creationId="{58A6C7E4-2730-9A29-FAB0-5801596436E9}"/>
          </ac:spMkLst>
        </pc:spChg>
        <pc:spChg chg="mod">
          <ac:chgData name="Tyler Milewski" userId="d8a66fee8314b92f" providerId="LiveId" clId="{C84B92C0-0BEA-4C39-9B74-17E8D7BEDFB3}" dt="2023-12-09T20:40:25.623" v="1436" actId="207"/>
          <ac:spMkLst>
            <pc:docMk/>
            <pc:sldMk cId="2549739372" sldId="264"/>
            <ac:spMk id="100" creationId="{0AE50B5E-3BDE-8767-413B-BC2F41D9D7BD}"/>
          </ac:spMkLst>
        </pc:spChg>
        <pc:spChg chg="mod">
          <ac:chgData name="Tyler Milewski" userId="d8a66fee8314b92f" providerId="LiveId" clId="{C84B92C0-0BEA-4C39-9B74-17E8D7BEDFB3}" dt="2023-12-09T19:21:23.025" v="1068" actId="207"/>
          <ac:spMkLst>
            <pc:docMk/>
            <pc:sldMk cId="2549739372" sldId="264"/>
            <ac:spMk id="101" creationId="{2DAFFA38-339E-1D1C-47B3-FF259F74C121}"/>
          </ac:spMkLst>
        </pc:spChg>
        <pc:spChg chg="mod">
          <ac:chgData name="Tyler Milewski" userId="d8a66fee8314b92f" providerId="LiveId" clId="{C84B92C0-0BEA-4C39-9B74-17E8D7BEDFB3}" dt="2023-12-09T19:01:24.965" v="907"/>
          <ac:spMkLst>
            <pc:docMk/>
            <pc:sldMk cId="2549739372" sldId="264"/>
            <ac:spMk id="103" creationId="{2163C16D-A5E8-99C5-AB83-DC94E5C5EFDB}"/>
          </ac:spMkLst>
        </pc:spChg>
        <pc:spChg chg="mod">
          <ac:chgData name="Tyler Milewski" userId="d8a66fee8314b92f" providerId="LiveId" clId="{C84B92C0-0BEA-4C39-9B74-17E8D7BEDFB3}" dt="2023-12-09T20:40:12.911" v="1435" actId="207"/>
          <ac:spMkLst>
            <pc:docMk/>
            <pc:sldMk cId="2549739372" sldId="264"/>
            <ac:spMk id="104" creationId="{BBA731EE-277E-CD81-171D-0AD800A2A126}"/>
          </ac:spMkLst>
        </pc:spChg>
        <pc:spChg chg="mod">
          <ac:chgData name="Tyler Milewski" userId="d8a66fee8314b92f" providerId="LiveId" clId="{C84B92C0-0BEA-4C39-9B74-17E8D7BEDFB3}" dt="2023-12-09T19:18:39.810" v="1059" actId="207"/>
          <ac:spMkLst>
            <pc:docMk/>
            <pc:sldMk cId="2549739372" sldId="264"/>
            <ac:spMk id="105" creationId="{44814D85-5439-0BB3-B3F1-933F884C64CF}"/>
          </ac:spMkLst>
        </pc:spChg>
        <pc:spChg chg="mod">
          <ac:chgData name="Tyler Milewski" userId="d8a66fee8314b92f" providerId="LiveId" clId="{C84B92C0-0BEA-4C39-9B74-17E8D7BEDFB3}" dt="2023-12-09T20:40:25.623" v="1436" actId="207"/>
          <ac:spMkLst>
            <pc:docMk/>
            <pc:sldMk cId="2549739372" sldId="264"/>
            <ac:spMk id="106" creationId="{B712D1CF-9D9D-1755-468F-AC7FF4DB55DC}"/>
          </ac:spMkLst>
        </pc:spChg>
        <pc:spChg chg="mod">
          <ac:chgData name="Tyler Milewski" userId="d8a66fee8314b92f" providerId="LiveId" clId="{C84B92C0-0BEA-4C39-9B74-17E8D7BEDFB3}" dt="2023-12-09T19:23:14.114" v="1071" actId="207"/>
          <ac:spMkLst>
            <pc:docMk/>
            <pc:sldMk cId="2549739372" sldId="264"/>
            <ac:spMk id="107" creationId="{B0D0B836-2AE5-DA18-0965-EC5E82D45E9D}"/>
          </ac:spMkLst>
        </pc:spChg>
        <pc:spChg chg="add del mod">
          <ac:chgData name="Tyler Milewski" userId="d8a66fee8314b92f" providerId="LiveId" clId="{C84B92C0-0BEA-4C39-9B74-17E8D7BEDFB3}" dt="2023-12-09T19:02:02.841" v="925" actId="478"/>
          <ac:spMkLst>
            <pc:docMk/>
            <pc:sldMk cId="2549739372" sldId="264"/>
            <ac:spMk id="108" creationId="{27BB3441-DEAC-DE33-6171-36DDEFEF4258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109" creationId="{3A9F1C09-E5C2-76D0-D818-E29A4D5D34C8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112" creationId="{6D1ACE64-8C39-008E-417C-2C61D5942048}"/>
          </ac:spMkLst>
        </pc:spChg>
        <pc:spChg chg="add mod">
          <ac:chgData name="Tyler Milewski" userId="d8a66fee8314b92f" providerId="LiveId" clId="{C84B92C0-0BEA-4C39-9B74-17E8D7BEDFB3}" dt="2023-12-09T19:20:11.913" v="1064" actId="207"/>
          <ac:spMkLst>
            <pc:docMk/>
            <pc:sldMk cId="2549739372" sldId="264"/>
            <ac:spMk id="115" creationId="{14E212B1-D0CE-5909-6A09-A616BA4B9215}"/>
          </ac:spMkLst>
        </pc:spChg>
        <pc:spChg chg="add mod">
          <ac:chgData name="Tyler Milewski" userId="d8a66fee8314b92f" providerId="LiveId" clId="{C84B92C0-0BEA-4C39-9B74-17E8D7BEDFB3}" dt="2023-12-09T19:23:20.456" v="1072" actId="207"/>
          <ac:spMkLst>
            <pc:docMk/>
            <pc:sldMk cId="2549739372" sldId="264"/>
            <ac:spMk id="116" creationId="{39D75F1A-7415-9D7E-8825-D994B80EB023}"/>
          </ac:spMkLst>
        </pc:spChg>
        <pc:spChg chg="add mod">
          <ac:chgData name="Tyler Milewski" userId="d8a66fee8314b92f" providerId="LiveId" clId="{C84B92C0-0BEA-4C39-9B74-17E8D7BEDFB3}" dt="2023-12-09T20:33:07.936" v="1413" actId="207"/>
          <ac:spMkLst>
            <pc:docMk/>
            <pc:sldMk cId="2549739372" sldId="264"/>
            <ac:spMk id="117" creationId="{02C6105A-E3A6-C367-450F-58F8821C9CE0}"/>
          </ac:spMkLst>
        </pc:spChg>
        <pc:spChg chg="add mod">
          <ac:chgData name="Tyler Milewski" userId="d8a66fee8314b92f" providerId="LiveId" clId="{C84B92C0-0BEA-4C39-9B74-17E8D7BEDFB3}" dt="2023-12-09T19:21:35.701" v="1070" actId="207"/>
          <ac:spMkLst>
            <pc:docMk/>
            <pc:sldMk cId="2549739372" sldId="264"/>
            <ac:spMk id="118" creationId="{0A94073B-C2E3-163B-1BB9-56F69D1A9C90}"/>
          </ac:spMkLst>
        </pc:spChg>
        <pc:spChg chg="add del mod">
          <ac:chgData name="Tyler Milewski" userId="d8a66fee8314b92f" providerId="LiveId" clId="{C84B92C0-0BEA-4C39-9B74-17E8D7BEDFB3}" dt="2023-12-09T19:08:39.580" v="1009"/>
          <ac:spMkLst>
            <pc:docMk/>
            <pc:sldMk cId="2549739372" sldId="264"/>
            <ac:spMk id="119" creationId="{9F98CE5A-F59F-F05A-713F-666973F42691}"/>
          </ac:spMkLst>
        </pc:spChg>
        <pc:spChg chg="add del mod">
          <ac:chgData name="Tyler Milewski" userId="d8a66fee8314b92f" providerId="LiveId" clId="{C84B92C0-0BEA-4C39-9B74-17E8D7BEDFB3}" dt="2023-12-09T19:08:39.580" v="1009"/>
          <ac:spMkLst>
            <pc:docMk/>
            <pc:sldMk cId="2549739372" sldId="264"/>
            <ac:spMk id="120" creationId="{1A59882B-8212-01F3-F33B-FDC621A32357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121" creationId="{F8EC6196-4C9F-EC54-EF89-9BBDF7BD2552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122" creationId="{A688FB0F-DD8D-1A79-5CDE-89C55BA0B408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123" creationId="{A33B1BB5-1C79-2557-67DD-C58DEBC9BDBD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124" creationId="{2FFD8250-A6C7-8F74-3253-38FD89D49A9D}"/>
          </ac:spMkLst>
        </pc:spChg>
        <pc:spChg chg="add mod">
          <ac:chgData name="Tyler Milewski" userId="d8a66fee8314b92f" providerId="LiveId" clId="{C84B92C0-0BEA-4C39-9B74-17E8D7BEDFB3}" dt="2023-12-09T20:51:27.455" v="1550" actId="164"/>
          <ac:spMkLst>
            <pc:docMk/>
            <pc:sldMk cId="2549739372" sldId="264"/>
            <ac:spMk id="126" creationId="{CE3B95F4-730D-B803-601B-99579D3561BA}"/>
          </ac:spMkLst>
        </pc:spChg>
        <pc:spChg chg="add mod">
          <ac:chgData name="Tyler Milewski" userId="d8a66fee8314b92f" providerId="LiveId" clId="{C84B92C0-0BEA-4C39-9B74-17E8D7BEDFB3}" dt="2023-12-09T20:51:27.455" v="1550" actId="164"/>
          <ac:spMkLst>
            <pc:docMk/>
            <pc:sldMk cId="2549739372" sldId="264"/>
            <ac:spMk id="127" creationId="{A9F8ABC0-2B36-9B25-2D60-D48B2C0FF451}"/>
          </ac:spMkLst>
        </pc:spChg>
        <pc:spChg chg="add del mod">
          <ac:chgData name="Tyler Milewski" userId="d8a66fee8314b92f" providerId="LiveId" clId="{C84B92C0-0BEA-4C39-9B74-17E8D7BEDFB3}" dt="2023-12-09T20:42:05.820" v="1440"/>
          <ac:spMkLst>
            <pc:docMk/>
            <pc:sldMk cId="2549739372" sldId="264"/>
            <ac:spMk id="128" creationId="{AFC5CD17-39FC-917F-9533-10808494EA32}"/>
          </ac:spMkLst>
        </pc:spChg>
        <pc:spChg chg="add mod">
          <ac:chgData name="Tyler Milewski" userId="d8a66fee8314b92f" providerId="LiveId" clId="{C84B92C0-0BEA-4C39-9B74-17E8D7BEDFB3}" dt="2023-12-09T20:51:27.455" v="1550" actId="164"/>
          <ac:spMkLst>
            <pc:docMk/>
            <pc:sldMk cId="2549739372" sldId="264"/>
            <ac:spMk id="129" creationId="{87B8261E-03D8-5940-7858-2BF3164D27C8}"/>
          </ac:spMkLst>
        </pc:spChg>
        <pc:grpChg chg="add mod">
          <ac:chgData name="Tyler Milewski" userId="d8a66fee8314b92f" providerId="LiveId" clId="{C84B92C0-0BEA-4C39-9B74-17E8D7BEDFB3}" dt="2023-12-09T19:13:05.190" v="1044" actId="164"/>
          <ac:grpSpMkLst>
            <pc:docMk/>
            <pc:sldMk cId="2549739372" sldId="264"/>
            <ac:grpSpMk id="19" creationId="{9A83E1BD-294D-9FC2-3BAE-94134027D5ED}"/>
          </ac:grpSpMkLst>
        </pc:grpChg>
        <pc:grpChg chg="add mod">
          <ac:chgData name="Tyler Milewski" userId="d8a66fee8314b92f" providerId="LiveId" clId="{C84B92C0-0BEA-4C39-9B74-17E8D7BEDFB3}" dt="2023-12-09T19:13:05.190" v="1044" actId="164"/>
          <ac:grpSpMkLst>
            <pc:docMk/>
            <pc:sldMk cId="2549739372" sldId="264"/>
            <ac:grpSpMk id="20" creationId="{3AC852C7-A6FB-BCDE-4524-86154C9E386C}"/>
          </ac:grpSpMkLst>
        </pc:grpChg>
        <pc:grpChg chg="add mod">
          <ac:chgData name="Tyler Milewski" userId="d8a66fee8314b92f" providerId="LiveId" clId="{C84B92C0-0BEA-4C39-9B74-17E8D7BEDFB3}" dt="2023-12-09T19:13:05.190" v="1044" actId="164"/>
          <ac:grpSpMkLst>
            <pc:docMk/>
            <pc:sldMk cId="2549739372" sldId="264"/>
            <ac:grpSpMk id="26" creationId="{796D8180-B94E-C1B0-7004-52D4466515D9}"/>
          </ac:grpSpMkLst>
        </pc:grpChg>
        <pc:grpChg chg="add mod">
          <ac:chgData name="Tyler Milewski" userId="d8a66fee8314b92f" providerId="LiveId" clId="{C84B92C0-0BEA-4C39-9B74-17E8D7BEDFB3}" dt="2023-12-09T19:13:05.190" v="1044" actId="164"/>
          <ac:grpSpMkLst>
            <pc:docMk/>
            <pc:sldMk cId="2549739372" sldId="264"/>
            <ac:grpSpMk id="32" creationId="{1899117C-B967-BB1D-8EE7-1640234C6DC7}"/>
          </ac:grpSpMkLst>
        </pc:grpChg>
        <pc:grpChg chg="add mod">
          <ac:chgData name="Tyler Milewski" userId="d8a66fee8314b92f" providerId="LiveId" clId="{C84B92C0-0BEA-4C39-9B74-17E8D7BEDFB3}" dt="2023-12-09T19:13:05.190" v="1044" actId="164"/>
          <ac:grpSpMkLst>
            <pc:docMk/>
            <pc:sldMk cId="2549739372" sldId="264"/>
            <ac:grpSpMk id="43" creationId="{C4717CC3-1A20-51EA-BA32-5150D9BE9FB4}"/>
          </ac:grpSpMkLst>
        </pc:grpChg>
        <pc:grpChg chg="add mod">
          <ac:chgData name="Tyler Milewski" userId="d8a66fee8314b92f" providerId="LiveId" clId="{C84B92C0-0BEA-4C39-9B74-17E8D7BEDFB3}" dt="2023-12-09T19:13:05.190" v="1044" actId="164"/>
          <ac:grpSpMkLst>
            <pc:docMk/>
            <pc:sldMk cId="2549739372" sldId="264"/>
            <ac:grpSpMk id="49" creationId="{704E3092-5503-A570-0BE8-9B46AE7ABC68}"/>
          </ac:grpSpMkLst>
        </pc:grpChg>
        <pc:grpChg chg="add mod">
          <ac:chgData name="Tyler Milewski" userId="d8a66fee8314b92f" providerId="LiveId" clId="{C84B92C0-0BEA-4C39-9B74-17E8D7BEDFB3}" dt="2023-12-09T19:13:05.190" v="1044" actId="164"/>
          <ac:grpSpMkLst>
            <pc:docMk/>
            <pc:sldMk cId="2549739372" sldId="264"/>
            <ac:grpSpMk id="96" creationId="{3B29A159-EDB9-ECA8-C478-FFEB6B954369}"/>
          </ac:grpSpMkLst>
        </pc:grpChg>
        <pc:grpChg chg="add mod">
          <ac:chgData name="Tyler Milewski" userId="d8a66fee8314b92f" providerId="LiveId" clId="{C84B92C0-0BEA-4C39-9B74-17E8D7BEDFB3}" dt="2023-12-09T19:13:05.190" v="1044" actId="164"/>
          <ac:grpSpMkLst>
            <pc:docMk/>
            <pc:sldMk cId="2549739372" sldId="264"/>
            <ac:grpSpMk id="102" creationId="{1B81B9E2-7148-912B-DE4D-7D4C6EAA2812}"/>
          </ac:grpSpMkLst>
        </pc:grpChg>
        <pc:grpChg chg="add mod">
          <ac:chgData name="Tyler Milewski" userId="d8a66fee8314b92f" providerId="LiveId" clId="{C84B92C0-0BEA-4C39-9B74-17E8D7BEDFB3}" dt="2023-12-09T20:51:27.455" v="1550" actId="164"/>
          <ac:grpSpMkLst>
            <pc:docMk/>
            <pc:sldMk cId="2549739372" sldId="264"/>
            <ac:grpSpMk id="125" creationId="{4EA28184-9A85-9EA9-EA2B-7E2C89B4870C}"/>
          </ac:grpSpMkLst>
        </pc:grpChg>
        <pc:grpChg chg="add mod">
          <ac:chgData name="Tyler Milewski" userId="d8a66fee8314b92f" providerId="LiveId" clId="{C84B92C0-0BEA-4C39-9B74-17E8D7BEDFB3}" dt="2023-12-09T20:51:27.455" v="1550" actId="164"/>
          <ac:grpSpMkLst>
            <pc:docMk/>
            <pc:sldMk cId="2549739372" sldId="264"/>
            <ac:grpSpMk id="130" creationId="{EFB17FE1-0F02-BDB9-EC27-C5E0E1035542}"/>
          </ac:grpSpMkLst>
        </pc:grpChg>
        <pc:cxnChg chg="add del mod">
          <ac:chgData name="Tyler Milewski" userId="d8a66fee8314b92f" providerId="LiveId" clId="{C84B92C0-0BEA-4C39-9B74-17E8D7BEDFB3}" dt="2023-12-09T19:13:05.190" v="1044" actId="164"/>
          <ac:cxnSpMkLst>
            <pc:docMk/>
            <pc:sldMk cId="2549739372" sldId="264"/>
            <ac:cxnSpMk id="56" creationId="{A909A5D6-2CFC-9F7E-FA2F-CBB99DEC5EBD}"/>
          </ac:cxnSpMkLst>
        </pc:cxnChg>
        <pc:cxnChg chg="add del mod">
          <ac:chgData name="Tyler Milewski" userId="d8a66fee8314b92f" providerId="LiveId" clId="{C84B92C0-0BEA-4C39-9B74-17E8D7BEDFB3}" dt="2023-12-09T18:54:15.430" v="818" actId="478"/>
          <ac:cxnSpMkLst>
            <pc:docMk/>
            <pc:sldMk cId="2549739372" sldId="264"/>
            <ac:cxnSpMk id="58" creationId="{C14F6B1D-6983-A7E8-0701-15F7D5036A01}"/>
          </ac:cxnSpMkLst>
        </pc:cxnChg>
        <pc:cxnChg chg="add del mod">
          <ac:chgData name="Tyler Milewski" userId="d8a66fee8314b92f" providerId="LiveId" clId="{C84B92C0-0BEA-4C39-9B74-17E8D7BEDFB3}" dt="2023-12-09T19:13:05.190" v="1044" actId="164"/>
          <ac:cxnSpMkLst>
            <pc:docMk/>
            <pc:sldMk cId="2549739372" sldId="264"/>
            <ac:cxnSpMk id="60" creationId="{6500D154-3ADE-A5D8-A2F1-69EAFD51DFAE}"/>
          </ac:cxnSpMkLst>
        </pc:cxnChg>
        <pc:cxnChg chg="add del mod">
          <ac:chgData name="Tyler Milewski" userId="d8a66fee8314b92f" providerId="LiveId" clId="{C84B92C0-0BEA-4C39-9B74-17E8D7BEDFB3}" dt="2023-12-09T18:55:23.247" v="828" actId="478"/>
          <ac:cxnSpMkLst>
            <pc:docMk/>
            <pc:sldMk cId="2549739372" sldId="264"/>
            <ac:cxnSpMk id="64" creationId="{E3EA37BA-CD26-3F39-7ECE-1EFCE1E42D0C}"/>
          </ac:cxnSpMkLst>
        </pc:cxnChg>
        <pc:cxnChg chg="add del mod">
          <ac:chgData name="Tyler Milewski" userId="d8a66fee8314b92f" providerId="LiveId" clId="{C84B92C0-0BEA-4C39-9B74-17E8D7BEDFB3}" dt="2023-12-09T19:13:05.190" v="1044" actId="164"/>
          <ac:cxnSpMkLst>
            <pc:docMk/>
            <pc:sldMk cId="2549739372" sldId="264"/>
            <ac:cxnSpMk id="69" creationId="{9F76A2F4-7FE7-8B20-DF99-233C4597900A}"/>
          </ac:cxnSpMkLst>
        </pc:cxnChg>
        <pc:cxnChg chg="add del mod">
          <ac:chgData name="Tyler Milewski" userId="d8a66fee8314b92f" providerId="LiveId" clId="{C84B92C0-0BEA-4C39-9B74-17E8D7BEDFB3}" dt="2023-12-09T19:13:05.190" v="1044" actId="164"/>
          <ac:cxnSpMkLst>
            <pc:docMk/>
            <pc:sldMk cId="2549739372" sldId="264"/>
            <ac:cxnSpMk id="84" creationId="{7C8319DD-EFE0-C72A-F4D0-5ADBBEBBC3D6}"/>
          </ac:cxnSpMkLst>
        </pc:cxnChg>
        <pc:cxnChg chg="add del mod">
          <ac:chgData name="Tyler Milewski" userId="d8a66fee8314b92f" providerId="LiveId" clId="{C84B92C0-0BEA-4C39-9B74-17E8D7BEDFB3}" dt="2023-12-09T19:01:14.214" v="906" actId="478"/>
          <ac:cxnSpMkLst>
            <pc:docMk/>
            <pc:sldMk cId="2549739372" sldId="264"/>
            <ac:cxnSpMk id="90" creationId="{5BE22F64-0FE1-71E9-2D22-2A07DC4B1A4C}"/>
          </ac:cxnSpMkLst>
        </pc:cxnChg>
        <pc:cxnChg chg="add del mod">
          <ac:chgData name="Tyler Milewski" userId="d8a66fee8314b92f" providerId="LiveId" clId="{C84B92C0-0BEA-4C39-9B74-17E8D7BEDFB3}" dt="2023-12-09T19:01:11.191" v="905" actId="478"/>
          <ac:cxnSpMkLst>
            <pc:docMk/>
            <pc:sldMk cId="2549739372" sldId="264"/>
            <ac:cxnSpMk id="92" creationId="{1FD2F5C6-90ED-738E-A307-401FE75D16A3}"/>
          </ac:cxnSpMkLst>
        </pc:cxnChg>
        <pc:cxnChg chg="add mod">
          <ac:chgData name="Tyler Milewski" userId="d8a66fee8314b92f" providerId="LiveId" clId="{C84B92C0-0BEA-4C39-9B74-17E8D7BEDFB3}" dt="2023-12-09T19:13:05.190" v="1044" actId="164"/>
          <ac:cxnSpMkLst>
            <pc:docMk/>
            <pc:sldMk cId="2549739372" sldId="264"/>
            <ac:cxnSpMk id="111" creationId="{2B40460A-4FE3-4716-A6FE-2C82269DD924}"/>
          </ac:cxnSpMkLst>
        </pc:cxnChg>
        <pc:cxnChg chg="add mod">
          <ac:chgData name="Tyler Milewski" userId="d8a66fee8314b92f" providerId="LiveId" clId="{C84B92C0-0BEA-4C39-9B74-17E8D7BEDFB3}" dt="2023-12-09T19:13:05.190" v="1044" actId="164"/>
          <ac:cxnSpMkLst>
            <pc:docMk/>
            <pc:sldMk cId="2549739372" sldId="264"/>
            <ac:cxnSpMk id="113" creationId="{1C2251AC-8C06-0060-2281-51C9294ABD85}"/>
          </ac:cxnSpMkLst>
        </pc:cxnChg>
        <pc:cxnChg chg="add del mod">
          <ac:chgData name="Tyler Milewski" userId="d8a66fee8314b92f" providerId="LiveId" clId="{C84B92C0-0BEA-4C39-9B74-17E8D7BEDFB3}" dt="2023-12-09T20:41:33.676" v="1437" actId="478"/>
          <ac:cxnSpMkLst>
            <pc:docMk/>
            <pc:sldMk cId="2549739372" sldId="264"/>
            <ac:cxnSpMk id="114" creationId="{00BBA06C-BFDE-88F9-AC00-D83086232732}"/>
          </ac:cxnSpMkLst>
        </pc:cxnChg>
      </pc:sldChg>
      <pc:sldChg chg="addSp delSp modSp new mod ord">
        <pc:chgData name="Tyler Milewski" userId="d8a66fee8314b92f" providerId="LiveId" clId="{C84B92C0-0BEA-4C39-9B74-17E8D7BEDFB3}" dt="2023-12-09T21:33:25.394" v="1815" actId="1035"/>
        <pc:sldMkLst>
          <pc:docMk/>
          <pc:sldMk cId="242398388" sldId="265"/>
        </pc:sldMkLst>
        <pc:spChg chg="del">
          <ac:chgData name="Tyler Milewski" userId="d8a66fee8314b92f" providerId="LiveId" clId="{C84B92C0-0BEA-4C39-9B74-17E8D7BEDFB3}" dt="2023-12-09T19:24:04.010" v="1074" actId="478"/>
          <ac:spMkLst>
            <pc:docMk/>
            <pc:sldMk cId="242398388" sldId="265"/>
            <ac:spMk id="2" creationId="{5B046B94-21DC-E430-B17C-4EA8F59F5DF4}"/>
          </ac:spMkLst>
        </pc:spChg>
        <pc:spChg chg="del">
          <ac:chgData name="Tyler Milewski" userId="d8a66fee8314b92f" providerId="LiveId" clId="{C84B92C0-0BEA-4C39-9B74-17E8D7BEDFB3}" dt="2023-12-09T19:24:04.010" v="1074" actId="478"/>
          <ac:spMkLst>
            <pc:docMk/>
            <pc:sldMk cId="242398388" sldId="265"/>
            <ac:spMk id="3" creationId="{2AFD19F1-DD61-45EC-5900-C2B6338895C4}"/>
          </ac:spMkLst>
        </pc:spChg>
        <pc:spChg chg="add mod ord">
          <ac:chgData name="Tyler Milewski" userId="d8a66fee8314b92f" providerId="LiveId" clId="{C84B92C0-0BEA-4C39-9B74-17E8D7BEDFB3}" dt="2023-12-09T21:33:09.521" v="1770" actId="1035"/>
          <ac:spMkLst>
            <pc:docMk/>
            <pc:sldMk cId="242398388" sldId="265"/>
            <ac:spMk id="36" creationId="{ECFC6D93-3D1D-9069-2681-BA7F53649694}"/>
          </ac:spMkLst>
        </pc:spChg>
        <pc:spChg chg="add mod ord">
          <ac:chgData name="Tyler Milewski" userId="d8a66fee8314b92f" providerId="LiveId" clId="{C84B92C0-0BEA-4C39-9B74-17E8D7BEDFB3}" dt="2023-12-09T21:33:25.394" v="1815" actId="1035"/>
          <ac:spMkLst>
            <pc:docMk/>
            <pc:sldMk cId="242398388" sldId="265"/>
            <ac:spMk id="37" creationId="{F566EFBC-E047-E0DE-048E-7BBB3F08B01A}"/>
          </ac:spMkLst>
        </pc:spChg>
        <pc:spChg chg="add del mod">
          <ac:chgData name="Tyler Milewski" userId="d8a66fee8314b92f" providerId="LiveId" clId="{C84B92C0-0BEA-4C39-9B74-17E8D7BEDFB3}" dt="2023-12-09T21:31:15.489" v="1722" actId="478"/>
          <ac:spMkLst>
            <pc:docMk/>
            <pc:sldMk cId="242398388" sldId="265"/>
            <ac:spMk id="38" creationId="{10F595D8-6C09-93F7-3F39-384F90B88E02}"/>
          </ac:spMkLst>
        </pc:spChg>
        <pc:spChg chg="add del mod">
          <ac:chgData name="Tyler Milewski" userId="d8a66fee8314b92f" providerId="LiveId" clId="{C84B92C0-0BEA-4C39-9B74-17E8D7BEDFB3}" dt="2023-12-09T20:19:26.235" v="1341"/>
          <ac:spMkLst>
            <pc:docMk/>
            <pc:sldMk cId="242398388" sldId="265"/>
            <ac:spMk id="39" creationId="{346D4E4D-4F2D-5829-7BFD-05347A97C8B7}"/>
          </ac:spMkLst>
        </pc:spChg>
        <pc:spChg chg="add del mod">
          <ac:chgData name="Tyler Milewski" userId="d8a66fee8314b92f" providerId="LiveId" clId="{C84B92C0-0BEA-4C39-9B74-17E8D7BEDFB3}" dt="2023-12-09T21:31:15.489" v="1722" actId="478"/>
          <ac:spMkLst>
            <pc:docMk/>
            <pc:sldMk cId="242398388" sldId="265"/>
            <ac:spMk id="40" creationId="{6188CFAC-D6A2-0A63-0702-27CD5E8B444D}"/>
          </ac:spMkLst>
        </pc:spChg>
        <pc:grpChg chg="add del mod">
          <ac:chgData name="Tyler Milewski" userId="d8a66fee8314b92f" providerId="LiveId" clId="{C84B92C0-0BEA-4C39-9B74-17E8D7BEDFB3}" dt="2023-12-09T20:02:19.165" v="1093" actId="478"/>
          <ac:grpSpMkLst>
            <pc:docMk/>
            <pc:sldMk cId="242398388" sldId="265"/>
            <ac:grpSpMk id="10" creationId="{3EE9DCE7-58FC-66CF-FC2D-A009D0C78AA0}"/>
          </ac:grpSpMkLst>
        </pc:grpChg>
        <pc:grpChg chg="add del mod">
          <ac:chgData name="Tyler Milewski" userId="d8a66fee8314b92f" providerId="LiveId" clId="{C84B92C0-0BEA-4C39-9B74-17E8D7BEDFB3}" dt="2023-12-09T20:14:25.270" v="1244" actId="165"/>
          <ac:grpSpMkLst>
            <pc:docMk/>
            <pc:sldMk cId="242398388" sldId="265"/>
            <ac:grpSpMk id="21" creationId="{F50E79DC-D412-119A-1F4A-95D298EBDAB5}"/>
          </ac:grpSpMkLst>
        </pc:grpChg>
        <pc:grpChg chg="add mod">
          <ac:chgData name="Tyler Milewski" userId="d8a66fee8314b92f" providerId="LiveId" clId="{C84B92C0-0BEA-4C39-9B74-17E8D7BEDFB3}" dt="2023-12-09T20:12:12.143" v="1211" actId="164"/>
          <ac:grpSpMkLst>
            <pc:docMk/>
            <pc:sldMk cId="242398388" sldId="265"/>
            <ac:grpSpMk id="30" creationId="{D6027187-7389-5E84-2C55-A902B56EA7AE}"/>
          </ac:grpSpMkLst>
        </pc:grpChg>
        <pc:grpChg chg="add del mod">
          <ac:chgData name="Tyler Milewski" userId="d8a66fee8314b92f" providerId="LiveId" clId="{C84B92C0-0BEA-4C39-9B74-17E8D7BEDFB3}" dt="2023-12-09T20:44:34.082" v="1453" actId="165"/>
          <ac:grpSpMkLst>
            <pc:docMk/>
            <pc:sldMk cId="242398388" sldId="265"/>
            <ac:grpSpMk id="33" creationId="{AE2EFF31-3675-6CC1-B72B-1E376E60345E}"/>
          </ac:grpSpMkLst>
        </pc:grpChg>
        <pc:grpChg chg="add mod">
          <ac:chgData name="Tyler Milewski" userId="d8a66fee8314b92f" providerId="LiveId" clId="{C84B92C0-0BEA-4C39-9B74-17E8D7BEDFB3}" dt="2023-12-09T20:16:12.088" v="1286" actId="164"/>
          <ac:grpSpMkLst>
            <pc:docMk/>
            <pc:sldMk cId="242398388" sldId="265"/>
            <ac:grpSpMk id="34" creationId="{D07D9C94-B94B-0F5B-4E42-951DDF627DF7}"/>
          </ac:grpSpMkLst>
        </pc:grpChg>
        <pc:grpChg chg="add mod ord">
          <ac:chgData name="Tyler Milewski" userId="d8a66fee8314b92f" providerId="LiveId" clId="{C84B92C0-0BEA-4C39-9B74-17E8D7BEDFB3}" dt="2023-12-09T21:33:03.788" v="1760" actId="1036"/>
          <ac:grpSpMkLst>
            <pc:docMk/>
            <pc:sldMk cId="242398388" sldId="265"/>
            <ac:grpSpMk id="35" creationId="{C2B4344B-62A6-A209-03B5-36A3B724A665}"/>
          </ac:grpSpMkLst>
        </pc:grpChg>
        <pc:grpChg chg="add mod">
          <ac:chgData name="Tyler Milewski" userId="d8a66fee8314b92f" providerId="LiveId" clId="{C84B92C0-0BEA-4C39-9B74-17E8D7BEDFB3}" dt="2023-12-09T20:47:39.331" v="1487" actId="164"/>
          <ac:grpSpMkLst>
            <pc:docMk/>
            <pc:sldMk cId="242398388" sldId="265"/>
            <ac:grpSpMk id="47" creationId="{A14DA911-DE23-DCCB-DC4D-0624705F5F9D}"/>
          </ac:grpSpMkLst>
        </pc:grpChg>
        <pc:grpChg chg="add mod ord">
          <ac:chgData name="Tyler Milewski" userId="d8a66fee8314b92f" providerId="LiveId" clId="{C84B92C0-0BEA-4C39-9B74-17E8D7BEDFB3}" dt="2023-12-09T21:33:12.529" v="1779" actId="1035"/>
          <ac:grpSpMkLst>
            <pc:docMk/>
            <pc:sldMk cId="242398388" sldId="265"/>
            <ac:grpSpMk id="48" creationId="{65C9F870-67BE-F561-BDCE-DBA1B08DC859}"/>
          </ac:grpSpMkLst>
        </pc:grpChg>
        <pc:picChg chg="add del mod topLvl">
          <ac:chgData name="Tyler Milewski" userId="d8a66fee8314b92f" providerId="LiveId" clId="{C84B92C0-0BEA-4C39-9B74-17E8D7BEDFB3}" dt="2023-12-09T20:02:19.165" v="1093" actId="478"/>
          <ac:picMkLst>
            <pc:docMk/>
            <pc:sldMk cId="242398388" sldId="265"/>
            <ac:picMk id="5" creationId="{705830AE-81A1-9F35-78DA-CAFFDBF021CD}"/>
          </ac:picMkLst>
        </pc:picChg>
        <pc:picChg chg="add del mod">
          <ac:chgData name="Tyler Milewski" userId="d8a66fee8314b92f" providerId="LiveId" clId="{C84B92C0-0BEA-4C39-9B74-17E8D7BEDFB3}" dt="2023-12-09T20:00:50.442" v="1080" actId="478"/>
          <ac:picMkLst>
            <pc:docMk/>
            <pc:sldMk cId="242398388" sldId="265"/>
            <ac:picMk id="7" creationId="{ACAEC391-5E51-4BE5-15E9-2445B4DCE86E}"/>
          </ac:picMkLst>
        </pc:picChg>
        <pc:picChg chg="add del mod ord topLvl">
          <ac:chgData name="Tyler Milewski" userId="d8a66fee8314b92f" providerId="LiveId" clId="{C84B92C0-0BEA-4C39-9B74-17E8D7BEDFB3}" dt="2023-12-09T20:02:34.461" v="1094" actId="478"/>
          <ac:picMkLst>
            <pc:docMk/>
            <pc:sldMk cId="242398388" sldId="265"/>
            <ac:picMk id="9" creationId="{5F35424B-69EA-3923-920F-C3F2327DB9C3}"/>
          </ac:picMkLst>
        </pc:picChg>
        <pc:picChg chg="add del mod topLvl modCrop">
          <ac:chgData name="Tyler Milewski" userId="d8a66fee8314b92f" providerId="LiveId" clId="{C84B92C0-0BEA-4C39-9B74-17E8D7BEDFB3}" dt="2023-12-09T20:47:39.331" v="1487" actId="164"/>
          <ac:picMkLst>
            <pc:docMk/>
            <pc:sldMk cId="242398388" sldId="265"/>
            <ac:picMk id="12" creationId="{02DD9E15-391E-8884-F33F-AE4FEC22B718}"/>
          </ac:picMkLst>
        </pc:picChg>
        <pc:picChg chg="add del mod ord topLvl modCrop">
          <ac:chgData name="Tyler Milewski" userId="d8a66fee8314b92f" providerId="LiveId" clId="{C84B92C0-0BEA-4C39-9B74-17E8D7BEDFB3}" dt="2023-12-09T20:44:45.588" v="1454" actId="478"/>
          <ac:picMkLst>
            <pc:docMk/>
            <pc:sldMk cId="242398388" sldId="265"/>
            <ac:picMk id="14" creationId="{2C3E3A5B-E658-5C05-8905-479A9D08AB49}"/>
          </ac:picMkLst>
        </pc:picChg>
        <pc:picChg chg="add del mod">
          <ac:chgData name="Tyler Milewski" userId="d8a66fee8314b92f" providerId="LiveId" clId="{C84B92C0-0BEA-4C39-9B74-17E8D7BEDFB3}" dt="2023-12-09T20:05:36.416" v="1128" actId="478"/>
          <ac:picMkLst>
            <pc:docMk/>
            <pc:sldMk cId="242398388" sldId="265"/>
            <ac:picMk id="16" creationId="{0C05B724-B1EE-6603-79F1-4146E32EBB87}"/>
          </ac:picMkLst>
        </pc:picChg>
        <pc:picChg chg="add del mod">
          <ac:chgData name="Tyler Milewski" userId="d8a66fee8314b92f" providerId="LiveId" clId="{C84B92C0-0BEA-4C39-9B74-17E8D7BEDFB3}" dt="2023-12-09T20:05:43.153" v="1130" actId="478"/>
          <ac:picMkLst>
            <pc:docMk/>
            <pc:sldMk cId="242398388" sldId="265"/>
            <ac:picMk id="18" creationId="{780C25E9-2D7D-3D10-88CA-427B57138C20}"/>
          </ac:picMkLst>
        </pc:picChg>
        <pc:picChg chg="add del mod topLvl modCrop">
          <ac:chgData name="Tyler Milewski" userId="d8a66fee8314b92f" providerId="LiveId" clId="{C84B92C0-0BEA-4C39-9B74-17E8D7BEDFB3}" dt="2023-12-09T20:44:47.066" v="1455" actId="478"/>
          <ac:picMkLst>
            <pc:docMk/>
            <pc:sldMk cId="242398388" sldId="265"/>
            <ac:picMk id="20" creationId="{41600099-A2C4-F80F-0DD1-DAF5F09D66B2}"/>
          </ac:picMkLst>
        </pc:picChg>
        <pc:picChg chg="add mod modCrop">
          <ac:chgData name="Tyler Milewski" userId="d8a66fee8314b92f" providerId="LiveId" clId="{C84B92C0-0BEA-4C39-9B74-17E8D7BEDFB3}" dt="2023-12-09T20:16:14.701" v="1287" actId="164"/>
          <ac:picMkLst>
            <pc:docMk/>
            <pc:sldMk cId="242398388" sldId="265"/>
            <ac:picMk id="23" creationId="{297AD89B-9767-D5CA-5C30-F0078F3AC036}"/>
          </ac:picMkLst>
        </pc:picChg>
        <pc:picChg chg="add del mod">
          <ac:chgData name="Tyler Milewski" userId="d8a66fee8314b92f" providerId="LiveId" clId="{C84B92C0-0BEA-4C39-9B74-17E8D7BEDFB3}" dt="2023-12-09T20:08:11.041" v="1156" actId="478"/>
          <ac:picMkLst>
            <pc:docMk/>
            <pc:sldMk cId="242398388" sldId="265"/>
            <ac:picMk id="25" creationId="{03A6B353-0F41-6AD7-7512-C33B1894C28E}"/>
          </ac:picMkLst>
        </pc:picChg>
        <pc:picChg chg="add mod modCrop">
          <ac:chgData name="Tyler Milewski" userId="d8a66fee8314b92f" providerId="LiveId" clId="{C84B92C0-0BEA-4C39-9B74-17E8D7BEDFB3}" dt="2023-12-09T20:16:14.701" v="1287" actId="164"/>
          <ac:picMkLst>
            <pc:docMk/>
            <pc:sldMk cId="242398388" sldId="265"/>
            <ac:picMk id="27" creationId="{27514E92-E750-65F5-E006-E8B5F046A452}"/>
          </ac:picMkLst>
        </pc:picChg>
        <pc:picChg chg="add del mod modCrop">
          <ac:chgData name="Tyler Milewski" userId="d8a66fee8314b92f" providerId="LiveId" clId="{C84B92C0-0BEA-4C39-9B74-17E8D7BEDFB3}" dt="2023-12-09T20:12:16.159" v="1222"/>
          <ac:picMkLst>
            <pc:docMk/>
            <pc:sldMk cId="242398388" sldId="265"/>
            <ac:picMk id="29" creationId="{B35D9ACC-4B78-B565-46C3-A2D3B4B70DD6}"/>
          </ac:picMkLst>
        </pc:picChg>
        <pc:picChg chg="add mod modCrop">
          <ac:chgData name="Tyler Milewski" userId="d8a66fee8314b92f" providerId="LiveId" clId="{C84B92C0-0BEA-4C39-9B74-17E8D7BEDFB3}" dt="2023-12-09T20:16:14.701" v="1287" actId="164"/>
          <ac:picMkLst>
            <pc:docMk/>
            <pc:sldMk cId="242398388" sldId="265"/>
            <ac:picMk id="32" creationId="{7C7014E8-5686-2B44-6DDD-C550AAF77A6F}"/>
          </ac:picMkLst>
        </pc:picChg>
        <pc:picChg chg="add del mod">
          <ac:chgData name="Tyler Milewski" userId="d8a66fee8314b92f" providerId="LiveId" clId="{C84B92C0-0BEA-4C39-9B74-17E8D7BEDFB3}" dt="2023-12-09T20:44:59.936" v="1457" actId="478"/>
          <ac:picMkLst>
            <pc:docMk/>
            <pc:sldMk cId="242398388" sldId="265"/>
            <ac:picMk id="42" creationId="{58DC1554-9B99-DC08-E7AE-AB913BD972BE}"/>
          </ac:picMkLst>
        </pc:picChg>
        <pc:picChg chg="add mod ord modCrop">
          <ac:chgData name="Tyler Milewski" userId="d8a66fee8314b92f" providerId="LiveId" clId="{C84B92C0-0BEA-4C39-9B74-17E8D7BEDFB3}" dt="2023-12-09T20:49:55.466" v="1509" actId="1076"/>
          <ac:picMkLst>
            <pc:docMk/>
            <pc:sldMk cId="242398388" sldId="265"/>
            <ac:picMk id="44" creationId="{F2A84F97-2D6E-9D19-4815-2CE00863E66E}"/>
          </ac:picMkLst>
        </pc:picChg>
        <pc:picChg chg="add mod modCrop">
          <ac:chgData name="Tyler Milewski" userId="d8a66fee8314b92f" providerId="LiveId" clId="{C84B92C0-0BEA-4C39-9B74-17E8D7BEDFB3}" dt="2023-12-09T20:50:06.663" v="1510" actId="1076"/>
          <ac:picMkLst>
            <pc:docMk/>
            <pc:sldMk cId="242398388" sldId="265"/>
            <ac:picMk id="46" creationId="{B68ADCEB-D522-7BA3-65A5-C0F06CBA1E4E}"/>
          </ac:picMkLst>
        </pc:picChg>
      </pc:sldChg>
      <pc:sldChg chg="addSp delSp modSp new del mod">
        <pc:chgData name="Tyler Milewski" userId="d8a66fee8314b92f" providerId="LiveId" clId="{C84B92C0-0BEA-4C39-9B74-17E8D7BEDFB3}" dt="2023-12-09T20:52:39.682" v="1566" actId="47"/>
        <pc:sldMkLst>
          <pc:docMk/>
          <pc:sldMk cId="2298233979" sldId="266"/>
        </pc:sldMkLst>
        <pc:spChg chg="del">
          <ac:chgData name="Tyler Milewski" userId="d8a66fee8314b92f" providerId="LiveId" clId="{C84B92C0-0BEA-4C39-9B74-17E8D7BEDFB3}" dt="2023-12-09T20:51:36.437" v="1551" actId="478"/>
          <ac:spMkLst>
            <pc:docMk/>
            <pc:sldMk cId="2298233979" sldId="266"/>
            <ac:spMk id="2" creationId="{757D3BD1-62BE-4C03-AA97-8B9D940EDE15}"/>
          </ac:spMkLst>
        </pc:spChg>
        <pc:spChg chg="del">
          <ac:chgData name="Tyler Milewski" userId="d8a66fee8314b92f" providerId="LiveId" clId="{C84B92C0-0BEA-4C39-9B74-17E8D7BEDFB3}" dt="2023-12-09T20:51:36.437" v="1551" actId="478"/>
          <ac:spMkLst>
            <pc:docMk/>
            <pc:sldMk cId="2298233979" sldId="266"/>
            <ac:spMk id="3" creationId="{F9D6E56D-53C9-3308-38CF-06EEF755E416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" creationId="{12241B11-C806-08F6-059A-589CE6789934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7" creationId="{7F6027D3-8B4D-0910-85DD-5E5F92E314D9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8" creationId="{A6EB58B7-F3BF-7FDA-EF71-048F1224AB47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13" creationId="{45578E44-840F-25D9-E9DD-B2B3D09E5A3E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14" creationId="{07499445-D173-1B6F-B8BD-04E23EE8AE95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15" creationId="{002419B6-E81E-5AED-9752-6098A3FFB185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16" creationId="{FBC85850-7F01-82C7-F091-1CAC73EDE4F2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25" creationId="{36FEADC3-C383-409C-4E1B-FC24A7556C0C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27" creationId="{F04269FE-FB46-DA97-3F59-BDCE9E367DD7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29" creationId="{FEFB7F10-BD90-67CD-1817-17FEE284E5A8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0" creationId="{CBAB736D-D3C2-93C9-EFCE-79BC0FCFA158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1" creationId="{92871C3A-1E2C-FD1E-4A53-4086EFCAA0C0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2" creationId="{07BA47E1-06B7-5299-92F0-AF069DFBA79F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3" creationId="{B82AC4A4-D916-5C39-932C-FC9CE42FAD52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4" creationId="{E5A722A0-76EB-1497-690B-2D11C3C3A730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5" creationId="{BFCDF532-0A82-2884-52E8-7FB9A181F111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6" creationId="{E77E9FBD-5B36-0E03-D235-A225EB9FDFC1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7" creationId="{CD5EB8E3-3914-1A88-F8E0-0B2F362585FB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8" creationId="{6FE4693F-FB58-798C-D0A4-5F85760FF0A4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9" creationId="{D19DD738-DB3C-60E8-723A-3D3847F6717E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0" creationId="{F6C1D97B-5E35-D6EF-6BAB-D15F7B889B18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1" creationId="{F1C8B48E-F7B1-29E7-9F1D-C989E9035607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2" creationId="{086C5B34-83F1-A2EC-9C48-56DD21CD0261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3" creationId="{2B5088A3-AD03-E644-F011-BCCA6235EB26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4" creationId="{8F8B0A5A-3908-1102-43B6-1C5026583C97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5" creationId="{EE083B5F-8B80-3B09-ED21-3831E538B3E7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6" creationId="{9D201B26-196B-8495-5916-4C9B1208520D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7" creationId="{13FC3621-8977-E324-17A1-C55D6F90E9A4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8" creationId="{BCFCF4BD-A2FD-5F6E-D4CC-67447534BEA5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9" creationId="{C911DB2B-2759-6E37-73A8-3934EAC26C57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0" creationId="{D5783A6C-91B0-4554-C1EB-E0EC2750D3BA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1" creationId="{0565E08C-F820-B082-C6E9-73C9B875B894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2" creationId="{00D28BF2-2FDB-0D08-EC87-0DE9541D65EA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3" creationId="{308A1BB9-7181-26EE-EAEE-FA69EC924D79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4" creationId="{A17ECE52-B5D2-56DC-CF2F-CDF5B455F882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5" creationId="{F9A936F4-6825-FD1B-75EE-2DC80C10C17D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6" creationId="{762576A5-0BCB-973F-DEBA-9E34A3F3EFAE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7" creationId="{34BEA713-4873-D44D-140F-261037C9174B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8" creationId="{63E685C1-ED2A-23BA-7048-9F32C627CB9E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9" creationId="{B17A5194-5707-9320-1EAA-3058DA7C95B6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0" creationId="{537F281E-4F1B-2200-2DDD-15195D590ACF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1" creationId="{564C11F5-7DBE-0A16-C610-7B696FEE23AE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2" creationId="{3429CB81-0D4F-C0A8-2516-86D603800F05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3" creationId="{B428BDAA-454B-61DB-E0F0-9D4136D23F85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4" creationId="{A61B2652-A36E-481C-BD91-FA43E9ADCD0B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5" creationId="{EDE59256-4A90-C6DE-215B-328631FF153E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6" creationId="{023B77D0-971F-03BC-E453-05410EFE4AFF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7" creationId="{FC5FD098-9F42-0A06-6673-69506B0C884F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8" creationId="{75FB7D5D-8470-CFA7-D950-79EF6EC16964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9" creationId="{DA39C26D-75EC-5E83-35F3-2CE384A6D96D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70" creationId="{580065E4-D278-37E3-B9AE-00BCB6466025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71" creationId="{2ADD2BD4-EC73-6024-FADC-6B1724098AB6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72" creationId="{9E600B14-B147-A3F9-57F9-829D2B9A81A3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73" creationId="{ACCCDAB0-D74D-808A-6024-C683DBEEF6E7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74" creationId="{DE3DD9F6-C1BE-6995-8355-DCA4E0FD7209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75" creationId="{B7F65887-4327-9D8C-7032-42C35499133A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76" creationId="{D0D27BBD-4072-6D47-0339-E76F4AE3F426}"/>
          </ac:spMkLst>
        </pc:spChg>
        <pc:spChg chg="add del mod">
          <ac:chgData name="Tyler Milewski" userId="d8a66fee8314b92f" providerId="LiveId" clId="{C84B92C0-0BEA-4C39-9B74-17E8D7BEDFB3}" dt="2023-12-09T20:52:04.976" v="1557"/>
          <ac:spMkLst>
            <pc:docMk/>
            <pc:sldMk cId="2298233979" sldId="266"/>
            <ac:spMk id="87" creationId="{CCD80EA0-346A-4938-CB0E-5C6C0F7802EF}"/>
          </ac:spMkLst>
        </pc:spChg>
        <pc:spChg chg="add del mod">
          <ac:chgData name="Tyler Milewski" userId="d8a66fee8314b92f" providerId="LiveId" clId="{C84B92C0-0BEA-4C39-9B74-17E8D7BEDFB3}" dt="2023-12-09T20:52:04.976" v="1557"/>
          <ac:spMkLst>
            <pc:docMk/>
            <pc:sldMk cId="2298233979" sldId="266"/>
            <ac:spMk id="88" creationId="{24CD3697-741F-A142-833A-20642F2F25C2}"/>
          </ac:spMkLst>
        </pc:spChg>
        <pc:spChg chg="add del mod">
          <ac:chgData name="Tyler Milewski" userId="d8a66fee8314b92f" providerId="LiveId" clId="{C84B92C0-0BEA-4C39-9B74-17E8D7BEDFB3}" dt="2023-12-09T20:52:04.976" v="1557"/>
          <ac:spMkLst>
            <pc:docMk/>
            <pc:sldMk cId="2298233979" sldId="266"/>
            <ac:spMk id="89" creationId="{8B74CDAF-5777-04D4-06DA-7B867D064FA0}"/>
          </ac:spMkLst>
        </pc:spChg>
        <pc:spChg chg="add del mod">
          <ac:chgData name="Tyler Milewski" userId="d8a66fee8314b92f" providerId="LiveId" clId="{C84B92C0-0BEA-4C39-9B74-17E8D7BEDFB3}" dt="2023-12-09T20:52:04.976" v="1557"/>
          <ac:spMkLst>
            <pc:docMk/>
            <pc:sldMk cId="2298233979" sldId="266"/>
            <ac:spMk id="90" creationId="{57709AF7-3B73-BA66-EC9A-7DC05BEA3E13}"/>
          </ac:spMkLst>
        </pc:spChg>
        <pc:grpChg chg="add del mod">
          <ac:chgData name="Tyler Milewski" userId="d8a66fee8314b92f" providerId="LiveId" clId="{C84B92C0-0BEA-4C39-9B74-17E8D7BEDFB3}" dt="2023-12-09T20:51:39.626" v="1553"/>
          <ac:grpSpMkLst>
            <pc:docMk/>
            <pc:sldMk cId="2298233979" sldId="266"/>
            <ac:grpSpMk id="4" creationId="{BC8AE84D-80BD-4FFE-5548-AB57B5F5FAD3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5" creationId="{4BC0550C-D07A-CE21-0768-07CDB7F55DDA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9" creationId="{8B54915F-1C2D-796B-05D4-9C579F3B376E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10" creationId="{58F21C40-DF22-2576-2B0B-41E18D33A1E7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11" creationId="{A94D305D-BF3F-9A94-BEF8-F315C498060C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12" creationId="{311EA2F7-1A25-2576-781C-69593D3D0590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17" creationId="{F0AAC37E-556F-3656-7BF1-EF2A485E613E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18" creationId="{C0194BF0-1138-0B82-0798-2E94DCEC870F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23" creationId="{B2D76D61-0118-AF42-14ED-E39F38601F69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24" creationId="{3611A27E-0925-CF77-92B7-2F8C58B743D5}"/>
          </ac:grpSpMkLst>
        </pc:grpChg>
        <pc:grpChg chg="add del mod">
          <ac:chgData name="Tyler Milewski" userId="d8a66fee8314b92f" providerId="LiveId" clId="{C84B92C0-0BEA-4C39-9B74-17E8D7BEDFB3}" dt="2023-12-09T20:52:04.976" v="1557"/>
          <ac:grpSpMkLst>
            <pc:docMk/>
            <pc:sldMk cId="2298233979" sldId="266"/>
            <ac:grpSpMk id="78" creationId="{2D0D58D1-DCDE-3B93-9E08-031252CC68A2}"/>
          </ac:grpSpMkLst>
        </pc:grpChg>
        <pc:grpChg chg="mod">
          <ac:chgData name="Tyler Milewski" userId="d8a66fee8314b92f" providerId="LiveId" clId="{C84B92C0-0BEA-4C39-9B74-17E8D7BEDFB3}" dt="2023-12-09T20:52:02.606" v="1556"/>
          <ac:grpSpMkLst>
            <pc:docMk/>
            <pc:sldMk cId="2298233979" sldId="266"/>
            <ac:grpSpMk id="80" creationId="{EFFB8CE4-87B0-D1B4-2EBE-D9C4D55ECF6D}"/>
          </ac:grpSpMkLst>
        </pc:grpChg>
        <pc:grpChg chg="add del mod">
          <ac:chgData name="Tyler Milewski" userId="d8a66fee8314b92f" providerId="LiveId" clId="{C84B92C0-0BEA-4C39-9B74-17E8D7BEDFB3}" dt="2023-12-09T20:52:04.976" v="1557"/>
          <ac:grpSpMkLst>
            <pc:docMk/>
            <pc:sldMk cId="2298233979" sldId="266"/>
            <ac:grpSpMk id="83" creationId="{EEA6F04F-C899-3099-DB7F-6C3267CFC893}"/>
          </ac:grpSpMkLst>
        </pc:grpChg>
        <pc:picChg chg="add del mod">
          <ac:chgData name="Tyler Milewski" userId="d8a66fee8314b92f" providerId="LiveId" clId="{C84B92C0-0BEA-4C39-9B74-17E8D7BEDFB3}" dt="2023-12-09T20:52:38.184" v="1565" actId="478"/>
          <ac:picMkLst>
            <pc:docMk/>
            <pc:sldMk cId="2298233979" sldId="266"/>
            <ac:picMk id="77" creationId="{6269C90F-DA7F-32A0-3594-E8E73F4FC76A}"/>
          </ac:picMkLst>
        </pc:picChg>
        <pc:picChg chg="mod">
          <ac:chgData name="Tyler Milewski" userId="d8a66fee8314b92f" providerId="LiveId" clId="{C84B92C0-0BEA-4C39-9B74-17E8D7BEDFB3}" dt="2023-12-09T20:52:02.606" v="1556"/>
          <ac:picMkLst>
            <pc:docMk/>
            <pc:sldMk cId="2298233979" sldId="266"/>
            <ac:picMk id="79" creationId="{D686681F-CD6E-DFE1-80E7-10D829A1812E}"/>
          </ac:picMkLst>
        </pc:picChg>
        <pc:picChg chg="mod">
          <ac:chgData name="Tyler Milewski" userId="d8a66fee8314b92f" providerId="LiveId" clId="{C84B92C0-0BEA-4C39-9B74-17E8D7BEDFB3}" dt="2023-12-09T20:52:02.606" v="1556"/>
          <ac:picMkLst>
            <pc:docMk/>
            <pc:sldMk cId="2298233979" sldId="266"/>
            <ac:picMk id="81" creationId="{147C0C4E-C81A-7273-C002-09443E5A638C}"/>
          </ac:picMkLst>
        </pc:picChg>
        <pc:picChg chg="mod">
          <ac:chgData name="Tyler Milewski" userId="d8a66fee8314b92f" providerId="LiveId" clId="{C84B92C0-0BEA-4C39-9B74-17E8D7BEDFB3}" dt="2023-12-09T20:52:02.606" v="1556"/>
          <ac:picMkLst>
            <pc:docMk/>
            <pc:sldMk cId="2298233979" sldId="266"/>
            <ac:picMk id="82" creationId="{4A366B03-FD3E-E147-4FBA-BE0163E7ADB2}"/>
          </ac:picMkLst>
        </pc:picChg>
        <pc:picChg chg="mod">
          <ac:chgData name="Tyler Milewski" userId="d8a66fee8314b92f" providerId="LiveId" clId="{C84B92C0-0BEA-4C39-9B74-17E8D7BEDFB3}" dt="2023-12-09T20:52:02.606" v="1556"/>
          <ac:picMkLst>
            <pc:docMk/>
            <pc:sldMk cId="2298233979" sldId="266"/>
            <ac:picMk id="84" creationId="{88BF1F74-712F-FDFF-7ABB-FACA1D1CDF1E}"/>
          </ac:picMkLst>
        </pc:picChg>
        <pc:picChg chg="mod">
          <ac:chgData name="Tyler Milewski" userId="d8a66fee8314b92f" providerId="LiveId" clId="{C84B92C0-0BEA-4C39-9B74-17E8D7BEDFB3}" dt="2023-12-09T20:52:02.606" v="1556"/>
          <ac:picMkLst>
            <pc:docMk/>
            <pc:sldMk cId="2298233979" sldId="266"/>
            <ac:picMk id="85" creationId="{4A6F05FA-740D-741F-3FBA-E54EFDEC60F9}"/>
          </ac:picMkLst>
        </pc:picChg>
        <pc:picChg chg="mod">
          <ac:chgData name="Tyler Milewski" userId="d8a66fee8314b92f" providerId="LiveId" clId="{C84B92C0-0BEA-4C39-9B74-17E8D7BEDFB3}" dt="2023-12-09T20:52:02.606" v="1556"/>
          <ac:picMkLst>
            <pc:docMk/>
            <pc:sldMk cId="2298233979" sldId="266"/>
            <ac:picMk id="86" creationId="{D25BB193-AA2D-6A90-ED30-8D2CDEF09044}"/>
          </ac:picMkLst>
        </pc:picChg>
        <pc:picChg chg="add del mod">
          <ac:chgData name="Tyler Milewski" userId="d8a66fee8314b92f" providerId="LiveId" clId="{C84B92C0-0BEA-4C39-9B74-17E8D7BEDFB3}" dt="2023-12-09T20:52:36.633" v="1564" actId="478"/>
          <ac:picMkLst>
            <pc:docMk/>
            <pc:sldMk cId="2298233979" sldId="266"/>
            <ac:picMk id="91" creationId="{41822CB4-A3CD-6E60-60DA-3E16BF6B9F83}"/>
          </ac:picMkLst>
        </pc:picChg>
        <pc:cxnChg chg="mod">
          <ac:chgData name="Tyler Milewski" userId="d8a66fee8314b92f" providerId="LiveId" clId="{C84B92C0-0BEA-4C39-9B74-17E8D7BEDFB3}" dt="2023-12-09T20:51:38.157" v="1552"/>
          <ac:cxnSpMkLst>
            <pc:docMk/>
            <pc:sldMk cId="2298233979" sldId="266"/>
            <ac:cxnSpMk id="19" creationId="{D454E844-CF37-D12C-78DB-1C7EE6B35B65}"/>
          </ac:cxnSpMkLst>
        </pc:cxnChg>
        <pc:cxnChg chg="mod">
          <ac:chgData name="Tyler Milewski" userId="d8a66fee8314b92f" providerId="LiveId" clId="{C84B92C0-0BEA-4C39-9B74-17E8D7BEDFB3}" dt="2023-12-09T20:51:38.157" v="1552"/>
          <ac:cxnSpMkLst>
            <pc:docMk/>
            <pc:sldMk cId="2298233979" sldId="266"/>
            <ac:cxnSpMk id="20" creationId="{6EAEE054-25D2-B956-8FFB-A0A78C4B7002}"/>
          </ac:cxnSpMkLst>
        </pc:cxnChg>
        <pc:cxnChg chg="mod">
          <ac:chgData name="Tyler Milewski" userId="d8a66fee8314b92f" providerId="LiveId" clId="{C84B92C0-0BEA-4C39-9B74-17E8D7BEDFB3}" dt="2023-12-09T20:51:38.157" v="1552"/>
          <ac:cxnSpMkLst>
            <pc:docMk/>
            <pc:sldMk cId="2298233979" sldId="266"/>
            <ac:cxnSpMk id="21" creationId="{103DC8FE-6AAE-38ED-CDF0-6E379A591319}"/>
          </ac:cxnSpMkLst>
        </pc:cxnChg>
        <pc:cxnChg chg="mod">
          <ac:chgData name="Tyler Milewski" userId="d8a66fee8314b92f" providerId="LiveId" clId="{C84B92C0-0BEA-4C39-9B74-17E8D7BEDFB3}" dt="2023-12-09T20:51:38.157" v="1552"/>
          <ac:cxnSpMkLst>
            <pc:docMk/>
            <pc:sldMk cId="2298233979" sldId="266"/>
            <ac:cxnSpMk id="22" creationId="{EFE32B11-84F4-236F-99E0-D0A57A6582FD}"/>
          </ac:cxnSpMkLst>
        </pc:cxnChg>
        <pc:cxnChg chg="mod">
          <ac:chgData name="Tyler Milewski" userId="d8a66fee8314b92f" providerId="LiveId" clId="{C84B92C0-0BEA-4C39-9B74-17E8D7BEDFB3}" dt="2023-12-09T20:51:38.157" v="1552"/>
          <ac:cxnSpMkLst>
            <pc:docMk/>
            <pc:sldMk cId="2298233979" sldId="266"/>
            <ac:cxnSpMk id="26" creationId="{199067C7-D1FB-10FD-1E01-B3CEE0F7AAC3}"/>
          </ac:cxnSpMkLst>
        </pc:cxnChg>
        <pc:cxnChg chg="mod">
          <ac:chgData name="Tyler Milewski" userId="d8a66fee8314b92f" providerId="LiveId" clId="{C84B92C0-0BEA-4C39-9B74-17E8D7BEDFB3}" dt="2023-12-09T20:51:38.157" v="1552"/>
          <ac:cxnSpMkLst>
            <pc:docMk/>
            <pc:sldMk cId="2298233979" sldId="266"/>
            <ac:cxnSpMk id="28" creationId="{C707867D-2331-2F82-CEAC-7385953318B7}"/>
          </ac:cxnSpMkLst>
        </pc:cxnChg>
      </pc:sldChg>
      <pc:sldChg chg="delSp modSp add mod">
        <pc:chgData name="Tyler Milewski" userId="d8a66fee8314b92f" providerId="LiveId" clId="{C84B92C0-0BEA-4C39-9B74-17E8D7BEDFB3}" dt="2023-12-16T16:31:56.470" v="1898" actId="403"/>
        <pc:sldMkLst>
          <pc:docMk/>
          <pc:sldMk cId="3029619570" sldId="266"/>
        </pc:sldMkLst>
        <pc:spChg chg="mod">
          <ac:chgData name="Tyler Milewski" userId="d8a66fee8314b92f" providerId="LiveId" clId="{C84B92C0-0BEA-4C39-9B74-17E8D7BEDFB3}" dt="2023-12-16T16:31:50.884" v="1896" actId="403"/>
          <ac:spMkLst>
            <pc:docMk/>
            <pc:sldMk cId="3029619570" sldId="266"/>
            <ac:spMk id="2" creationId="{60B70F63-9CEC-19BA-0CAE-3B97184798BD}"/>
          </ac:spMkLst>
        </pc:spChg>
        <pc:spChg chg="mod">
          <ac:chgData name="Tyler Milewski" userId="d8a66fee8314b92f" providerId="LiveId" clId="{C84B92C0-0BEA-4C39-9B74-17E8D7BEDFB3}" dt="2023-12-16T16:31:54.044" v="1897" actId="403"/>
          <ac:spMkLst>
            <pc:docMk/>
            <pc:sldMk cId="3029619570" sldId="266"/>
            <ac:spMk id="3" creationId="{50C90845-3A6B-0CF9-C868-2D606D50F2E6}"/>
          </ac:spMkLst>
        </pc:spChg>
        <pc:spChg chg="mod">
          <ac:chgData name="Tyler Milewski" userId="d8a66fee8314b92f" providerId="LiveId" clId="{C84B92C0-0BEA-4C39-9B74-17E8D7BEDFB3}" dt="2023-12-16T16:31:32.335" v="1892" actId="1076"/>
          <ac:spMkLst>
            <pc:docMk/>
            <pc:sldMk cId="3029619570" sldId="266"/>
            <ac:spMk id="11" creationId="{C6A89425-2AA4-C5E1-98C2-2C1DFE35A901}"/>
          </ac:spMkLst>
        </pc:spChg>
        <pc:spChg chg="mod">
          <ac:chgData name="Tyler Milewski" userId="d8a66fee8314b92f" providerId="LiveId" clId="{C84B92C0-0BEA-4C39-9B74-17E8D7BEDFB3}" dt="2023-12-16T16:31:17.320" v="1891" actId="1076"/>
          <ac:spMkLst>
            <pc:docMk/>
            <pc:sldMk cId="3029619570" sldId="266"/>
            <ac:spMk id="15" creationId="{64A3A719-E98A-4504-9C18-AC10B2A9FA85}"/>
          </ac:spMkLst>
        </pc:spChg>
        <pc:spChg chg="del">
          <ac:chgData name="Tyler Milewski" userId="d8a66fee8314b92f" providerId="LiveId" clId="{C84B92C0-0BEA-4C39-9B74-17E8D7BEDFB3}" dt="2023-12-16T16:21:34.804" v="1817" actId="478"/>
          <ac:spMkLst>
            <pc:docMk/>
            <pc:sldMk cId="3029619570" sldId="266"/>
            <ac:spMk id="19" creationId="{6245E31E-8A01-4216-AB7F-FFEAA826839C}"/>
          </ac:spMkLst>
        </pc:spChg>
        <pc:spChg chg="mod">
          <ac:chgData name="Tyler Milewski" userId="d8a66fee8314b92f" providerId="LiveId" clId="{C84B92C0-0BEA-4C39-9B74-17E8D7BEDFB3}" dt="2023-12-16T16:31:56.470" v="1898" actId="403"/>
          <ac:spMkLst>
            <pc:docMk/>
            <pc:sldMk cId="3029619570" sldId="266"/>
            <ac:spMk id="33" creationId="{04D538CE-BC48-F4C6-3D31-735F2ED2AE07}"/>
          </ac:spMkLst>
        </pc:spChg>
        <pc:graphicFrameChg chg="mod modGraphic">
          <ac:chgData name="Tyler Milewski" userId="d8a66fee8314b92f" providerId="LiveId" clId="{C84B92C0-0BEA-4C39-9B74-17E8D7BEDFB3}" dt="2023-12-16T16:29:38.288" v="1870" actId="1076"/>
          <ac:graphicFrameMkLst>
            <pc:docMk/>
            <pc:sldMk cId="3029619570" sldId="266"/>
            <ac:graphicFrameMk id="4" creationId="{3A159B57-23BD-9E18-9098-D28C3567E37D}"/>
          </ac:graphicFrameMkLst>
        </pc:graphicFrameChg>
        <pc:graphicFrameChg chg="mod modGraphic">
          <ac:chgData name="Tyler Milewski" userId="d8a66fee8314b92f" providerId="LiveId" clId="{C84B92C0-0BEA-4C39-9B74-17E8D7BEDFB3}" dt="2023-12-16T16:29:33.005" v="1868" actId="1076"/>
          <ac:graphicFrameMkLst>
            <pc:docMk/>
            <pc:sldMk cId="3029619570" sldId="266"/>
            <ac:graphicFrameMk id="9" creationId="{FAAEDF3D-DC7E-D0E2-ADF9-C960DC5AD9AE}"/>
          </ac:graphicFrameMkLst>
        </pc:graphicFrameChg>
        <pc:graphicFrameChg chg="mod modGraphic">
          <ac:chgData name="Tyler Milewski" userId="d8a66fee8314b92f" providerId="LiveId" clId="{C84B92C0-0BEA-4C39-9B74-17E8D7BEDFB3}" dt="2023-12-16T16:29:44.442" v="1871" actId="1076"/>
          <ac:graphicFrameMkLst>
            <pc:docMk/>
            <pc:sldMk cId="3029619570" sldId="266"/>
            <ac:graphicFrameMk id="10" creationId="{94992ABF-BCA6-1B01-BF07-0CC8A573BC07}"/>
          </ac:graphicFrameMkLst>
        </pc:graphicFrameChg>
        <pc:graphicFrameChg chg="mod modGraphic">
          <ac:chgData name="Tyler Milewski" userId="d8a66fee8314b92f" providerId="LiveId" clId="{C84B92C0-0BEA-4C39-9B74-17E8D7BEDFB3}" dt="2023-12-16T16:30:26.271" v="1878"/>
          <ac:graphicFrameMkLst>
            <pc:docMk/>
            <pc:sldMk cId="3029619570" sldId="266"/>
            <ac:graphicFrameMk id="12" creationId="{FE461BB6-4C08-1802-819E-4E2711294760}"/>
          </ac:graphicFrameMkLst>
        </pc:graphicFrameChg>
        <pc:graphicFrameChg chg="mod modGraphic">
          <ac:chgData name="Tyler Milewski" userId="d8a66fee8314b92f" providerId="LiveId" clId="{C84B92C0-0BEA-4C39-9B74-17E8D7BEDFB3}" dt="2023-12-16T16:30:11.319" v="1874" actId="1076"/>
          <ac:graphicFrameMkLst>
            <pc:docMk/>
            <pc:sldMk cId="3029619570" sldId="266"/>
            <ac:graphicFrameMk id="13" creationId="{956E8830-682E-327C-3D5A-676E0A96FC00}"/>
          </ac:graphicFrameMkLst>
        </pc:graphicFrameChg>
        <pc:graphicFrameChg chg="mod modGraphic">
          <ac:chgData name="Tyler Milewski" userId="d8a66fee8314b92f" providerId="LiveId" clId="{C84B92C0-0BEA-4C39-9B74-17E8D7BEDFB3}" dt="2023-12-16T16:30:50.927" v="1884" actId="1076"/>
          <ac:graphicFrameMkLst>
            <pc:docMk/>
            <pc:sldMk cId="3029619570" sldId="266"/>
            <ac:graphicFrameMk id="14" creationId="{970A1E2D-4E4D-C1A8-9270-65ABC5FEB608}"/>
          </ac:graphicFrameMkLst>
        </pc:graphicFrameChg>
        <pc:graphicFrameChg chg="del">
          <ac:chgData name="Tyler Milewski" userId="d8a66fee8314b92f" providerId="LiveId" clId="{C84B92C0-0BEA-4C39-9B74-17E8D7BEDFB3}" dt="2023-12-16T16:21:34.804" v="1817" actId="478"/>
          <ac:graphicFrameMkLst>
            <pc:docMk/>
            <pc:sldMk cId="3029619570" sldId="266"/>
            <ac:graphicFrameMk id="16" creationId="{A9F9CB54-3E00-9BD6-95FB-9FC51C036C15}"/>
          </ac:graphicFrameMkLst>
        </pc:graphicFrameChg>
        <pc:graphicFrameChg chg="del">
          <ac:chgData name="Tyler Milewski" userId="d8a66fee8314b92f" providerId="LiveId" clId="{C84B92C0-0BEA-4C39-9B74-17E8D7BEDFB3}" dt="2023-12-16T16:21:34.804" v="1817" actId="478"/>
          <ac:graphicFrameMkLst>
            <pc:docMk/>
            <pc:sldMk cId="3029619570" sldId="266"/>
            <ac:graphicFrameMk id="17" creationId="{C5D798A4-0836-125E-2243-667F76662014}"/>
          </ac:graphicFrameMkLst>
        </pc:graphicFrameChg>
        <pc:graphicFrameChg chg="del">
          <ac:chgData name="Tyler Milewski" userId="d8a66fee8314b92f" providerId="LiveId" clId="{C84B92C0-0BEA-4C39-9B74-17E8D7BEDFB3}" dt="2023-12-16T16:21:34.804" v="1817" actId="478"/>
          <ac:graphicFrameMkLst>
            <pc:docMk/>
            <pc:sldMk cId="3029619570" sldId="266"/>
            <ac:graphicFrameMk id="18" creationId="{8D9320DB-B5CC-4A69-EC3E-EE97C1DAAA20}"/>
          </ac:graphicFrameMkLst>
        </pc:graphicFrameChg>
      </pc:sldChg>
      <pc:sldChg chg="addSp delSp modSp new mod">
        <pc:chgData name="Tyler Milewski" userId="d8a66fee8314b92f" providerId="LiveId" clId="{C84B92C0-0BEA-4C39-9B74-17E8D7BEDFB3}" dt="2023-12-16T22:13:19.509" v="1907" actId="478"/>
        <pc:sldMkLst>
          <pc:docMk/>
          <pc:sldMk cId="3708415234" sldId="267"/>
        </pc:sldMkLst>
        <pc:spChg chg="del">
          <ac:chgData name="Tyler Milewski" userId="d8a66fee8314b92f" providerId="LiveId" clId="{C84B92C0-0BEA-4C39-9B74-17E8D7BEDFB3}" dt="2023-12-16T16:58:17.110" v="1900" actId="478"/>
          <ac:spMkLst>
            <pc:docMk/>
            <pc:sldMk cId="3708415234" sldId="267"/>
            <ac:spMk id="2" creationId="{0662081C-6DA7-80E6-DF74-F2AACC4F757F}"/>
          </ac:spMkLst>
        </pc:spChg>
        <pc:spChg chg="del">
          <ac:chgData name="Tyler Milewski" userId="d8a66fee8314b92f" providerId="LiveId" clId="{C84B92C0-0BEA-4C39-9B74-17E8D7BEDFB3}" dt="2023-12-16T16:58:17.110" v="1900" actId="478"/>
          <ac:spMkLst>
            <pc:docMk/>
            <pc:sldMk cId="3708415234" sldId="267"/>
            <ac:spMk id="3" creationId="{3F042DA2-3245-5E25-AFAD-B7FF1FC8956B}"/>
          </ac:spMkLst>
        </pc:spChg>
        <pc:picChg chg="add del mod">
          <ac:chgData name="Tyler Milewski" userId="d8a66fee8314b92f" providerId="LiveId" clId="{C84B92C0-0BEA-4C39-9B74-17E8D7BEDFB3}" dt="2023-12-16T22:13:19.509" v="1907" actId="478"/>
          <ac:picMkLst>
            <pc:docMk/>
            <pc:sldMk cId="3708415234" sldId="267"/>
            <ac:picMk id="3" creationId="{AF23620C-0E20-A993-EA23-A584F35F2A52}"/>
          </ac:picMkLst>
        </pc:picChg>
        <pc:picChg chg="add del mod">
          <ac:chgData name="Tyler Milewski" userId="d8a66fee8314b92f" providerId="LiveId" clId="{C84B92C0-0BEA-4C39-9B74-17E8D7BEDFB3}" dt="2023-12-16T17:43:08.175" v="1904" actId="478"/>
          <ac:picMkLst>
            <pc:docMk/>
            <pc:sldMk cId="3708415234" sldId="267"/>
            <ac:picMk id="4" creationId="{D7D9E03F-4C0F-A501-21D7-8F22D2ED3EEC}"/>
          </ac:picMkLst>
        </pc:picChg>
      </pc:sldChg>
      <pc:sldChg chg="addSp delSp modSp new mod">
        <pc:chgData name="Tyler Milewski" userId="d8a66fee8314b92f" providerId="LiveId" clId="{C84B92C0-0BEA-4C39-9B74-17E8D7BEDFB3}" dt="2023-12-21T17:10:45.552" v="2093" actId="1076"/>
        <pc:sldMkLst>
          <pc:docMk/>
          <pc:sldMk cId="414769414" sldId="268"/>
        </pc:sldMkLst>
        <pc:spChg chg="del">
          <ac:chgData name="Tyler Milewski" userId="d8a66fee8314b92f" providerId="LiveId" clId="{C84B92C0-0BEA-4C39-9B74-17E8D7BEDFB3}" dt="2023-12-21T16:35:22.470" v="1911" actId="478"/>
          <ac:spMkLst>
            <pc:docMk/>
            <pc:sldMk cId="414769414" sldId="268"/>
            <ac:spMk id="2" creationId="{A2F7F5EC-6474-C388-B167-6F13C68A640F}"/>
          </ac:spMkLst>
        </pc:spChg>
        <pc:spChg chg="del">
          <ac:chgData name="Tyler Milewski" userId="d8a66fee8314b92f" providerId="LiveId" clId="{C84B92C0-0BEA-4C39-9B74-17E8D7BEDFB3}" dt="2023-12-21T16:35:22.470" v="1911" actId="478"/>
          <ac:spMkLst>
            <pc:docMk/>
            <pc:sldMk cId="414769414" sldId="268"/>
            <ac:spMk id="3" creationId="{713D6145-ABC7-0BF0-8D81-DA2979063F20}"/>
          </ac:spMkLst>
        </pc:spChg>
        <pc:spChg chg="add del">
          <ac:chgData name="Tyler Milewski" userId="d8a66fee8314b92f" providerId="LiveId" clId="{C84B92C0-0BEA-4C39-9B74-17E8D7BEDFB3}" dt="2023-12-21T16:35:25.119" v="1913"/>
          <ac:spMkLst>
            <pc:docMk/>
            <pc:sldMk cId="414769414" sldId="268"/>
            <ac:spMk id="4" creationId="{5FDD9606-DF6E-34D8-1D5A-1625139ED0AA}"/>
          </ac:spMkLst>
        </pc:spChg>
        <pc:spChg chg="add del">
          <ac:chgData name="Tyler Milewski" userId="d8a66fee8314b92f" providerId="LiveId" clId="{C84B92C0-0BEA-4C39-9B74-17E8D7BEDFB3}" dt="2023-12-21T16:35:30.113" v="1916" actId="22"/>
          <ac:spMkLst>
            <pc:docMk/>
            <pc:sldMk cId="414769414" sldId="268"/>
            <ac:spMk id="6" creationId="{1DDDBF08-65A6-B0D0-89F1-56F17DEA9D79}"/>
          </ac:spMkLst>
        </pc:spChg>
        <pc:spChg chg="add mod">
          <ac:chgData name="Tyler Milewski" userId="d8a66fee8314b92f" providerId="LiveId" clId="{C84B92C0-0BEA-4C39-9B74-17E8D7BEDFB3}" dt="2023-12-21T16:35:45.780" v="1928" actId="20577"/>
          <ac:spMkLst>
            <pc:docMk/>
            <pc:sldMk cId="414769414" sldId="268"/>
            <ac:spMk id="7" creationId="{4350E905-3966-84CC-8942-0760D5443FDE}"/>
          </ac:spMkLst>
        </pc:spChg>
        <pc:spChg chg="add mod">
          <ac:chgData name="Tyler Milewski" userId="d8a66fee8314b92f" providerId="LiveId" clId="{C84B92C0-0BEA-4C39-9B74-17E8D7BEDFB3}" dt="2023-12-21T16:36:08.847" v="1946" actId="20577"/>
          <ac:spMkLst>
            <pc:docMk/>
            <pc:sldMk cId="414769414" sldId="268"/>
            <ac:spMk id="8" creationId="{FBC2131D-DCD1-2D6E-A8A3-4910E19904B1}"/>
          </ac:spMkLst>
        </pc:spChg>
        <pc:spChg chg="add del mod">
          <ac:chgData name="Tyler Milewski" userId="d8a66fee8314b92f" providerId="LiveId" clId="{C84B92C0-0BEA-4C39-9B74-17E8D7BEDFB3}" dt="2023-12-21T16:39:02.840" v="1968" actId="478"/>
          <ac:spMkLst>
            <pc:docMk/>
            <pc:sldMk cId="414769414" sldId="268"/>
            <ac:spMk id="11" creationId="{2C28B93D-E8C9-A771-856E-57063F141700}"/>
          </ac:spMkLst>
        </pc:spChg>
        <pc:spChg chg="add mod">
          <ac:chgData name="Tyler Milewski" userId="d8a66fee8314b92f" providerId="LiveId" clId="{C84B92C0-0BEA-4C39-9B74-17E8D7BEDFB3}" dt="2023-12-21T16:44:25.811" v="2015"/>
          <ac:spMkLst>
            <pc:docMk/>
            <pc:sldMk cId="414769414" sldId="268"/>
            <ac:spMk id="14" creationId="{70AA982B-154B-37AD-8226-52C46C2C68A2}"/>
          </ac:spMkLst>
        </pc:spChg>
        <pc:picChg chg="add mod">
          <ac:chgData name="Tyler Milewski" userId="d8a66fee8314b92f" providerId="LiveId" clId="{C84B92C0-0BEA-4C39-9B74-17E8D7BEDFB3}" dt="2023-12-21T16:36:47.681" v="1949" actId="1076"/>
          <ac:picMkLst>
            <pc:docMk/>
            <pc:sldMk cId="414769414" sldId="268"/>
            <ac:picMk id="10" creationId="{F2FA6D42-D875-8E95-C11E-36EB9A39E7CB}"/>
          </ac:picMkLst>
        </pc:picChg>
        <pc:picChg chg="add del mod">
          <ac:chgData name="Tyler Milewski" userId="d8a66fee8314b92f" providerId="LiveId" clId="{C84B92C0-0BEA-4C39-9B74-17E8D7BEDFB3}" dt="2023-12-21T16:39:02.840" v="1968" actId="478"/>
          <ac:picMkLst>
            <pc:docMk/>
            <pc:sldMk cId="414769414" sldId="268"/>
            <ac:picMk id="13" creationId="{90753F93-B935-4189-19BB-88962D117994}"/>
          </ac:picMkLst>
        </pc:picChg>
        <pc:picChg chg="add mod">
          <ac:chgData name="Tyler Milewski" userId="d8a66fee8314b92f" providerId="LiveId" clId="{C84B92C0-0BEA-4C39-9B74-17E8D7BEDFB3}" dt="2023-12-21T17:10:45.552" v="2093" actId="1076"/>
          <ac:picMkLst>
            <pc:docMk/>
            <pc:sldMk cId="414769414" sldId="268"/>
            <ac:picMk id="16" creationId="{78C0B3D5-B86D-EF88-EB81-740B16EEF2F3}"/>
          </ac:picMkLst>
        </pc:picChg>
      </pc:sldChg>
      <pc:sldChg chg="new del">
        <pc:chgData name="Tyler Milewski" userId="d8a66fee8314b92f" providerId="LiveId" clId="{C84B92C0-0BEA-4C39-9B74-17E8D7BEDFB3}" dt="2023-12-16T22:13:29.850" v="1909" actId="680"/>
        <pc:sldMkLst>
          <pc:docMk/>
          <pc:sldMk cId="2349976230" sldId="268"/>
        </pc:sldMkLst>
      </pc:sldChg>
      <pc:sldChg chg="addSp modSp new mod">
        <pc:chgData name="Tyler Milewski" userId="d8a66fee8314b92f" providerId="LiveId" clId="{C84B92C0-0BEA-4C39-9B74-17E8D7BEDFB3}" dt="2023-12-21T17:11:40.375" v="2096" actId="1076"/>
        <pc:sldMkLst>
          <pc:docMk/>
          <pc:sldMk cId="1363984466" sldId="269"/>
        </pc:sldMkLst>
        <pc:spChg chg="add mod">
          <ac:chgData name="Tyler Milewski" userId="d8a66fee8314b92f" providerId="LiveId" clId="{C84B92C0-0BEA-4C39-9B74-17E8D7BEDFB3}" dt="2023-12-21T16:38:52.249" v="1966" actId="1076"/>
          <ac:spMkLst>
            <pc:docMk/>
            <pc:sldMk cId="1363984466" sldId="269"/>
            <ac:spMk id="2" creationId="{40ADF4F6-ABA6-315F-DBBD-030008FD0C0A}"/>
          </ac:spMkLst>
        </pc:spChg>
        <pc:spChg chg="add mod">
          <ac:chgData name="Tyler Milewski" userId="d8a66fee8314b92f" providerId="LiveId" clId="{C84B92C0-0BEA-4C39-9B74-17E8D7BEDFB3}" dt="2023-12-21T16:38:58.577" v="1967" actId="1076"/>
          <ac:spMkLst>
            <pc:docMk/>
            <pc:sldMk cId="1363984466" sldId="269"/>
            <ac:spMk id="3" creationId="{B0995EB7-30FB-0A86-0086-7EB84D8D8BCA}"/>
          </ac:spMkLst>
        </pc:spChg>
        <pc:spChg chg="add mod">
          <ac:chgData name="Tyler Milewski" userId="d8a66fee8314b92f" providerId="LiveId" clId="{C84B92C0-0BEA-4C39-9B74-17E8D7BEDFB3}" dt="2023-12-21T16:44:23.618" v="2014"/>
          <ac:spMkLst>
            <pc:docMk/>
            <pc:sldMk cId="1363984466" sldId="269"/>
            <ac:spMk id="5" creationId="{0340BCE5-58CF-50E6-32A2-54DB74AB5AFB}"/>
          </ac:spMkLst>
        </pc:spChg>
        <pc:picChg chg="add mod">
          <ac:chgData name="Tyler Milewski" userId="d8a66fee8314b92f" providerId="LiveId" clId="{C84B92C0-0BEA-4C39-9B74-17E8D7BEDFB3}" dt="2023-12-21T16:38:58.577" v="1967" actId="1076"/>
          <ac:picMkLst>
            <pc:docMk/>
            <pc:sldMk cId="1363984466" sldId="269"/>
            <ac:picMk id="4" creationId="{154C3B82-20BD-CAAC-CCA8-65C5366DC141}"/>
          </ac:picMkLst>
        </pc:picChg>
        <pc:picChg chg="add mod">
          <ac:chgData name="Tyler Milewski" userId="d8a66fee8314b92f" providerId="LiveId" clId="{C84B92C0-0BEA-4C39-9B74-17E8D7BEDFB3}" dt="2023-12-21T17:11:40.375" v="2096" actId="1076"/>
          <ac:picMkLst>
            <pc:docMk/>
            <pc:sldMk cId="1363984466" sldId="269"/>
            <ac:picMk id="7" creationId="{50105EBE-0653-8A2C-BB27-A8D6FAAF3A80}"/>
          </ac:picMkLst>
        </pc:picChg>
      </pc:sldChg>
      <pc:sldChg chg="addSp modSp new mod">
        <pc:chgData name="Tyler Milewski" userId="d8a66fee8314b92f" providerId="LiveId" clId="{C84B92C0-0BEA-4C39-9B74-17E8D7BEDFB3}" dt="2023-12-21T17:12:10.377" v="2099" actId="1076"/>
        <pc:sldMkLst>
          <pc:docMk/>
          <pc:sldMk cId="3458490880" sldId="270"/>
        </pc:sldMkLst>
        <pc:spChg chg="add mod">
          <ac:chgData name="Tyler Milewski" userId="d8a66fee8314b92f" providerId="LiveId" clId="{C84B92C0-0BEA-4C39-9B74-17E8D7BEDFB3}" dt="2023-12-21T16:39:11.777" v="1970"/>
          <ac:spMkLst>
            <pc:docMk/>
            <pc:sldMk cId="3458490880" sldId="270"/>
            <ac:spMk id="2" creationId="{39CC08E8-840A-850A-0591-F8F0A7926F67}"/>
          </ac:spMkLst>
        </pc:spChg>
        <pc:spChg chg="add mod">
          <ac:chgData name="Tyler Milewski" userId="d8a66fee8314b92f" providerId="LiveId" clId="{C84B92C0-0BEA-4C39-9B74-17E8D7BEDFB3}" dt="2023-12-21T16:40:16.248" v="1982" actId="1076"/>
          <ac:spMkLst>
            <pc:docMk/>
            <pc:sldMk cId="3458490880" sldId="270"/>
            <ac:spMk id="3" creationId="{9837FDE8-AECB-AE6C-B42B-85A8449DD7B7}"/>
          </ac:spMkLst>
        </pc:spChg>
        <pc:spChg chg="add mod">
          <ac:chgData name="Tyler Milewski" userId="d8a66fee8314b92f" providerId="LiveId" clId="{C84B92C0-0BEA-4C39-9B74-17E8D7BEDFB3}" dt="2023-12-21T16:44:21.082" v="2013"/>
          <ac:spMkLst>
            <pc:docMk/>
            <pc:sldMk cId="3458490880" sldId="270"/>
            <ac:spMk id="6" creationId="{BAA50577-C69E-264D-A345-4D807FC85D1F}"/>
          </ac:spMkLst>
        </pc:spChg>
        <pc:picChg chg="add mod">
          <ac:chgData name="Tyler Milewski" userId="d8a66fee8314b92f" providerId="LiveId" clId="{C84B92C0-0BEA-4C39-9B74-17E8D7BEDFB3}" dt="2023-12-21T16:41:15.498" v="1988" actId="1076"/>
          <ac:picMkLst>
            <pc:docMk/>
            <pc:sldMk cId="3458490880" sldId="270"/>
            <ac:picMk id="5" creationId="{B8DCE6BF-F6DE-049D-1EE0-950EE7574F3E}"/>
          </ac:picMkLst>
        </pc:picChg>
        <pc:picChg chg="add mod">
          <ac:chgData name="Tyler Milewski" userId="d8a66fee8314b92f" providerId="LiveId" clId="{C84B92C0-0BEA-4C39-9B74-17E8D7BEDFB3}" dt="2023-12-21T17:12:10.377" v="2099" actId="1076"/>
          <ac:picMkLst>
            <pc:docMk/>
            <pc:sldMk cId="3458490880" sldId="270"/>
            <ac:picMk id="8" creationId="{3F72B68B-B728-F789-FF39-E19206368D5E}"/>
          </ac:picMkLst>
        </pc:picChg>
      </pc:sldChg>
      <pc:sldChg chg="addSp delSp modSp add mod">
        <pc:chgData name="Tyler Milewski" userId="d8a66fee8314b92f" providerId="LiveId" clId="{C84B92C0-0BEA-4C39-9B74-17E8D7BEDFB3}" dt="2023-12-21T17:12:45.869" v="2103" actId="1076"/>
        <pc:sldMkLst>
          <pc:docMk/>
          <pc:sldMk cId="2832499308" sldId="271"/>
        </pc:sldMkLst>
        <pc:spChg chg="mod">
          <ac:chgData name="Tyler Milewski" userId="d8a66fee8314b92f" providerId="LiveId" clId="{C84B92C0-0BEA-4C39-9B74-17E8D7BEDFB3}" dt="2023-12-21T16:44:14.400" v="2012" actId="20577"/>
          <ac:spMkLst>
            <pc:docMk/>
            <pc:sldMk cId="2832499308" sldId="271"/>
            <ac:spMk id="2" creationId="{39CC08E8-840A-850A-0591-F8F0A7926F67}"/>
          </ac:spMkLst>
        </pc:spChg>
        <pc:spChg chg="add mod">
          <ac:chgData name="Tyler Milewski" userId="d8a66fee8314b92f" providerId="LiveId" clId="{C84B92C0-0BEA-4C39-9B74-17E8D7BEDFB3}" dt="2023-12-21T16:41:28.698" v="1998" actId="1076"/>
          <ac:spMkLst>
            <pc:docMk/>
            <pc:sldMk cId="2832499308" sldId="271"/>
            <ac:spMk id="3" creationId="{0AB7C643-C87A-5599-151E-8124D8B6A438}"/>
          </ac:spMkLst>
        </pc:spChg>
        <pc:spChg chg="add mod">
          <ac:chgData name="Tyler Milewski" userId="d8a66fee8314b92f" providerId="LiveId" clId="{C84B92C0-0BEA-4C39-9B74-17E8D7BEDFB3}" dt="2023-12-21T16:44:07.421" v="2007"/>
          <ac:spMkLst>
            <pc:docMk/>
            <pc:sldMk cId="2832499308" sldId="271"/>
            <ac:spMk id="8" creationId="{97CF4A90-18D2-94D3-ED2A-6786A6792BA0}"/>
          </ac:spMkLst>
        </pc:spChg>
        <pc:picChg chg="add del mod">
          <ac:chgData name="Tyler Milewski" userId="d8a66fee8314b92f" providerId="LiveId" clId="{C84B92C0-0BEA-4C39-9B74-17E8D7BEDFB3}" dt="2023-12-21T16:42:15.231" v="2001" actId="478"/>
          <ac:picMkLst>
            <pc:docMk/>
            <pc:sldMk cId="2832499308" sldId="271"/>
            <ac:picMk id="5" creationId="{B2E3E294-F6ED-76B9-AFAD-EEDA89FA00CD}"/>
          </ac:picMkLst>
        </pc:picChg>
        <pc:picChg chg="add mod">
          <ac:chgData name="Tyler Milewski" userId="d8a66fee8314b92f" providerId="LiveId" clId="{C84B92C0-0BEA-4C39-9B74-17E8D7BEDFB3}" dt="2023-12-21T16:42:42.706" v="2006" actId="1076"/>
          <ac:picMkLst>
            <pc:docMk/>
            <pc:sldMk cId="2832499308" sldId="271"/>
            <ac:picMk id="7" creationId="{A679425F-29BC-EDB3-DA4D-4F8E56519C17}"/>
          </ac:picMkLst>
        </pc:picChg>
        <pc:picChg chg="add mod">
          <ac:chgData name="Tyler Milewski" userId="d8a66fee8314b92f" providerId="LiveId" clId="{C84B92C0-0BEA-4C39-9B74-17E8D7BEDFB3}" dt="2023-12-21T17:12:45.869" v="2103" actId="1076"/>
          <ac:picMkLst>
            <pc:docMk/>
            <pc:sldMk cId="2832499308" sldId="271"/>
            <ac:picMk id="10" creationId="{1528E1C5-4C9A-2480-A795-1564C17D0DAA}"/>
          </ac:picMkLst>
        </pc:picChg>
      </pc:sldChg>
      <pc:sldChg chg="addSp delSp modSp add mod">
        <pc:chgData name="Tyler Milewski" userId="d8a66fee8314b92f" providerId="LiveId" clId="{C84B92C0-0BEA-4C39-9B74-17E8D7BEDFB3}" dt="2023-12-21T17:14:13.628" v="2109" actId="1076"/>
        <pc:sldMkLst>
          <pc:docMk/>
          <pc:sldMk cId="2950007353" sldId="272"/>
        </pc:sldMkLst>
        <pc:spChg chg="mod">
          <ac:chgData name="Tyler Milewski" userId="d8a66fee8314b92f" providerId="LiveId" clId="{C84B92C0-0BEA-4C39-9B74-17E8D7BEDFB3}" dt="2023-12-21T17:05:50.898" v="2021" actId="20577"/>
          <ac:spMkLst>
            <pc:docMk/>
            <pc:sldMk cId="2950007353" sldId="272"/>
            <ac:spMk id="7" creationId="{4350E905-3966-84CC-8942-0760D5443FDE}"/>
          </ac:spMkLst>
        </pc:spChg>
        <pc:spChg chg="mod">
          <ac:chgData name="Tyler Milewski" userId="d8a66fee8314b92f" providerId="LiveId" clId="{C84B92C0-0BEA-4C39-9B74-17E8D7BEDFB3}" dt="2023-12-21T17:05:55.600" v="2027" actId="20577"/>
          <ac:spMkLst>
            <pc:docMk/>
            <pc:sldMk cId="2950007353" sldId="272"/>
            <ac:spMk id="14" creationId="{70AA982B-154B-37AD-8226-52C46C2C68A2}"/>
          </ac:spMkLst>
        </pc:spChg>
        <pc:picChg chg="add mod">
          <ac:chgData name="Tyler Milewski" userId="d8a66fee8314b92f" providerId="LiveId" clId="{C84B92C0-0BEA-4C39-9B74-17E8D7BEDFB3}" dt="2023-12-21T17:07:47.401" v="2074" actId="1076"/>
          <ac:picMkLst>
            <pc:docMk/>
            <pc:sldMk cId="2950007353" sldId="272"/>
            <ac:picMk id="3" creationId="{78CB7D0C-655B-9EB2-D12D-AEF3AF0CFC8D}"/>
          </ac:picMkLst>
        </pc:picChg>
        <pc:picChg chg="add del">
          <ac:chgData name="Tyler Milewski" userId="d8a66fee8314b92f" providerId="LiveId" clId="{C84B92C0-0BEA-4C39-9B74-17E8D7BEDFB3}" dt="2023-12-21T17:14:01.735" v="2105" actId="478"/>
          <ac:picMkLst>
            <pc:docMk/>
            <pc:sldMk cId="2950007353" sldId="272"/>
            <ac:picMk id="4" creationId="{8EFD4066-2B0C-6E26-6451-D48658E79080}"/>
          </ac:picMkLst>
        </pc:picChg>
        <pc:picChg chg="add mod">
          <ac:chgData name="Tyler Milewski" userId="d8a66fee8314b92f" providerId="LiveId" clId="{C84B92C0-0BEA-4C39-9B74-17E8D7BEDFB3}" dt="2023-12-21T17:14:13.628" v="2109" actId="1076"/>
          <ac:picMkLst>
            <pc:docMk/>
            <pc:sldMk cId="2950007353" sldId="272"/>
            <ac:picMk id="6" creationId="{D45C6D5E-699E-12AA-616D-19B61D8A41D5}"/>
          </ac:picMkLst>
        </pc:picChg>
        <pc:picChg chg="del">
          <ac:chgData name="Tyler Milewski" userId="d8a66fee8314b92f" providerId="LiveId" clId="{C84B92C0-0BEA-4C39-9B74-17E8D7BEDFB3}" dt="2023-12-21T17:05:46.503" v="2017" actId="478"/>
          <ac:picMkLst>
            <pc:docMk/>
            <pc:sldMk cId="2950007353" sldId="272"/>
            <ac:picMk id="10" creationId="{F2FA6D42-D875-8E95-C11E-36EB9A39E7CB}"/>
          </ac:picMkLst>
        </pc:picChg>
      </pc:sldChg>
      <pc:sldChg chg="addSp delSp modSp add mod">
        <pc:chgData name="Tyler Milewski" userId="d8a66fee8314b92f" providerId="LiveId" clId="{C84B92C0-0BEA-4C39-9B74-17E8D7BEDFB3}" dt="2023-12-21T17:14:55.239" v="2113" actId="1076"/>
        <pc:sldMkLst>
          <pc:docMk/>
          <pc:sldMk cId="3791170304" sldId="273"/>
        </pc:sldMkLst>
        <pc:spChg chg="mod">
          <ac:chgData name="Tyler Milewski" userId="d8a66fee8314b92f" providerId="LiveId" clId="{C84B92C0-0BEA-4C39-9B74-17E8D7BEDFB3}" dt="2023-12-21T17:06:03.154" v="2034" actId="20577"/>
          <ac:spMkLst>
            <pc:docMk/>
            <pc:sldMk cId="3791170304" sldId="273"/>
            <ac:spMk id="2" creationId="{40ADF4F6-ABA6-315F-DBBD-030008FD0C0A}"/>
          </ac:spMkLst>
        </pc:spChg>
        <pc:spChg chg="mod">
          <ac:chgData name="Tyler Milewski" userId="d8a66fee8314b92f" providerId="LiveId" clId="{C84B92C0-0BEA-4C39-9B74-17E8D7BEDFB3}" dt="2023-12-21T17:06:07.453" v="2040" actId="20577"/>
          <ac:spMkLst>
            <pc:docMk/>
            <pc:sldMk cId="3791170304" sldId="273"/>
            <ac:spMk id="5" creationId="{0340BCE5-58CF-50E6-32A2-54DB74AB5AFB}"/>
          </ac:spMkLst>
        </pc:spChg>
        <pc:picChg chg="del">
          <ac:chgData name="Tyler Milewski" userId="d8a66fee8314b92f" providerId="LiveId" clId="{C84B92C0-0BEA-4C39-9B74-17E8D7BEDFB3}" dt="2023-12-21T17:05:58.474" v="2028" actId="478"/>
          <ac:picMkLst>
            <pc:docMk/>
            <pc:sldMk cId="3791170304" sldId="273"/>
            <ac:picMk id="4" creationId="{154C3B82-20BD-CAAC-CCA8-65C5366DC141}"/>
          </ac:picMkLst>
        </pc:picChg>
        <pc:picChg chg="add mod">
          <ac:chgData name="Tyler Milewski" userId="d8a66fee8314b92f" providerId="LiveId" clId="{C84B92C0-0BEA-4C39-9B74-17E8D7BEDFB3}" dt="2023-12-21T17:08:31.448" v="2078" actId="1076"/>
          <ac:picMkLst>
            <pc:docMk/>
            <pc:sldMk cId="3791170304" sldId="273"/>
            <ac:picMk id="7" creationId="{0874348E-E88A-0664-CDEA-8A6CF6FEEF37}"/>
          </ac:picMkLst>
        </pc:picChg>
        <pc:picChg chg="add del">
          <ac:chgData name="Tyler Milewski" userId="d8a66fee8314b92f" providerId="LiveId" clId="{C84B92C0-0BEA-4C39-9B74-17E8D7BEDFB3}" dt="2023-12-21T17:09:01.266" v="2080" actId="478"/>
          <ac:picMkLst>
            <pc:docMk/>
            <pc:sldMk cId="3791170304" sldId="273"/>
            <ac:picMk id="9" creationId="{63A11BB0-04CF-CE97-3BDA-A17EB6956BA3}"/>
          </ac:picMkLst>
        </pc:picChg>
        <pc:picChg chg="add mod">
          <ac:chgData name="Tyler Milewski" userId="d8a66fee8314b92f" providerId="LiveId" clId="{C84B92C0-0BEA-4C39-9B74-17E8D7BEDFB3}" dt="2023-12-21T17:14:55.239" v="2113" actId="1076"/>
          <ac:picMkLst>
            <pc:docMk/>
            <pc:sldMk cId="3791170304" sldId="273"/>
            <ac:picMk id="11" creationId="{D1B71E41-2F34-B526-2109-6FDD2BDB86A8}"/>
          </ac:picMkLst>
        </pc:picChg>
      </pc:sldChg>
      <pc:sldChg chg="addSp delSp modSp add mod">
        <pc:chgData name="Tyler Milewski" userId="d8a66fee8314b92f" providerId="LiveId" clId="{C84B92C0-0BEA-4C39-9B74-17E8D7BEDFB3}" dt="2023-12-21T17:15:39.926" v="2118" actId="1076"/>
        <pc:sldMkLst>
          <pc:docMk/>
          <pc:sldMk cId="3565291436" sldId="274"/>
        </pc:sldMkLst>
        <pc:spChg chg="mod">
          <ac:chgData name="Tyler Milewski" userId="d8a66fee8314b92f" providerId="LiveId" clId="{C84B92C0-0BEA-4C39-9B74-17E8D7BEDFB3}" dt="2023-12-21T17:06:15.862" v="2050" actId="20577"/>
          <ac:spMkLst>
            <pc:docMk/>
            <pc:sldMk cId="3565291436" sldId="274"/>
            <ac:spMk id="2" creationId="{39CC08E8-840A-850A-0591-F8F0A7926F67}"/>
          </ac:spMkLst>
        </pc:spChg>
        <pc:spChg chg="mod">
          <ac:chgData name="Tyler Milewski" userId="d8a66fee8314b92f" providerId="LiveId" clId="{C84B92C0-0BEA-4C39-9B74-17E8D7BEDFB3}" dt="2023-12-21T17:06:19.283" v="2056" actId="20577"/>
          <ac:spMkLst>
            <pc:docMk/>
            <pc:sldMk cId="3565291436" sldId="274"/>
            <ac:spMk id="6" creationId="{BAA50577-C69E-264D-A345-4D807FC85D1F}"/>
          </ac:spMkLst>
        </pc:spChg>
        <pc:picChg chg="del">
          <ac:chgData name="Tyler Milewski" userId="d8a66fee8314b92f" providerId="LiveId" clId="{C84B92C0-0BEA-4C39-9B74-17E8D7BEDFB3}" dt="2023-12-21T17:06:23.172" v="2057" actId="478"/>
          <ac:picMkLst>
            <pc:docMk/>
            <pc:sldMk cId="3565291436" sldId="274"/>
            <ac:picMk id="5" creationId="{B8DCE6BF-F6DE-049D-1EE0-950EE7574F3E}"/>
          </ac:picMkLst>
        </pc:picChg>
        <pc:picChg chg="add mod">
          <ac:chgData name="Tyler Milewski" userId="d8a66fee8314b92f" providerId="LiveId" clId="{C84B92C0-0BEA-4C39-9B74-17E8D7BEDFB3}" dt="2023-12-21T17:09:14.222" v="2084" actId="1076"/>
          <ac:picMkLst>
            <pc:docMk/>
            <pc:sldMk cId="3565291436" sldId="274"/>
            <ac:picMk id="7" creationId="{E14690CC-A48C-6704-EB3F-D4CD845E9B52}"/>
          </ac:picMkLst>
        </pc:picChg>
        <pc:picChg chg="add mod">
          <ac:chgData name="Tyler Milewski" userId="d8a66fee8314b92f" providerId="LiveId" clId="{C84B92C0-0BEA-4C39-9B74-17E8D7BEDFB3}" dt="2023-12-21T17:15:39.926" v="2118" actId="1076"/>
          <ac:picMkLst>
            <pc:docMk/>
            <pc:sldMk cId="3565291436" sldId="274"/>
            <ac:picMk id="9" creationId="{24735B8D-7BA1-B5DD-26C8-D67D70AA9699}"/>
          </ac:picMkLst>
        </pc:picChg>
      </pc:sldChg>
      <pc:sldChg chg="addSp delSp modSp add mod">
        <pc:chgData name="Tyler Milewski" userId="d8a66fee8314b92f" providerId="LiveId" clId="{C84B92C0-0BEA-4C39-9B74-17E8D7BEDFB3}" dt="2023-12-21T17:16:15.984" v="2122" actId="1076"/>
        <pc:sldMkLst>
          <pc:docMk/>
          <pc:sldMk cId="4009337683" sldId="275"/>
        </pc:sldMkLst>
        <pc:spChg chg="mod">
          <ac:chgData name="Tyler Milewski" userId="d8a66fee8314b92f" providerId="LiveId" clId="{C84B92C0-0BEA-4C39-9B74-17E8D7BEDFB3}" dt="2023-12-21T17:06:33.214" v="2070" actId="20577"/>
          <ac:spMkLst>
            <pc:docMk/>
            <pc:sldMk cId="4009337683" sldId="275"/>
            <ac:spMk id="2" creationId="{39CC08E8-840A-850A-0591-F8F0A7926F67}"/>
          </ac:spMkLst>
        </pc:spChg>
        <pc:spChg chg="mod">
          <ac:chgData name="Tyler Milewski" userId="d8a66fee8314b92f" providerId="LiveId" clId="{C84B92C0-0BEA-4C39-9B74-17E8D7BEDFB3}" dt="2023-12-21T17:06:29.309" v="2064" actId="20577"/>
          <ac:spMkLst>
            <pc:docMk/>
            <pc:sldMk cId="4009337683" sldId="275"/>
            <ac:spMk id="8" creationId="{97CF4A90-18D2-94D3-ED2A-6786A6792BA0}"/>
          </ac:spMkLst>
        </pc:spChg>
        <pc:picChg chg="add mod">
          <ac:chgData name="Tyler Milewski" userId="d8a66fee8314b92f" providerId="LiveId" clId="{C84B92C0-0BEA-4C39-9B74-17E8D7BEDFB3}" dt="2023-12-21T17:09:58.010" v="2089" actId="1076"/>
          <ac:picMkLst>
            <pc:docMk/>
            <pc:sldMk cId="4009337683" sldId="275"/>
            <ac:picMk id="5" creationId="{00D6B841-737E-1AE2-B15B-DF7393B91130}"/>
          </ac:picMkLst>
        </pc:picChg>
        <pc:picChg chg="del">
          <ac:chgData name="Tyler Milewski" userId="d8a66fee8314b92f" providerId="LiveId" clId="{C84B92C0-0BEA-4C39-9B74-17E8D7BEDFB3}" dt="2023-12-21T17:06:25.656" v="2058" actId="478"/>
          <ac:picMkLst>
            <pc:docMk/>
            <pc:sldMk cId="4009337683" sldId="275"/>
            <ac:picMk id="7" creationId="{A679425F-29BC-EDB3-DA4D-4F8E56519C17}"/>
          </ac:picMkLst>
        </pc:picChg>
        <pc:picChg chg="add mod">
          <ac:chgData name="Tyler Milewski" userId="d8a66fee8314b92f" providerId="LiveId" clId="{C84B92C0-0BEA-4C39-9B74-17E8D7BEDFB3}" dt="2023-12-21T17:16:15.984" v="2122" actId="1076"/>
          <ac:picMkLst>
            <pc:docMk/>
            <pc:sldMk cId="4009337683" sldId="275"/>
            <ac:picMk id="9" creationId="{F4C9F079-70D8-7260-3321-E5DA1ACEC1D8}"/>
          </ac:picMkLst>
        </pc:picChg>
      </pc:sldChg>
      <pc:sldChg chg="addSp delSp modSp add mod">
        <pc:chgData name="Tyler Milewski" userId="d8a66fee8314b92f" providerId="LiveId" clId="{C84B92C0-0BEA-4C39-9B74-17E8D7BEDFB3}" dt="2024-01-02T21:30:02.959" v="2172" actId="1076"/>
        <pc:sldMkLst>
          <pc:docMk/>
          <pc:sldMk cId="2306945197" sldId="276"/>
        </pc:sldMkLst>
        <pc:spChg chg="add mod">
          <ac:chgData name="Tyler Milewski" userId="d8a66fee8314b92f" providerId="LiveId" clId="{C84B92C0-0BEA-4C39-9B74-17E8D7BEDFB3}" dt="2024-01-02T19:25:06.955" v="2160" actId="1076"/>
          <ac:spMkLst>
            <pc:docMk/>
            <pc:sldMk cId="2306945197" sldId="276"/>
            <ac:spMk id="4" creationId="{CA1E62DB-3A7C-C0C4-B2EE-DDB37EAC2428}"/>
          </ac:spMkLst>
        </pc:spChg>
        <pc:spChg chg="mod">
          <ac:chgData name="Tyler Milewski" userId="d8a66fee8314b92f" providerId="LiveId" clId="{C84B92C0-0BEA-4C39-9B74-17E8D7BEDFB3}" dt="2024-01-02T19:23:33.286" v="2126" actId="20577"/>
          <ac:spMkLst>
            <pc:docMk/>
            <pc:sldMk cId="2306945197" sldId="276"/>
            <ac:spMk id="7" creationId="{4350E905-3966-84CC-8942-0760D5443FDE}"/>
          </ac:spMkLst>
        </pc:spChg>
        <pc:spChg chg="add mod">
          <ac:chgData name="Tyler Milewski" userId="d8a66fee8314b92f" providerId="LiveId" clId="{C84B92C0-0BEA-4C39-9B74-17E8D7BEDFB3}" dt="2024-01-02T21:30:02.959" v="2172" actId="1076"/>
          <ac:spMkLst>
            <pc:docMk/>
            <pc:sldMk cId="2306945197" sldId="276"/>
            <ac:spMk id="9" creationId="{4A32C1D9-B717-A9A1-43FC-941814297262}"/>
          </ac:spMkLst>
        </pc:spChg>
        <pc:spChg chg="mod">
          <ac:chgData name="Tyler Milewski" userId="d8a66fee8314b92f" providerId="LiveId" clId="{C84B92C0-0BEA-4C39-9B74-17E8D7BEDFB3}" dt="2024-01-02T19:23:41.575" v="2131" actId="20577"/>
          <ac:spMkLst>
            <pc:docMk/>
            <pc:sldMk cId="2306945197" sldId="276"/>
            <ac:spMk id="14" creationId="{70AA982B-154B-37AD-8226-52C46C2C68A2}"/>
          </ac:spMkLst>
        </pc:spChg>
        <pc:picChg chg="del">
          <ac:chgData name="Tyler Milewski" userId="d8a66fee8314b92f" providerId="LiveId" clId="{C84B92C0-0BEA-4C39-9B74-17E8D7BEDFB3}" dt="2024-01-02T19:23:37.860" v="2128" actId="478"/>
          <ac:picMkLst>
            <pc:docMk/>
            <pc:sldMk cId="2306945197" sldId="276"/>
            <ac:picMk id="3" creationId="{78CB7D0C-655B-9EB2-D12D-AEF3AF0CFC8D}"/>
          </ac:picMkLst>
        </pc:picChg>
        <pc:picChg chg="del">
          <ac:chgData name="Tyler Milewski" userId="d8a66fee8314b92f" providerId="LiveId" clId="{C84B92C0-0BEA-4C39-9B74-17E8D7BEDFB3}" dt="2024-01-02T19:23:36.597" v="2127" actId="478"/>
          <ac:picMkLst>
            <pc:docMk/>
            <pc:sldMk cId="2306945197" sldId="276"/>
            <ac:picMk id="6" creationId="{D45C6D5E-699E-12AA-616D-19B61D8A41D5}"/>
          </ac:picMkLst>
        </pc:picChg>
      </pc:sldChg>
      <pc:sldChg chg="addSp delSp modSp add mod">
        <pc:chgData name="Tyler Milewski" userId="d8a66fee8314b92f" providerId="LiveId" clId="{C84B92C0-0BEA-4C39-9B74-17E8D7BEDFB3}" dt="2024-01-02T21:33:23.947" v="2299" actId="20577"/>
        <pc:sldMkLst>
          <pc:docMk/>
          <pc:sldMk cId="3174754948" sldId="277"/>
        </pc:sldMkLst>
        <pc:spChg chg="mod">
          <ac:chgData name="Tyler Milewski" userId="d8a66fee8314b92f" providerId="LiveId" clId="{C84B92C0-0BEA-4C39-9B74-17E8D7BEDFB3}" dt="2024-01-02T19:23:51.979" v="2139" actId="20577"/>
          <ac:spMkLst>
            <pc:docMk/>
            <pc:sldMk cId="3174754948" sldId="277"/>
            <ac:spMk id="2" creationId="{40ADF4F6-ABA6-315F-DBBD-030008FD0C0A}"/>
          </ac:spMkLst>
        </pc:spChg>
        <pc:spChg chg="mod">
          <ac:chgData name="Tyler Milewski" userId="d8a66fee8314b92f" providerId="LiveId" clId="{C84B92C0-0BEA-4C39-9B74-17E8D7BEDFB3}" dt="2024-01-02T19:23:55.570" v="2144" actId="20577"/>
          <ac:spMkLst>
            <pc:docMk/>
            <pc:sldMk cId="3174754948" sldId="277"/>
            <ac:spMk id="5" creationId="{0340BCE5-58CF-50E6-32A2-54DB74AB5AFB}"/>
          </ac:spMkLst>
        </pc:spChg>
        <pc:spChg chg="add mod">
          <ac:chgData name="Tyler Milewski" userId="d8a66fee8314b92f" providerId="LiveId" clId="{C84B92C0-0BEA-4C39-9B74-17E8D7BEDFB3}" dt="2024-01-02T21:33:23.947" v="2299" actId="20577"/>
          <ac:spMkLst>
            <pc:docMk/>
            <pc:sldMk cId="3174754948" sldId="277"/>
            <ac:spMk id="10" creationId="{5A67783E-5D99-5ADB-E798-40365B6FFEB6}"/>
          </ac:spMkLst>
        </pc:spChg>
        <pc:picChg chg="add mod">
          <ac:chgData name="Tyler Milewski" userId="d8a66fee8314b92f" providerId="LiveId" clId="{C84B92C0-0BEA-4C39-9B74-17E8D7BEDFB3}" dt="2024-01-02T19:26:53.390" v="2164" actId="1076"/>
          <ac:picMkLst>
            <pc:docMk/>
            <pc:sldMk cId="3174754948" sldId="277"/>
            <ac:picMk id="6" creationId="{213EB75A-04E3-4F93-C2B6-E4328473CE6F}"/>
          </ac:picMkLst>
        </pc:picChg>
        <pc:picChg chg="del">
          <ac:chgData name="Tyler Milewski" userId="d8a66fee8314b92f" providerId="LiveId" clId="{C84B92C0-0BEA-4C39-9B74-17E8D7BEDFB3}" dt="2024-01-02T19:23:45.275" v="2132" actId="478"/>
          <ac:picMkLst>
            <pc:docMk/>
            <pc:sldMk cId="3174754948" sldId="277"/>
            <ac:picMk id="7" creationId="{0874348E-E88A-0664-CDEA-8A6CF6FEEF37}"/>
          </ac:picMkLst>
        </pc:picChg>
        <pc:picChg chg="add mod">
          <ac:chgData name="Tyler Milewski" userId="d8a66fee8314b92f" providerId="LiveId" clId="{C84B92C0-0BEA-4C39-9B74-17E8D7BEDFB3}" dt="2024-01-02T21:30:55.827" v="2175" actId="14100"/>
          <ac:picMkLst>
            <pc:docMk/>
            <pc:sldMk cId="3174754948" sldId="277"/>
            <ac:picMk id="9" creationId="{0507A05E-2ED3-5A06-68FC-64F93F6C202F}"/>
          </ac:picMkLst>
        </pc:picChg>
        <pc:picChg chg="del">
          <ac:chgData name="Tyler Milewski" userId="d8a66fee8314b92f" providerId="LiveId" clId="{C84B92C0-0BEA-4C39-9B74-17E8D7BEDFB3}" dt="2024-01-02T19:23:45.275" v="2132" actId="478"/>
          <ac:picMkLst>
            <pc:docMk/>
            <pc:sldMk cId="3174754948" sldId="277"/>
            <ac:picMk id="11" creationId="{D1B71E41-2F34-B526-2109-6FDD2BDB86A8}"/>
          </ac:picMkLst>
        </pc:picChg>
      </pc:sldChg>
      <pc:sldChg chg="addSp delSp modSp add mod">
        <pc:chgData name="Tyler Milewski" userId="d8a66fee8314b92f" providerId="LiveId" clId="{C84B92C0-0BEA-4C39-9B74-17E8D7BEDFB3}" dt="2024-01-02T19:28:24.984" v="2166" actId="1076"/>
        <pc:sldMkLst>
          <pc:docMk/>
          <pc:sldMk cId="4251169959" sldId="278"/>
        </pc:sldMkLst>
        <pc:spChg chg="mod">
          <ac:chgData name="Tyler Milewski" userId="d8a66fee8314b92f" providerId="LiveId" clId="{C84B92C0-0BEA-4C39-9B74-17E8D7BEDFB3}" dt="2024-01-02T19:24:03.616" v="2148" actId="20577"/>
          <ac:spMkLst>
            <pc:docMk/>
            <pc:sldMk cId="4251169959" sldId="278"/>
            <ac:spMk id="2" creationId="{39CC08E8-840A-850A-0591-F8F0A7926F67}"/>
          </ac:spMkLst>
        </pc:spChg>
        <pc:spChg chg="add mod">
          <ac:chgData name="Tyler Milewski" userId="d8a66fee8314b92f" providerId="LiveId" clId="{C84B92C0-0BEA-4C39-9B74-17E8D7BEDFB3}" dt="2024-01-02T19:28:24.984" v="2166" actId="1076"/>
          <ac:spMkLst>
            <pc:docMk/>
            <pc:sldMk cId="4251169959" sldId="278"/>
            <ac:spMk id="5" creationId="{39A788AA-E0A3-7CA6-24FF-B41439C68221}"/>
          </ac:spMkLst>
        </pc:spChg>
        <pc:spChg chg="mod">
          <ac:chgData name="Tyler Milewski" userId="d8a66fee8314b92f" providerId="LiveId" clId="{C84B92C0-0BEA-4C39-9B74-17E8D7BEDFB3}" dt="2024-01-02T19:24:06.416" v="2151" actId="20577"/>
          <ac:spMkLst>
            <pc:docMk/>
            <pc:sldMk cId="4251169959" sldId="278"/>
            <ac:spMk id="6" creationId="{BAA50577-C69E-264D-A345-4D807FC85D1F}"/>
          </ac:spMkLst>
        </pc:spChg>
        <pc:picChg chg="del">
          <ac:chgData name="Tyler Milewski" userId="d8a66fee8314b92f" providerId="LiveId" clId="{C84B92C0-0BEA-4C39-9B74-17E8D7BEDFB3}" dt="2024-01-02T19:23:59.458" v="2145" actId="478"/>
          <ac:picMkLst>
            <pc:docMk/>
            <pc:sldMk cId="4251169959" sldId="278"/>
            <ac:picMk id="7" creationId="{E14690CC-A48C-6704-EB3F-D4CD845E9B52}"/>
          </ac:picMkLst>
        </pc:picChg>
        <pc:picChg chg="del">
          <ac:chgData name="Tyler Milewski" userId="d8a66fee8314b92f" providerId="LiveId" clId="{C84B92C0-0BEA-4C39-9B74-17E8D7BEDFB3}" dt="2024-01-02T19:23:59.458" v="2145" actId="478"/>
          <ac:picMkLst>
            <pc:docMk/>
            <pc:sldMk cId="4251169959" sldId="278"/>
            <ac:picMk id="9" creationId="{24735B8D-7BA1-B5DD-26C8-D67D70AA9699}"/>
          </ac:picMkLst>
        </pc:picChg>
      </pc:sldChg>
      <pc:sldChg chg="addSp delSp modSp add mod">
        <pc:chgData name="Tyler Milewski" userId="d8a66fee8314b92f" providerId="LiveId" clId="{C84B92C0-0BEA-4C39-9B74-17E8D7BEDFB3}" dt="2024-01-02T21:36:16.263" v="2357" actId="20577"/>
        <pc:sldMkLst>
          <pc:docMk/>
          <pc:sldMk cId="3918190500" sldId="279"/>
        </pc:sldMkLst>
        <pc:spChg chg="mod">
          <ac:chgData name="Tyler Milewski" userId="d8a66fee8314b92f" providerId="LiveId" clId="{C84B92C0-0BEA-4C39-9B74-17E8D7BEDFB3}" dt="2024-01-02T19:24:16.636" v="2158" actId="20577"/>
          <ac:spMkLst>
            <pc:docMk/>
            <pc:sldMk cId="3918190500" sldId="279"/>
            <ac:spMk id="2" creationId="{39CC08E8-840A-850A-0591-F8F0A7926F67}"/>
          </ac:spMkLst>
        </pc:spChg>
        <pc:spChg chg="mod">
          <ac:chgData name="Tyler Milewski" userId="d8a66fee8314b92f" providerId="LiveId" clId="{C84B92C0-0BEA-4C39-9B74-17E8D7BEDFB3}" dt="2024-01-02T19:24:13.360" v="2155" actId="20577"/>
          <ac:spMkLst>
            <pc:docMk/>
            <pc:sldMk cId="3918190500" sldId="279"/>
            <ac:spMk id="8" creationId="{97CF4A90-18D2-94D3-ED2A-6786A6792BA0}"/>
          </ac:spMkLst>
        </pc:spChg>
        <pc:spChg chg="add mod">
          <ac:chgData name="Tyler Milewski" userId="d8a66fee8314b92f" providerId="LiveId" clId="{C84B92C0-0BEA-4C39-9B74-17E8D7BEDFB3}" dt="2024-01-02T21:36:16.263" v="2357" actId="20577"/>
          <ac:spMkLst>
            <pc:docMk/>
            <pc:sldMk cId="3918190500" sldId="279"/>
            <ac:spMk id="11" creationId="{85F837E9-E449-8B05-E733-FDD7B70989F4}"/>
          </ac:spMkLst>
        </pc:spChg>
        <pc:picChg chg="del">
          <ac:chgData name="Tyler Milewski" userId="d8a66fee8314b92f" providerId="LiveId" clId="{C84B92C0-0BEA-4C39-9B74-17E8D7BEDFB3}" dt="2024-01-02T19:24:10.283" v="2152" actId="478"/>
          <ac:picMkLst>
            <pc:docMk/>
            <pc:sldMk cId="3918190500" sldId="279"/>
            <ac:picMk id="5" creationId="{00D6B841-737E-1AE2-B15B-DF7393B91130}"/>
          </ac:picMkLst>
        </pc:picChg>
        <pc:picChg chg="add mod">
          <ac:chgData name="Tyler Milewski" userId="d8a66fee8314b92f" providerId="LiveId" clId="{C84B92C0-0BEA-4C39-9B74-17E8D7BEDFB3}" dt="2024-01-02T19:29:30.882" v="2170" actId="1076"/>
          <ac:picMkLst>
            <pc:docMk/>
            <pc:sldMk cId="3918190500" sldId="279"/>
            <ac:picMk id="6" creationId="{925109FC-84BE-3C7B-3FEF-97CFF2DB4413}"/>
          </ac:picMkLst>
        </pc:picChg>
        <pc:picChg chg="del">
          <ac:chgData name="Tyler Milewski" userId="d8a66fee8314b92f" providerId="LiveId" clId="{C84B92C0-0BEA-4C39-9B74-17E8D7BEDFB3}" dt="2024-01-02T19:24:10.283" v="2152" actId="478"/>
          <ac:picMkLst>
            <pc:docMk/>
            <pc:sldMk cId="3918190500" sldId="279"/>
            <ac:picMk id="9" creationId="{F4C9F079-70D8-7260-3321-E5DA1ACEC1D8}"/>
          </ac:picMkLst>
        </pc:picChg>
        <pc:picChg chg="add mod">
          <ac:chgData name="Tyler Milewski" userId="d8a66fee8314b92f" providerId="LiveId" clId="{C84B92C0-0BEA-4C39-9B74-17E8D7BEDFB3}" dt="2024-01-02T21:34:39.391" v="2304" actId="1076"/>
          <ac:picMkLst>
            <pc:docMk/>
            <pc:sldMk cId="3918190500" sldId="279"/>
            <ac:picMk id="10" creationId="{0099A5BB-DD78-DDA9-FDA4-BD2B6F14DDC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55D89-EC58-400D-B0F7-643E06BB23A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51176-B052-47BC-AA7C-02ADF439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4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in TRN vs SUB: Ugt8a, </a:t>
            </a:r>
            <a:r>
              <a:rPr lang="en-US" dirty="0" err="1"/>
              <a:t>Mobp</a:t>
            </a:r>
            <a:r>
              <a:rPr lang="en-US" dirty="0"/>
              <a:t> </a:t>
            </a:r>
          </a:p>
          <a:p>
            <a:r>
              <a:rPr lang="en-US" dirty="0"/>
              <a:t>Down in TRN vs SUB: Magi3, Ift122, Zbtb46, Cdc42ep3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51176-B052-47BC-AA7C-02ADF439AF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63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in TRN vs SUB: Ugt8a, </a:t>
            </a:r>
            <a:r>
              <a:rPr lang="en-US" dirty="0" err="1"/>
              <a:t>Mobp</a:t>
            </a:r>
            <a:r>
              <a:rPr lang="en-US" dirty="0"/>
              <a:t> </a:t>
            </a:r>
          </a:p>
          <a:p>
            <a:r>
              <a:rPr lang="en-US" dirty="0"/>
              <a:t>Down in TRN vs SUB: Magi3, Ift122, Zbtb46, Cdc42ep3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51176-B052-47BC-AA7C-02ADF439AF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 vs stable in both time points </a:t>
            </a:r>
          </a:p>
          <a:p>
            <a:r>
              <a:rPr lang="en-US" dirty="0"/>
              <a:t>UP: Strip2</a:t>
            </a:r>
          </a:p>
          <a:p>
            <a:r>
              <a:rPr lang="en-US" dirty="0"/>
              <a:t>DOWN: Pyroxd2, Etv6, Pitpnm3, Cxxc5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 terms: </a:t>
            </a:r>
          </a:p>
          <a:p>
            <a:r>
              <a:rPr lang="en-US" dirty="0"/>
              <a:t>ASC70: UP -&gt;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fatty acid beta-oxidation; fatty acid catabolic process;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fatty acid oxidation;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lipid oxidation</a:t>
            </a:r>
            <a:r>
              <a:rPr lang="en-US" dirty="0"/>
              <a:t>  Down -&gt; no significant go –terms identified </a:t>
            </a:r>
          </a:p>
          <a:p>
            <a:r>
              <a:rPr lang="en-US" dirty="0"/>
              <a:t>ASC25: no significant go –terms identified </a:t>
            </a:r>
          </a:p>
          <a:p>
            <a:r>
              <a:rPr lang="en-US" dirty="0"/>
              <a:t>DES70:</a:t>
            </a:r>
          </a:p>
          <a:p>
            <a:r>
              <a:rPr lang="en-US" dirty="0"/>
              <a:t>UP -&gt; leukocyte chemotaxis; myeloid leukocyte migration; mesenchymal cell differentiation; regulation of extrinsic apoptotic signaling pathway</a:t>
            </a:r>
          </a:p>
          <a:p>
            <a:r>
              <a:rPr lang="en-US" dirty="0"/>
              <a:t>DOWN -&gt; no significant go –terms identified </a:t>
            </a:r>
          </a:p>
          <a:p>
            <a:r>
              <a:rPr lang="en-US" dirty="0"/>
              <a:t>DES25: no significant go –terms identified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51176-B052-47BC-AA7C-02ADF439AF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6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51176-B052-47BC-AA7C-02ADF439AF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06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51176-B052-47BC-AA7C-02ADF439AF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9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8902-3767-BA0A-E576-E56FBBEBE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70AF9-933B-D3C0-8900-C63FD5097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D348A-9B41-B5CC-3E14-61AF1E41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BD48B-8AD7-E435-7E21-8806B8F0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738F2-B797-5F9D-BF97-46D7B41C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0C80-C14F-C257-FEE5-B9EEAAD8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A8A3E-DB24-7F1B-C13E-80D5217D2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3EAAE-F0BE-C9A3-728D-4A266AEB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90A9E-A43C-31FB-9288-CCF3CB02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78933-D227-261C-8E32-5C4EEB95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433D1-4CF0-BD1F-1D6F-4B8B2677F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81A22-49DA-065F-160E-D99FAB9AB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04B22-0AC9-F354-85F1-56002229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543E-2EA3-ED03-A5EF-5625EC9F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3FE8-8F4E-9738-946E-9711B977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6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AE7D-4D64-E288-E7D9-3D10D6CD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91AD6-CE62-7D5E-A1B8-9D71DF0B1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C0F94-41D1-F5A8-9D0E-7A4E5E27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226E0-741A-5417-471B-9C1633F7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830D-D5CB-E19A-E4CA-0404B079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8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DBF2-B4BE-C711-E51E-E69ADE47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3D0D-E445-9D0D-6B71-1E94EFBFF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4AAB0-4E89-F853-B4AE-8204EDB9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4172A-C0F7-E994-6B94-3133FA5C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DC19A-AEDC-BDB4-1ECC-A6B9CCD8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6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4EF6-F50B-9803-8F38-64C44D40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7B9B-D720-8A4A-3993-EAEBA8733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C5E42-630F-8F4D-B7DB-37DDE119A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FA8A5-FAD9-FB71-F823-486439FA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AF4C8-9D09-BB2D-8A14-B1C3089E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F8DF6-07DB-E5BF-18A7-601179A4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4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148C-3692-708A-8929-53E16CD4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DCBDE-35EE-EC1F-E22B-13EC46BFB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17967-9A06-8C6D-83D6-9760E770B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17C9A-FFB2-6EAC-82CF-BDD1EF348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56291D-B851-7280-0612-7FB3FC8EF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EC816-5417-F046-3B85-6C4E110B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4B97B-EE87-1867-923A-0B717B94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A4892-C3DD-9DB3-8DDA-485572C1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85BD-2C5D-2B5E-1788-FB0C024C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F2AB2-4BB8-12AE-402C-169CBE81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56800-5D07-0144-F701-00B85F54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3031-FD8A-E0DF-BA1D-B7668364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1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9C1D1-06E9-D3AD-8F79-48F75C04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FEC2E-7A9B-767E-BF29-918FFBD8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2F772-B172-2B2E-75EC-723B3B05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3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70F1-F71C-4375-1B31-4C7E0705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E2D71-DABE-87A6-FE3F-22966DF96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65D4B-DC8B-9FA1-B31C-EE118B4DE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66B08-A8AA-8E6F-5CDD-11679EBB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D717F-FD6E-3C04-F1F7-492246F9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F16AE-41FF-FF85-5251-AC536809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5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2662-3876-BF42-6A9B-EA038857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59198-603D-FC16-8463-6D93C5589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ECB23-3C76-6A0C-DC26-C7E9E95A7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663C2-AA5A-6CB6-891D-145953C4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A0814-5073-FB0E-B8C2-38F46DA3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72CED-9E20-3306-6043-9890812D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4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30969-1B9E-8918-BB51-DB174BED1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53A19-0536-AD3E-F759-F7358207C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E7DF9-3498-69A4-7AD6-7AB0CC849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84534-6838-424D-A0FD-02358E33BB30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BC33-C173-B99D-8243-0B842807C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5B700-C23A-7F6E-DF73-FA3B81CCC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3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25;p5">
            <a:extLst>
              <a:ext uri="{FF2B5EF4-FFF2-40B4-BE49-F238E27FC236}">
                <a16:creationId xmlns:a16="http://schemas.microsoft.com/office/drawing/2014/main" id="{65F643B5-787B-EAA7-505B-640EB4D89C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682437"/>
              </p:ext>
            </p:extLst>
          </p:nvPr>
        </p:nvGraphicFramePr>
        <p:xfrm>
          <a:off x="63258" y="1620328"/>
          <a:ext cx="12065484" cy="36173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09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1711153167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4017333467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4071868555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886756464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3234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latin typeface="+mn-lt"/>
                      </a:endParaRPr>
                    </a:p>
                  </a:txBody>
                  <a:tcPr marL="57614" marR="57614" marT="28807" marB="2880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i="1" u="none" strike="noStrike" cap="none" dirty="0">
                          <a:latin typeface="+mn-lt"/>
                        </a:rPr>
                        <a:t>70 min Social Reorganization </a:t>
                      </a:r>
                      <a:endParaRPr sz="18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i="1" u="none" strike="noStrike" cap="none" dirty="0">
                          <a:latin typeface="+mn-lt"/>
                        </a:rPr>
                        <a:t>25 </a:t>
                      </a:r>
                      <a:r>
                        <a:rPr lang="en-US" sz="1800" b="1" i="1" u="none" strike="noStrike" cap="none" dirty="0" err="1">
                          <a:latin typeface="+mn-lt"/>
                        </a:rPr>
                        <a:t>hr</a:t>
                      </a:r>
                      <a:r>
                        <a:rPr lang="en-US" sz="1800" b="1" i="1" u="none" strike="noStrike" cap="none" dirty="0">
                          <a:latin typeface="+mn-lt"/>
                        </a:rPr>
                        <a:t> Social Reorganization </a:t>
                      </a:r>
                      <a:endParaRPr sz="18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  <a:cs typeface="Arial" panose="020B0604020202020204" pitchFamily="34" charset="0"/>
                        </a:rPr>
                        <a:t>ASC vs. DOM</a:t>
                      </a:r>
                      <a:endParaRPr sz="1600" b="1" u="none" strike="noStrike" cap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  <a:cs typeface="Arial" panose="020B0604020202020204" pitchFamily="34" charset="0"/>
                        </a:rPr>
                        <a:t>DES vs. DOM</a:t>
                      </a:r>
                      <a:endParaRPr sz="1600" b="1" u="none" strike="noStrike" cap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  <a:cs typeface="Arial" panose="020B0604020202020204" pitchFamily="34" charset="0"/>
                        </a:rPr>
                        <a:t>ASC vs. SUB</a:t>
                      </a:r>
                      <a:endParaRPr sz="1600" b="1" u="none" strike="noStrike" cap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900" u="none" strike="noStrike" cap="none" dirty="0"/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  <a:cs typeface="Arial" panose="020B0604020202020204" pitchFamily="34" charset="0"/>
                        </a:rPr>
                        <a:t>DES vs. SUB</a:t>
                      </a:r>
                      <a:endParaRPr sz="1600" b="1" u="none" strike="noStrike" cap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  <a:cs typeface="Arial" panose="020B0604020202020204" pitchFamily="34" charset="0"/>
                        </a:rPr>
                        <a:t>ASC vs. DOM</a:t>
                      </a:r>
                      <a:endParaRPr sz="1600" b="1" u="none" strike="noStrike" cap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  <a:cs typeface="Arial" panose="020B0604020202020204" pitchFamily="34" charset="0"/>
                        </a:rPr>
                        <a:t>DES vs. DOM</a:t>
                      </a:r>
                      <a:endParaRPr sz="1600" b="1" u="none" strike="noStrike" cap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  <a:cs typeface="Arial" panose="020B0604020202020204" pitchFamily="34" charset="0"/>
                        </a:rPr>
                        <a:t>ASC vs. SUB</a:t>
                      </a:r>
                      <a:endParaRPr sz="1600" b="1" u="none" strike="noStrike" cap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900" u="none" strike="noStrike" cap="none" dirty="0"/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  <a:cs typeface="Arial" panose="020B0604020202020204" pitchFamily="34" charset="0"/>
                        </a:rPr>
                        <a:t>DES vs. SUB</a:t>
                      </a:r>
                      <a:endParaRPr sz="1600" b="1" u="none" strike="noStrike" cap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</a:rPr>
                        <a:t>Log Fold Change</a:t>
                      </a:r>
                      <a:endParaRPr sz="1600" b="1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↑↑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+mn-lt"/>
                        </a:rPr>
                        <a:t>↓↓</a:t>
                      </a:r>
                      <a:endParaRPr sz="1600" u="none" strike="noStrike" cap="none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+mn-lt"/>
                        </a:rPr>
                        <a:t>↑↑</a:t>
                      </a:r>
                      <a:endParaRPr sz="1600" u="none" strike="noStrike" cap="none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↓↓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↑↑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↓↓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↑↑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↓↓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+mn-lt"/>
                        </a:rPr>
                        <a:t>↑↑</a:t>
                      </a:r>
                      <a:endParaRPr sz="1600" u="none" strike="noStrike" cap="none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↓↓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↑↑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↓↓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↑↑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↓↓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+mn-lt"/>
                        </a:rPr>
                        <a:t>↑↑</a:t>
                      </a:r>
                      <a:endParaRPr sz="1600" u="none" strike="noStrike" cap="none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↓↓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</a:rPr>
                        <a:t>≥ 0.20</a:t>
                      </a:r>
                      <a:endParaRPr sz="1600" b="1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385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325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366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447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396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467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842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795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252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241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216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169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331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299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452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366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</a:rPr>
                        <a:t>0.20 – 0.50</a:t>
                      </a:r>
                      <a:endParaRPr sz="1600" b="1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357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260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268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375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327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353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533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603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175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219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148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137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267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245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354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262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</a:rPr>
                        <a:t>0.50 – 1.00</a:t>
                      </a:r>
                      <a:endParaRPr sz="1600" b="1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63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61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110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241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159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63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81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88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</a:rPr>
                        <a:t>&gt; 1.00</a:t>
                      </a:r>
                      <a:endParaRPr sz="1600" b="1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23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41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3CDE7C-D47B-54FB-1B5C-90EA54328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9" y="166952"/>
            <a:ext cx="5724825" cy="2806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F23580-988C-B076-F2FF-DC427D64F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989" y="17596"/>
            <a:ext cx="5641675" cy="3006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38ED5C-A187-EAC5-8886-3D6890D2E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10" y="3429000"/>
            <a:ext cx="5899690" cy="30597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D7B5EF-3D30-6F03-B81B-1D055089C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233" y="3582928"/>
            <a:ext cx="5453185" cy="290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8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F8E0E0-0007-FFAF-F3A1-09F93BC0E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84" y="1004886"/>
            <a:ext cx="1668536" cy="1496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370E92-F24E-3C50-25EB-39B8D557C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876" y="1051250"/>
            <a:ext cx="1196276" cy="16171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2259F-4FB5-2187-EE18-64771E0CF94C}"/>
              </a:ext>
            </a:extLst>
          </p:cNvPr>
          <p:cNvSpPr txBox="1"/>
          <p:nvPr/>
        </p:nvSpPr>
        <p:spPr>
          <a:xfrm>
            <a:off x="684362" y="569344"/>
            <a:ext cx="14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 70 min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9ABA64-8778-FCFE-63CE-0FAA60A0D980}"/>
              </a:ext>
            </a:extLst>
          </p:cNvPr>
          <p:cNvSpPr txBox="1"/>
          <p:nvPr/>
        </p:nvSpPr>
        <p:spPr>
          <a:xfrm>
            <a:off x="7169526" y="1182235"/>
            <a:ext cx="41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 in TRN vs SUB at both time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2FECD-E2F2-5FA4-B19B-E030E3D8F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451" y="1051250"/>
            <a:ext cx="1415025" cy="2469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7A557-E1D7-90CF-C42C-CDBF677AD0FF}"/>
              </a:ext>
            </a:extLst>
          </p:cNvPr>
          <p:cNvSpPr txBox="1"/>
          <p:nvPr/>
        </p:nvSpPr>
        <p:spPr>
          <a:xfrm>
            <a:off x="3564273" y="721744"/>
            <a:ext cx="12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 25hr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873968-A606-1B38-4DA7-7F78F24CE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201" y="2091014"/>
            <a:ext cx="2037793" cy="222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64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50E905-3966-84CC-8942-0760D5443FDE}"/>
              </a:ext>
            </a:extLst>
          </p:cNvPr>
          <p:cNvSpPr txBox="1"/>
          <p:nvPr/>
        </p:nvSpPr>
        <p:spPr>
          <a:xfrm>
            <a:off x="312666" y="342163"/>
            <a:ext cx="118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ATP70min: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2131D-DCD1-2D6E-A8A3-4910E19904B1}"/>
              </a:ext>
            </a:extLst>
          </p:cNvPr>
          <p:cNvSpPr txBox="1"/>
          <p:nvPr/>
        </p:nvSpPr>
        <p:spPr>
          <a:xfrm>
            <a:off x="544216" y="867205"/>
            <a:ext cx="1727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DES-DOM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FA6D42-D875-8E95-C11E-36EB9A39E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80" y="1425388"/>
            <a:ext cx="4399481" cy="34744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AA982B-154B-37AD-8226-52C46C2C68A2}"/>
              </a:ext>
            </a:extLst>
          </p:cNvPr>
          <p:cNvSpPr txBox="1"/>
          <p:nvPr/>
        </p:nvSpPr>
        <p:spPr>
          <a:xfrm>
            <a:off x="6530586" y="548641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ATP25hr: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C0B3D5-B86D-EF88-EB81-740B16EEF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213" y="1936525"/>
            <a:ext cx="3462506" cy="5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9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ADF4F6-ABA6-315F-DBBD-030008FD0C0A}"/>
              </a:ext>
            </a:extLst>
          </p:cNvPr>
          <p:cNvSpPr txBox="1"/>
          <p:nvPr/>
        </p:nvSpPr>
        <p:spPr>
          <a:xfrm>
            <a:off x="312666" y="342163"/>
            <a:ext cx="118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ATP70min: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95EB7-30FB-0A86-0086-7EB84D8D8BCA}"/>
              </a:ext>
            </a:extLst>
          </p:cNvPr>
          <p:cNvSpPr txBox="1"/>
          <p:nvPr/>
        </p:nvSpPr>
        <p:spPr>
          <a:xfrm>
            <a:off x="1911884" y="203663"/>
            <a:ext cx="1727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DES-SUB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C3B82-20BD-CAAC-CCA8-65C5366DC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705" y="711495"/>
            <a:ext cx="4263059" cy="5858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40BCE5-58CF-50E6-32A2-54DB74AB5AFB}"/>
              </a:ext>
            </a:extLst>
          </p:cNvPr>
          <p:cNvSpPr txBox="1"/>
          <p:nvPr/>
        </p:nvSpPr>
        <p:spPr>
          <a:xfrm>
            <a:off x="6530586" y="548641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ATP25hr: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105EBE-0653-8A2C-BB27-A8D6FAAF3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650" y="2430347"/>
            <a:ext cx="3813256" cy="146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84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CC08E8-840A-850A-0591-F8F0A7926F67}"/>
              </a:ext>
            </a:extLst>
          </p:cNvPr>
          <p:cNvSpPr txBox="1"/>
          <p:nvPr/>
        </p:nvSpPr>
        <p:spPr>
          <a:xfrm>
            <a:off x="312666" y="342163"/>
            <a:ext cx="118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ATP70min: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37FDE8-AECB-AE6C-B42B-85A8449DD7B7}"/>
              </a:ext>
            </a:extLst>
          </p:cNvPr>
          <p:cNvSpPr txBox="1"/>
          <p:nvPr/>
        </p:nvSpPr>
        <p:spPr>
          <a:xfrm flipH="1">
            <a:off x="171082" y="996991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ASC_DOM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CE6BF-F6DE-049D-1EE0-950EE7574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67" y="1563329"/>
            <a:ext cx="4028323" cy="4188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A50577-C69E-264D-A345-4D807FC85D1F}"/>
              </a:ext>
            </a:extLst>
          </p:cNvPr>
          <p:cNvSpPr txBox="1"/>
          <p:nvPr/>
        </p:nvSpPr>
        <p:spPr>
          <a:xfrm>
            <a:off x="6530586" y="548641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ATP25hr: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2B68B-B728-F789-FF39-E19206368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483" y="2070548"/>
            <a:ext cx="3751658" cy="19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90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CC08E8-840A-850A-0591-F8F0A7926F67}"/>
              </a:ext>
            </a:extLst>
          </p:cNvPr>
          <p:cNvSpPr txBox="1"/>
          <p:nvPr/>
        </p:nvSpPr>
        <p:spPr>
          <a:xfrm>
            <a:off x="6530586" y="548641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ATP25hr: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B7C643-C87A-5599-151E-8124D8B6A438}"/>
              </a:ext>
            </a:extLst>
          </p:cNvPr>
          <p:cNvSpPr txBox="1"/>
          <p:nvPr/>
        </p:nvSpPr>
        <p:spPr>
          <a:xfrm>
            <a:off x="495547" y="831808"/>
            <a:ext cx="215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ASC_SUB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79425F-29BC-EDB3-DA4D-4F8E56519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04" y="1448913"/>
            <a:ext cx="3936260" cy="40827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CF4A90-18D2-94D3-ED2A-6786A6792BA0}"/>
              </a:ext>
            </a:extLst>
          </p:cNvPr>
          <p:cNvSpPr txBox="1"/>
          <p:nvPr/>
        </p:nvSpPr>
        <p:spPr>
          <a:xfrm>
            <a:off x="465066" y="494563"/>
            <a:ext cx="118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ATP70min: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28E1C5-4C9A-2480-A795-1564C17D0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75" y="1769619"/>
            <a:ext cx="5840073" cy="210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99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50E905-3966-84CC-8942-0760D5443FDE}"/>
              </a:ext>
            </a:extLst>
          </p:cNvPr>
          <p:cNvSpPr txBox="1"/>
          <p:nvPr/>
        </p:nvSpPr>
        <p:spPr>
          <a:xfrm>
            <a:off x="312666" y="34216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C70min: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2131D-DCD1-2D6E-A8A3-4910E19904B1}"/>
              </a:ext>
            </a:extLst>
          </p:cNvPr>
          <p:cNvSpPr txBox="1"/>
          <p:nvPr/>
        </p:nvSpPr>
        <p:spPr>
          <a:xfrm>
            <a:off x="544216" y="867205"/>
            <a:ext cx="1727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DES-DOM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AA982B-154B-37AD-8226-52C46C2C68A2}"/>
              </a:ext>
            </a:extLst>
          </p:cNvPr>
          <p:cNvSpPr txBox="1"/>
          <p:nvPr/>
        </p:nvSpPr>
        <p:spPr>
          <a:xfrm>
            <a:off x="6530586" y="548641"/>
            <a:ext cx="96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cyt25hr: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CB7D0C-655B-9EB2-D12D-AEF3AF0CF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751" y="1466341"/>
            <a:ext cx="5622159" cy="3772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5C6D5E-699E-12AA-616D-19B61D8A4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26" y="1466341"/>
            <a:ext cx="3217305" cy="451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07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ADF4F6-ABA6-315F-DBBD-030008FD0C0A}"/>
              </a:ext>
            </a:extLst>
          </p:cNvPr>
          <p:cNvSpPr txBox="1"/>
          <p:nvPr/>
        </p:nvSpPr>
        <p:spPr>
          <a:xfrm>
            <a:off x="312666" y="34216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cty70min: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95EB7-30FB-0A86-0086-7EB84D8D8BCA}"/>
              </a:ext>
            </a:extLst>
          </p:cNvPr>
          <p:cNvSpPr txBox="1"/>
          <p:nvPr/>
        </p:nvSpPr>
        <p:spPr>
          <a:xfrm>
            <a:off x="1911884" y="203663"/>
            <a:ext cx="1727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DES-SUB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0BCE5-58CF-50E6-32A2-54DB74AB5AFB}"/>
              </a:ext>
            </a:extLst>
          </p:cNvPr>
          <p:cNvSpPr txBox="1"/>
          <p:nvPr/>
        </p:nvSpPr>
        <p:spPr>
          <a:xfrm>
            <a:off x="6530586" y="548641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cty25hr: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4348E-E88A-0664-CDEA-8A6CF6FEE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614" y="1649231"/>
            <a:ext cx="3729343" cy="4397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B71E41-2F34-B526-2109-6FDD2BDB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524" y="849994"/>
            <a:ext cx="2926911" cy="54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70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CC08E8-840A-850A-0591-F8F0A7926F67}"/>
              </a:ext>
            </a:extLst>
          </p:cNvPr>
          <p:cNvSpPr txBox="1"/>
          <p:nvPr/>
        </p:nvSpPr>
        <p:spPr>
          <a:xfrm>
            <a:off x="312666" y="34216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cty70min: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37FDE8-AECB-AE6C-B42B-85A8449DD7B7}"/>
              </a:ext>
            </a:extLst>
          </p:cNvPr>
          <p:cNvSpPr txBox="1"/>
          <p:nvPr/>
        </p:nvSpPr>
        <p:spPr>
          <a:xfrm flipH="1">
            <a:off x="171082" y="996991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ASC_DOM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50577-C69E-264D-A345-4D807FC85D1F}"/>
              </a:ext>
            </a:extLst>
          </p:cNvPr>
          <p:cNvSpPr txBox="1"/>
          <p:nvPr/>
        </p:nvSpPr>
        <p:spPr>
          <a:xfrm>
            <a:off x="6530586" y="548641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cty25hr: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690CC-A48C-6704-EB3F-D4CD845E9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951" y="1420817"/>
            <a:ext cx="4709246" cy="4165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735B8D-7BA1-B5DD-26C8-D67D70AA9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784" y="1299644"/>
            <a:ext cx="3443109" cy="483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9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159B57-23BD-9E18-9098-D28C3567E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733600"/>
              </p:ext>
            </p:extLst>
          </p:nvPr>
        </p:nvGraphicFramePr>
        <p:xfrm>
          <a:off x="833885" y="925899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AEDF3D-DC7E-D0E2-ADF9-C960DC5AD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8708"/>
              </p:ext>
            </p:extLst>
          </p:nvPr>
        </p:nvGraphicFramePr>
        <p:xfrm>
          <a:off x="4600753" y="925903"/>
          <a:ext cx="3565584" cy="1682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992ABF-BCA6-1B01-BF07-0CC8A573B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405696"/>
              </p:ext>
            </p:extLst>
          </p:nvPr>
        </p:nvGraphicFramePr>
        <p:xfrm>
          <a:off x="8367621" y="925899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SUB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6A89425-2AA4-C5E1-98C2-2C1DFE35A901}"/>
              </a:ext>
            </a:extLst>
          </p:cNvPr>
          <p:cNvSpPr txBox="1"/>
          <p:nvPr/>
        </p:nvSpPr>
        <p:spPr>
          <a:xfrm>
            <a:off x="299048" y="1000669"/>
            <a:ext cx="461665" cy="15585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/>
              <a:t>70 minutes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461BB6-4C08-1802-819E-4E2711294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47672"/>
              </p:ext>
            </p:extLst>
          </p:nvPr>
        </p:nvGraphicFramePr>
        <p:xfrm>
          <a:off x="836759" y="2826595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b="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b="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56E8830-682E-327C-3D5A-676E0A96F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49760"/>
              </p:ext>
            </p:extLst>
          </p:nvPr>
        </p:nvGraphicFramePr>
        <p:xfrm>
          <a:off x="4603627" y="2826599"/>
          <a:ext cx="3565584" cy="1682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70A1E2D-4E4D-C1A8-9270-65ABC5FEB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815791"/>
              </p:ext>
            </p:extLst>
          </p:nvPr>
        </p:nvGraphicFramePr>
        <p:xfrm>
          <a:off x="8370495" y="2826595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SUB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4A3A719-E98A-4504-9C18-AC10B2A9FA85}"/>
              </a:ext>
            </a:extLst>
          </p:cNvPr>
          <p:cNvSpPr txBox="1"/>
          <p:nvPr/>
        </p:nvSpPr>
        <p:spPr>
          <a:xfrm>
            <a:off x="301922" y="2901365"/>
            <a:ext cx="461665" cy="15585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/>
              <a:t>25 hours 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9F9CB54-3E00-9BD6-95FB-9FC51C036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43065"/>
              </p:ext>
            </p:extLst>
          </p:nvPr>
        </p:nvGraphicFramePr>
        <p:xfrm>
          <a:off x="845384" y="4796290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5D798A4-0836-125E-2243-667F76662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08745"/>
              </p:ext>
            </p:extLst>
          </p:nvPr>
        </p:nvGraphicFramePr>
        <p:xfrm>
          <a:off x="4612252" y="4796294"/>
          <a:ext cx="3565584" cy="1682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D9320DB-B5CC-4A69-EC3E-EE97C1DAA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949876"/>
              </p:ext>
            </p:extLst>
          </p:nvPr>
        </p:nvGraphicFramePr>
        <p:xfrm>
          <a:off x="8379120" y="4796290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SUB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245E31E-8A01-4216-AB7F-FFEAA826839C}"/>
              </a:ext>
            </a:extLst>
          </p:cNvPr>
          <p:cNvSpPr txBox="1"/>
          <p:nvPr/>
        </p:nvSpPr>
        <p:spPr>
          <a:xfrm>
            <a:off x="310547" y="4871060"/>
            <a:ext cx="461665" cy="15585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/>
              <a:t>Overlap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D538CE-BC48-F4C6-3D31-735F2ED2AE07}"/>
              </a:ext>
            </a:extLst>
          </p:cNvPr>
          <p:cNvSpPr txBox="1"/>
          <p:nvPr/>
        </p:nvSpPr>
        <p:spPr>
          <a:xfrm>
            <a:off x="9074986" y="412957"/>
            <a:ext cx="239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Transition Genes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B70F63-9CEC-19BA-0CAE-3B97184798BD}"/>
              </a:ext>
            </a:extLst>
          </p:cNvPr>
          <p:cNvSpPr txBox="1"/>
          <p:nvPr/>
        </p:nvSpPr>
        <p:spPr>
          <a:xfrm>
            <a:off x="1647642" y="412957"/>
            <a:ext cx="239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TRN vs. DOM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90845-3A6B-0CF9-C868-2D606D50F2E6}"/>
              </a:ext>
            </a:extLst>
          </p:cNvPr>
          <p:cNvSpPr txBox="1"/>
          <p:nvPr/>
        </p:nvSpPr>
        <p:spPr>
          <a:xfrm>
            <a:off x="5295181" y="412957"/>
            <a:ext cx="239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TRN vs. SUB</a:t>
            </a:r>
          </a:p>
        </p:txBody>
      </p:sp>
    </p:spTree>
    <p:extLst>
      <p:ext uri="{BB962C8B-B14F-4D97-AF65-F5344CB8AC3E}">
        <p14:creationId xmlns:p14="http://schemas.microsoft.com/office/powerpoint/2010/main" val="4255987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CC08E8-840A-850A-0591-F8F0A7926F67}"/>
              </a:ext>
            </a:extLst>
          </p:cNvPr>
          <p:cNvSpPr txBox="1"/>
          <p:nvPr/>
        </p:nvSpPr>
        <p:spPr>
          <a:xfrm>
            <a:off x="6530586" y="548641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cty25hr: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B7C643-C87A-5599-151E-8124D8B6A438}"/>
              </a:ext>
            </a:extLst>
          </p:cNvPr>
          <p:cNvSpPr txBox="1"/>
          <p:nvPr/>
        </p:nvSpPr>
        <p:spPr>
          <a:xfrm>
            <a:off x="495547" y="831808"/>
            <a:ext cx="215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ASC_SUB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CF4A90-18D2-94D3-ED2A-6786A6792BA0}"/>
              </a:ext>
            </a:extLst>
          </p:cNvPr>
          <p:cNvSpPr txBox="1"/>
          <p:nvPr/>
        </p:nvSpPr>
        <p:spPr>
          <a:xfrm>
            <a:off x="465066" y="49456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cty70min: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6B841-737E-1AE2-B15B-DF7393B91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32" y="1312559"/>
            <a:ext cx="4346332" cy="4616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C9F079-70D8-7260-3321-E5DA1ACEC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45" y="1358000"/>
            <a:ext cx="3919518" cy="466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37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50E905-3966-84CC-8942-0760D5443FDE}"/>
              </a:ext>
            </a:extLst>
          </p:cNvPr>
          <p:cNvSpPr txBox="1"/>
          <p:nvPr/>
        </p:nvSpPr>
        <p:spPr>
          <a:xfrm>
            <a:off x="312666" y="342163"/>
            <a:ext cx="112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my70min: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2131D-DCD1-2D6E-A8A3-4910E19904B1}"/>
              </a:ext>
            </a:extLst>
          </p:cNvPr>
          <p:cNvSpPr txBox="1"/>
          <p:nvPr/>
        </p:nvSpPr>
        <p:spPr>
          <a:xfrm>
            <a:off x="544216" y="867205"/>
            <a:ext cx="1727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DES-DOM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AA982B-154B-37AD-8226-52C46C2C68A2}"/>
              </a:ext>
            </a:extLst>
          </p:cNvPr>
          <p:cNvSpPr txBox="1"/>
          <p:nvPr/>
        </p:nvSpPr>
        <p:spPr>
          <a:xfrm>
            <a:off x="6530586" y="548641"/>
            <a:ext cx="9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my25hr: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E62DB-3A7C-C0C4-B2EE-DDB37EAC2428}"/>
              </a:ext>
            </a:extLst>
          </p:cNvPr>
          <p:cNvSpPr txBox="1"/>
          <p:nvPr/>
        </p:nvSpPr>
        <p:spPr>
          <a:xfrm>
            <a:off x="240399" y="1800738"/>
            <a:ext cx="6096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symbol        </a:t>
            </a:r>
            <a:r>
              <a:rPr lang="en-US" dirty="0" err="1"/>
              <a:t>logFC</a:t>
            </a:r>
            <a:r>
              <a:rPr lang="en-US" dirty="0"/>
              <a:t> </a:t>
            </a:r>
            <a:r>
              <a:rPr lang="en-US" dirty="0" err="1"/>
              <a:t>P.Value</a:t>
            </a:r>
            <a:r>
              <a:rPr lang="en-US" dirty="0"/>
              <a:t>       Sig</a:t>
            </a:r>
          </a:p>
          <a:p>
            <a:r>
              <a:rPr lang="en-US" dirty="0"/>
              <a:t>1     Ercc2 -0.364242530  0.0170 DOM genes</a:t>
            </a:r>
          </a:p>
          <a:p>
            <a:r>
              <a:rPr lang="en-US" dirty="0"/>
              <a:t>2     Mtmr2  0.261067450  0.0386 DES genes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32C1D9-B717-A9A1-43FC-941814297262}"/>
              </a:ext>
            </a:extLst>
          </p:cNvPr>
          <p:cNvSpPr txBox="1"/>
          <p:nvPr/>
        </p:nvSpPr>
        <p:spPr>
          <a:xfrm>
            <a:off x="5854619" y="1960020"/>
            <a:ext cx="6096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Mtor</a:t>
            </a:r>
            <a:r>
              <a:rPr lang="en-US" dirty="0"/>
              <a:t> -0.198844282  0.0064 DOM genes</a:t>
            </a:r>
          </a:p>
          <a:p>
            <a:r>
              <a:rPr lang="en-US" dirty="0"/>
              <a:t>2     Nsun5 -0.483286319  0.0146 DOM genes</a:t>
            </a:r>
          </a:p>
          <a:p>
            <a:r>
              <a:rPr lang="en-US" dirty="0"/>
              <a:t>3      </a:t>
            </a:r>
            <a:r>
              <a:rPr lang="en-US" dirty="0" err="1"/>
              <a:t>Rxrg</a:t>
            </a:r>
            <a:r>
              <a:rPr lang="en-US" dirty="0"/>
              <a:t>  0.849141344  0.0350 DES genes</a:t>
            </a:r>
          </a:p>
        </p:txBody>
      </p:sp>
    </p:spTree>
    <p:extLst>
      <p:ext uri="{BB962C8B-B14F-4D97-AF65-F5344CB8AC3E}">
        <p14:creationId xmlns:p14="http://schemas.microsoft.com/office/powerpoint/2010/main" val="2306945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ADF4F6-ABA6-315F-DBBD-030008FD0C0A}"/>
              </a:ext>
            </a:extLst>
          </p:cNvPr>
          <p:cNvSpPr txBox="1"/>
          <p:nvPr/>
        </p:nvSpPr>
        <p:spPr>
          <a:xfrm>
            <a:off x="312666" y="342163"/>
            <a:ext cx="112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my70min: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95EB7-30FB-0A86-0086-7EB84D8D8BCA}"/>
              </a:ext>
            </a:extLst>
          </p:cNvPr>
          <p:cNvSpPr txBox="1"/>
          <p:nvPr/>
        </p:nvSpPr>
        <p:spPr>
          <a:xfrm>
            <a:off x="1911884" y="203663"/>
            <a:ext cx="1727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DES-SUB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0BCE5-58CF-50E6-32A2-54DB74AB5AFB}"/>
              </a:ext>
            </a:extLst>
          </p:cNvPr>
          <p:cNvSpPr txBox="1"/>
          <p:nvPr/>
        </p:nvSpPr>
        <p:spPr>
          <a:xfrm>
            <a:off x="6530586" y="548641"/>
            <a:ext cx="9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my25hr: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3EB75A-04E3-4F93-C2B6-E4328473C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89" y="1174666"/>
            <a:ext cx="4194157" cy="4305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07A05E-2ED3-5A06-68FC-64F93F6C2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807" y="1700146"/>
            <a:ext cx="5378372" cy="22937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67783E-5D99-5ADB-E798-40365B6FFEB6}"/>
              </a:ext>
            </a:extLst>
          </p:cNvPr>
          <p:cNvSpPr txBox="1"/>
          <p:nvPr/>
        </p:nvSpPr>
        <p:spPr>
          <a:xfrm>
            <a:off x="6582807" y="4170844"/>
            <a:ext cx="37166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Pte, Pard3, and </a:t>
            </a:r>
            <a:r>
              <a:rPr lang="en-US" dirty="0" err="1"/>
              <a:t>Rxrg</a:t>
            </a:r>
            <a:r>
              <a:rPr lang="en-US" dirty="0"/>
              <a:t> are new at 25 </a:t>
            </a:r>
            <a:r>
              <a:rPr lang="en-US" dirty="0" err="1"/>
              <a:t>hr</a:t>
            </a:r>
            <a:r>
              <a:rPr lang="en-US" dirty="0"/>
              <a:t> </a:t>
            </a:r>
          </a:p>
          <a:p>
            <a:r>
              <a:rPr lang="en-US" dirty="0"/>
              <a:t>8 genes at 25hr and 5 are in 70 min</a:t>
            </a:r>
          </a:p>
          <a:p>
            <a:r>
              <a:rPr lang="en-US" dirty="0" err="1"/>
              <a:t>Pikfyve</a:t>
            </a:r>
            <a:r>
              <a:rPr lang="en-US" dirty="0"/>
              <a:t> opposite directions </a:t>
            </a:r>
          </a:p>
        </p:txBody>
      </p:sp>
    </p:spTree>
    <p:extLst>
      <p:ext uri="{BB962C8B-B14F-4D97-AF65-F5344CB8AC3E}">
        <p14:creationId xmlns:p14="http://schemas.microsoft.com/office/powerpoint/2010/main" val="3174754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CC08E8-840A-850A-0591-F8F0A7926F67}"/>
              </a:ext>
            </a:extLst>
          </p:cNvPr>
          <p:cNvSpPr txBox="1"/>
          <p:nvPr/>
        </p:nvSpPr>
        <p:spPr>
          <a:xfrm>
            <a:off x="312666" y="342163"/>
            <a:ext cx="112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my70min: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37FDE8-AECB-AE6C-B42B-85A8449DD7B7}"/>
              </a:ext>
            </a:extLst>
          </p:cNvPr>
          <p:cNvSpPr txBox="1"/>
          <p:nvPr/>
        </p:nvSpPr>
        <p:spPr>
          <a:xfrm flipH="1">
            <a:off x="171082" y="996991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ASC_DOM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50577-C69E-264D-A345-4D807FC85D1F}"/>
              </a:ext>
            </a:extLst>
          </p:cNvPr>
          <p:cNvSpPr txBox="1"/>
          <p:nvPr/>
        </p:nvSpPr>
        <p:spPr>
          <a:xfrm>
            <a:off x="6530586" y="548641"/>
            <a:ext cx="9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my25hr: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788AA-E0A3-7CA6-24FF-B41439C68221}"/>
              </a:ext>
            </a:extLst>
          </p:cNvPr>
          <p:cNvSpPr txBox="1"/>
          <p:nvPr/>
        </p:nvSpPr>
        <p:spPr>
          <a:xfrm>
            <a:off x="171082" y="1651819"/>
            <a:ext cx="6096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symbol         </a:t>
            </a:r>
            <a:r>
              <a:rPr lang="en-US" dirty="0" err="1"/>
              <a:t>logFC</a:t>
            </a:r>
            <a:r>
              <a:rPr lang="en-US" dirty="0"/>
              <a:t> </a:t>
            </a:r>
            <a:r>
              <a:rPr lang="en-US" dirty="0" err="1"/>
              <a:t>P.Value</a:t>
            </a:r>
            <a:r>
              <a:rPr lang="en-US" dirty="0"/>
              <a:t>       Sig</a:t>
            </a:r>
          </a:p>
          <a:p>
            <a:r>
              <a:rPr lang="en-US" dirty="0"/>
              <a:t>1     Mtmr2  0.2680188989  0.0390 ASC genes</a:t>
            </a:r>
          </a:p>
          <a:p>
            <a:r>
              <a:rPr lang="en-US" dirty="0"/>
              <a:t>2     Pard3 -0.2585656522  0.0448 DOM genes</a:t>
            </a:r>
          </a:p>
        </p:txBody>
      </p:sp>
    </p:spTree>
    <p:extLst>
      <p:ext uri="{BB962C8B-B14F-4D97-AF65-F5344CB8AC3E}">
        <p14:creationId xmlns:p14="http://schemas.microsoft.com/office/powerpoint/2010/main" val="4251169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CC08E8-840A-850A-0591-F8F0A7926F67}"/>
              </a:ext>
            </a:extLst>
          </p:cNvPr>
          <p:cNvSpPr txBox="1"/>
          <p:nvPr/>
        </p:nvSpPr>
        <p:spPr>
          <a:xfrm>
            <a:off x="6530586" y="548641"/>
            <a:ext cx="9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my25hr: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B7C643-C87A-5599-151E-8124D8B6A438}"/>
              </a:ext>
            </a:extLst>
          </p:cNvPr>
          <p:cNvSpPr txBox="1"/>
          <p:nvPr/>
        </p:nvSpPr>
        <p:spPr>
          <a:xfrm>
            <a:off x="495547" y="831808"/>
            <a:ext cx="215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ASC_SUB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CF4A90-18D2-94D3-ED2A-6786A6792BA0}"/>
              </a:ext>
            </a:extLst>
          </p:cNvPr>
          <p:cNvSpPr txBox="1"/>
          <p:nvPr/>
        </p:nvSpPr>
        <p:spPr>
          <a:xfrm>
            <a:off x="465066" y="494563"/>
            <a:ext cx="112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my70min: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5109FC-84BE-3C7B-3FEF-97CFF2DB4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1" y="1628613"/>
            <a:ext cx="5533082" cy="34802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99A5BB-DD78-DDA9-FDA4-BD2B6F14D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073" y="2204067"/>
            <a:ext cx="6442953" cy="24498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F837E9-E449-8B05-E733-FDD7B70989F4}"/>
              </a:ext>
            </a:extLst>
          </p:cNvPr>
          <p:cNvSpPr txBox="1"/>
          <p:nvPr/>
        </p:nvSpPr>
        <p:spPr>
          <a:xfrm>
            <a:off x="6194323" y="5274023"/>
            <a:ext cx="3607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Mobp</a:t>
            </a:r>
            <a:r>
              <a:rPr lang="en-US" dirty="0"/>
              <a:t> and Ugt8a are at both </a:t>
            </a:r>
            <a:r>
              <a:rPr lang="en-US" dirty="0" err="1"/>
              <a:t>peroids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819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159B57-23BD-9E18-9098-D28C3567E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659911"/>
              </p:ext>
            </p:extLst>
          </p:nvPr>
        </p:nvGraphicFramePr>
        <p:xfrm>
          <a:off x="1258639" y="951625"/>
          <a:ext cx="3118683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9561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039561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039561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43229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64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73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AEDF3D-DC7E-D0E2-ADF9-C960DC5AD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43116"/>
              </p:ext>
            </p:extLst>
          </p:nvPr>
        </p:nvGraphicFramePr>
        <p:xfrm>
          <a:off x="4600753" y="951625"/>
          <a:ext cx="3118683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9561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039561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039561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70846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697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697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992ABF-BCA6-1B01-BF07-0CC8A573B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19233"/>
              </p:ext>
            </p:extLst>
          </p:nvPr>
        </p:nvGraphicFramePr>
        <p:xfrm>
          <a:off x="7942867" y="951625"/>
          <a:ext cx="3118683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9561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039561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039561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68626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64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61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SUB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6A89425-2AA4-C5E1-98C2-2C1DFE35A901}"/>
              </a:ext>
            </a:extLst>
          </p:cNvPr>
          <p:cNvSpPr txBox="1"/>
          <p:nvPr/>
        </p:nvSpPr>
        <p:spPr>
          <a:xfrm>
            <a:off x="704296" y="1399438"/>
            <a:ext cx="492443" cy="15585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/>
              <a:t>70 minutes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461BB6-4C08-1802-819E-4E2711294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36530"/>
              </p:ext>
            </p:extLst>
          </p:nvPr>
        </p:nvGraphicFramePr>
        <p:xfrm>
          <a:off x="1258639" y="3429000"/>
          <a:ext cx="311810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936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03936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03936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708462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b="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b="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697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697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56E8830-682E-327C-3D5A-676E0A96F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12873"/>
              </p:ext>
            </p:extLst>
          </p:nvPr>
        </p:nvGraphicFramePr>
        <p:xfrm>
          <a:off x="4601332" y="3429000"/>
          <a:ext cx="311810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936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03936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03936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70846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697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697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70A1E2D-4E4D-C1A8-9270-65ABC5FEB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52175"/>
              </p:ext>
            </p:extLst>
          </p:nvPr>
        </p:nvGraphicFramePr>
        <p:xfrm>
          <a:off x="7942867" y="3429000"/>
          <a:ext cx="311810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936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03936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03936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70846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697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697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SUB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4A3A719-E98A-4504-9C18-AC10B2A9FA85}"/>
              </a:ext>
            </a:extLst>
          </p:cNvPr>
          <p:cNvSpPr txBox="1"/>
          <p:nvPr/>
        </p:nvSpPr>
        <p:spPr>
          <a:xfrm>
            <a:off x="704297" y="3747027"/>
            <a:ext cx="492443" cy="15585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/>
              <a:t>25 hours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D538CE-BC48-F4C6-3D31-735F2ED2AE07}"/>
              </a:ext>
            </a:extLst>
          </p:cNvPr>
          <p:cNvSpPr txBox="1"/>
          <p:nvPr/>
        </p:nvSpPr>
        <p:spPr>
          <a:xfrm>
            <a:off x="8305722" y="484144"/>
            <a:ext cx="2392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Transition Genes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B70F63-9CEC-19BA-0CAE-3B97184798BD}"/>
              </a:ext>
            </a:extLst>
          </p:cNvPr>
          <p:cNvSpPr txBox="1"/>
          <p:nvPr/>
        </p:nvSpPr>
        <p:spPr>
          <a:xfrm>
            <a:off x="1621494" y="484144"/>
            <a:ext cx="2392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TRN vs. DOM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90845-3A6B-0CF9-C868-2D606D50F2E6}"/>
              </a:ext>
            </a:extLst>
          </p:cNvPr>
          <p:cNvSpPr txBox="1"/>
          <p:nvPr/>
        </p:nvSpPr>
        <p:spPr>
          <a:xfrm>
            <a:off x="4899803" y="490048"/>
            <a:ext cx="2392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TRN vs. SUB</a:t>
            </a:r>
          </a:p>
        </p:txBody>
      </p:sp>
    </p:spTree>
    <p:extLst>
      <p:ext uri="{BB962C8B-B14F-4D97-AF65-F5344CB8AC3E}">
        <p14:creationId xmlns:p14="http://schemas.microsoft.com/office/powerpoint/2010/main" val="302961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159B57-23BD-9E18-9098-D28C3567E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20376"/>
              </p:ext>
            </p:extLst>
          </p:nvPr>
        </p:nvGraphicFramePr>
        <p:xfrm>
          <a:off x="833885" y="925899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AEDF3D-DC7E-D0E2-ADF9-C960DC5AD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38031"/>
              </p:ext>
            </p:extLst>
          </p:nvPr>
        </p:nvGraphicFramePr>
        <p:xfrm>
          <a:off x="4600753" y="925903"/>
          <a:ext cx="3565584" cy="1682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DOM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6A89425-2AA4-C5E1-98C2-2C1DFE35A901}"/>
              </a:ext>
            </a:extLst>
          </p:cNvPr>
          <p:cNvSpPr txBox="1"/>
          <p:nvPr/>
        </p:nvSpPr>
        <p:spPr>
          <a:xfrm>
            <a:off x="299048" y="1000669"/>
            <a:ext cx="461665" cy="15585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/>
              <a:t>70 minutes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461BB6-4C08-1802-819E-4E2711294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76124"/>
              </p:ext>
            </p:extLst>
          </p:nvPr>
        </p:nvGraphicFramePr>
        <p:xfrm>
          <a:off x="836759" y="2826595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b="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b="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56E8830-682E-327C-3D5A-676E0A96F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76549"/>
              </p:ext>
            </p:extLst>
          </p:nvPr>
        </p:nvGraphicFramePr>
        <p:xfrm>
          <a:off x="4603627" y="2826599"/>
          <a:ext cx="3565584" cy="1682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DOM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4A3A719-E98A-4504-9C18-AC10B2A9FA85}"/>
              </a:ext>
            </a:extLst>
          </p:cNvPr>
          <p:cNvSpPr txBox="1"/>
          <p:nvPr/>
        </p:nvSpPr>
        <p:spPr>
          <a:xfrm>
            <a:off x="301922" y="2901365"/>
            <a:ext cx="461665" cy="15585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/>
              <a:t>25 hours 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9F9CB54-3E00-9BD6-95FB-9FC51C036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43594"/>
              </p:ext>
            </p:extLst>
          </p:nvPr>
        </p:nvGraphicFramePr>
        <p:xfrm>
          <a:off x="845384" y="4796290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5D798A4-0836-125E-2243-667F76662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475761"/>
              </p:ext>
            </p:extLst>
          </p:nvPr>
        </p:nvGraphicFramePr>
        <p:xfrm>
          <a:off x="4612252" y="4796294"/>
          <a:ext cx="3565584" cy="1682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245E31E-8A01-4216-AB7F-FFEAA826839C}"/>
              </a:ext>
            </a:extLst>
          </p:cNvPr>
          <p:cNvSpPr txBox="1"/>
          <p:nvPr/>
        </p:nvSpPr>
        <p:spPr>
          <a:xfrm>
            <a:off x="310547" y="4871060"/>
            <a:ext cx="461665" cy="15585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/>
              <a:t>Overlap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D538CE-BC48-F4C6-3D31-735F2ED2AE07}"/>
              </a:ext>
            </a:extLst>
          </p:cNvPr>
          <p:cNvSpPr txBox="1"/>
          <p:nvPr/>
        </p:nvSpPr>
        <p:spPr>
          <a:xfrm>
            <a:off x="1431979" y="447457"/>
            <a:ext cx="239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Ascenders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24C10-4C9B-1665-6A5D-AE74F4D9214F}"/>
              </a:ext>
            </a:extLst>
          </p:cNvPr>
          <p:cNvSpPr txBox="1"/>
          <p:nvPr/>
        </p:nvSpPr>
        <p:spPr>
          <a:xfrm>
            <a:off x="5187348" y="447457"/>
            <a:ext cx="239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Descenders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F1C7A2-BA3B-3985-841C-9A03095B879E}"/>
              </a:ext>
            </a:extLst>
          </p:cNvPr>
          <p:cNvSpPr txBox="1"/>
          <p:nvPr/>
        </p:nvSpPr>
        <p:spPr>
          <a:xfrm>
            <a:off x="8458200" y="5177118"/>
            <a:ext cx="3815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 vs stable in both time points </a:t>
            </a:r>
          </a:p>
          <a:p>
            <a:r>
              <a:rPr lang="en-US" dirty="0"/>
              <a:t>UP: Strip2</a:t>
            </a:r>
          </a:p>
          <a:p>
            <a:r>
              <a:rPr lang="en-US" dirty="0"/>
              <a:t>DOWN: Pyroxd2, Etv6, Pitpnm3, Cxxc5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E26783C-65E0-8415-D5FE-B17A754D8DCE}"/>
              </a:ext>
            </a:extLst>
          </p:cNvPr>
          <p:cNvGrpSpPr/>
          <p:nvPr/>
        </p:nvGrpSpPr>
        <p:grpSpPr>
          <a:xfrm>
            <a:off x="1239323" y="1142996"/>
            <a:ext cx="9713355" cy="4572009"/>
            <a:chOff x="1610258" y="1142995"/>
            <a:chExt cx="9713355" cy="457200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910A056-972C-94AF-0DED-92C7A4552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0258" y="1142995"/>
              <a:ext cx="5486411" cy="457200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4C69280-57C3-1E9F-0A89-555F02271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7202" y="1142995"/>
              <a:ext cx="5486411" cy="45720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95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FB17FE1-0F02-BDB9-EC27-C5E0E1035542}"/>
              </a:ext>
            </a:extLst>
          </p:cNvPr>
          <p:cNvGrpSpPr/>
          <p:nvPr/>
        </p:nvGrpSpPr>
        <p:grpSpPr>
          <a:xfrm>
            <a:off x="2991971" y="0"/>
            <a:ext cx="6299947" cy="6858000"/>
            <a:chOff x="2991971" y="0"/>
            <a:chExt cx="6299947" cy="6858000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4EA28184-9A85-9EA9-EA2B-7E2C89B4870C}"/>
                </a:ext>
              </a:extLst>
            </p:cNvPr>
            <p:cNvGrpSpPr/>
            <p:nvPr/>
          </p:nvGrpSpPr>
          <p:grpSpPr>
            <a:xfrm>
              <a:off x="3250202" y="55744"/>
              <a:ext cx="5691597" cy="6746512"/>
              <a:chOff x="2816217" y="0"/>
              <a:chExt cx="5691597" cy="674651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A83E1BD-294D-9FC2-3BAE-94134027D5ED}"/>
                  </a:ext>
                </a:extLst>
              </p:cNvPr>
              <p:cNvGrpSpPr/>
              <p:nvPr/>
            </p:nvGrpSpPr>
            <p:grpSpPr>
              <a:xfrm>
                <a:off x="2816217" y="427448"/>
                <a:ext cx="1304366" cy="1149732"/>
                <a:chOff x="510988" y="295828"/>
                <a:chExt cx="1304366" cy="1149732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2F71059-79E1-52FC-0533-97EAF095B5EC}"/>
                    </a:ext>
                  </a:extLst>
                </p:cNvPr>
                <p:cNvSpPr/>
                <p:nvPr/>
              </p:nvSpPr>
              <p:spPr>
                <a:xfrm>
                  <a:off x="510988" y="295828"/>
                  <a:ext cx="1304366" cy="11497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89DCCEB-72BE-9904-6789-D69343BFE48C}"/>
                    </a:ext>
                  </a:extLst>
                </p:cNvPr>
                <p:cNvSpPr/>
                <p:nvPr/>
              </p:nvSpPr>
              <p:spPr>
                <a:xfrm>
                  <a:off x="1227329" y="398996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CBA0DC9-63CF-F8DF-8C1E-5BF0AEB09B9A}"/>
                    </a:ext>
                  </a:extLst>
                </p:cNvPr>
                <p:cNvSpPr/>
                <p:nvPr/>
              </p:nvSpPr>
              <p:spPr>
                <a:xfrm>
                  <a:off x="666268" y="398996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836C785D-4029-D4F4-E4B0-54CF6B09E396}"/>
                    </a:ext>
                  </a:extLst>
                </p:cNvPr>
                <p:cNvSpPr/>
                <p:nvPr/>
              </p:nvSpPr>
              <p:spPr>
                <a:xfrm>
                  <a:off x="666268" y="919307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3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98DB655-E9DB-10BB-6574-9C88AD9F8E1F}"/>
                    </a:ext>
                  </a:extLst>
                </p:cNvPr>
                <p:cNvSpPr/>
                <p:nvPr/>
              </p:nvSpPr>
              <p:spPr>
                <a:xfrm>
                  <a:off x="1227329" y="919307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AC852C7-A6FB-BCDE-4524-86154C9E386C}"/>
                  </a:ext>
                </a:extLst>
              </p:cNvPr>
              <p:cNvGrpSpPr/>
              <p:nvPr/>
            </p:nvGrpSpPr>
            <p:grpSpPr>
              <a:xfrm>
                <a:off x="4277282" y="430919"/>
                <a:ext cx="1304366" cy="1149732"/>
                <a:chOff x="510988" y="295828"/>
                <a:chExt cx="1304366" cy="1149732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8128E607-E51C-6DB6-1EF3-50C0B09E265F}"/>
                    </a:ext>
                  </a:extLst>
                </p:cNvPr>
                <p:cNvSpPr/>
                <p:nvPr/>
              </p:nvSpPr>
              <p:spPr>
                <a:xfrm>
                  <a:off x="510988" y="295828"/>
                  <a:ext cx="1304366" cy="11497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A64F4F1-3520-F008-BFAA-82542EEF6B38}"/>
                    </a:ext>
                  </a:extLst>
                </p:cNvPr>
                <p:cNvSpPr/>
                <p:nvPr/>
              </p:nvSpPr>
              <p:spPr>
                <a:xfrm>
                  <a:off x="1227329" y="398996"/>
                  <a:ext cx="397638" cy="405449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6423C31-EC9D-75C2-9C12-328974FAF5BC}"/>
                    </a:ext>
                  </a:extLst>
                </p:cNvPr>
                <p:cNvSpPr/>
                <p:nvPr/>
              </p:nvSpPr>
              <p:spPr>
                <a:xfrm>
                  <a:off x="666268" y="398996"/>
                  <a:ext cx="397638" cy="405449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3C433D3-881F-F6AA-D85F-81978BECD44A}"/>
                    </a:ext>
                  </a:extLst>
                </p:cNvPr>
                <p:cNvSpPr/>
                <p:nvPr/>
              </p:nvSpPr>
              <p:spPr>
                <a:xfrm>
                  <a:off x="666268" y="919307"/>
                  <a:ext cx="397638" cy="405449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3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8EA542C-27AC-3F42-F285-919B21B49603}"/>
                    </a:ext>
                  </a:extLst>
                </p:cNvPr>
                <p:cNvSpPr/>
                <p:nvPr/>
              </p:nvSpPr>
              <p:spPr>
                <a:xfrm>
                  <a:off x="1227329" y="919307"/>
                  <a:ext cx="397638" cy="405449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96D8180-B94E-C1B0-7004-52D4466515D9}"/>
                  </a:ext>
                </a:extLst>
              </p:cNvPr>
              <p:cNvGrpSpPr/>
              <p:nvPr/>
            </p:nvGrpSpPr>
            <p:grpSpPr>
              <a:xfrm>
                <a:off x="5743802" y="427448"/>
                <a:ext cx="1304366" cy="1149732"/>
                <a:chOff x="510988" y="295828"/>
                <a:chExt cx="1304366" cy="1149732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4A0BE74E-C269-36B1-94BB-957AE5F2D5B1}"/>
                    </a:ext>
                  </a:extLst>
                </p:cNvPr>
                <p:cNvSpPr/>
                <p:nvPr/>
              </p:nvSpPr>
              <p:spPr>
                <a:xfrm>
                  <a:off x="510988" y="295828"/>
                  <a:ext cx="1304366" cy="11497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0DDA898-B855-376C-F0B0-084EE1ACDA84}"/>
                    </a:ext>
                  </a:extLst>
                </p:cNvPr>
                <p:cNvSpPr/>
                <p:nvPr/>
              </p:nvSpPr>
              <p:spPr>
                <a:xfrm>
                  <a:off x="1227329" y="398996"/>
                  <a:ext cx="397638" cy="405449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F2D20CC-392C-B56D-3FB5-8A300875BFBE}"/>
                    </a:ext>
                  </a:extLst>
                </p:cNvPr>
                <p:cNvSpPr/>
                <p:nvPr/>
              </p:nvSpPr>
              <p:spPr>
                <a:xfrm>
                  <a:off x="666268" y="398996"/>
                  <a:ext cx="397638" cy="405449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69350608-69BA-31D4-0E2C-67329FC90C75}"/>
                    </a:ext>
                  </a:extLst>
                </p:cNvPr>
                <p:cNvSpPr/>
                <p:nvPr/>
              </p:nvSpPr>
              <p:spPr>
                <a:xfrm>
                  <a:off x="666268" y="919307"/>
                  <a:ext cx="397638" cy="405449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3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A8A65B7-CBFA-10B7-D9EB-D75C066FDCDB}"/>
                    </a:ext>
                  </a:extLst>
                </p:cNvPr>
                <p:cNvSpPr/>
                <p:nvPr/>
              </p:nvSpPr>
              <p:spPr>
                <a:xfrm>
                  <a:off x="1227329" y="919307"/>
                  <a:ext cx="397638" cy="405449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899117C-B967-BB1D-8EE7-1640234C6DC7}"/>
                  </a:ext>
                </a:extLst>
              </p:cNvPr>
              <p:cNvGrpSpPr/>
              <p:nvPr/>
            </p:nvGrpSpPr>
            <p:grpSpPr>
              <a:xfrm>
                <a:off x="7203448" y="427448"/>
                <a:ext cx="1304366" cy="1149732"/>
                <a:chOff x="510988" y="295828"/>
                <a:chExt cx="1304366" cy="1149732"/>
              </a:xfrm>
            </p:grpSpPr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7681A026-ECB0-FFE3-FA29-26EE47091A22}"/>
                    </a:ext>
                  </a:extLst>
                </p:cNvPr>
                <p:cNvSpPr/>
                <p:nvPr/>
              </p:nvSpPr>
              <p:spPr>
                <a:xfrm>
                  <a:off x="510988" y="295828"/>
                  <a:ext cx="1304366" cy="11497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A0BEDFD0-5B0F-0817-90FB-73FC92273B67}"/>
                    </a:ext>
                  </a:extLst>
                </p:cNvPr>
                <p:cNvSpPr/>
                <p:nvPr/>
              </p:nvSpPr>
              <p:spPr>
                <a:xfrm>
                  <a:off x="1227329" y="398996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E4A5D150-7A61-3946-6901-E5BC14936676}"/>
                    </a:ext>
                  </a:extLst>
                </p:cNvPr>
                <p:cNvSpPr/>
                <p:nvPr/>
              </p:nvSpPr>
              <p:spPr>
                <a:xfrm>
                  <a:off x="666268" y="398996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794AD70A-406C-FAC4-7D05-F622C614ECDB}"/>
                    </a:ext>
                  </a:extLst>
                </p:cNvPr>
                <p:cNvSpPr/>
                <p:nvPr/>
              </p:nvSpPr>
              <p:spPr>
                <a:xfrm>
                  <a:off x="666268" y="919307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3</a:t>
                  </a: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BCCDBB1-97A6-DBFF-CF6F-47521D509372}"/>
                    </a:ext>
                  </a:extLst>
                </p:cNvPr>
                <p:cNvSpPr/>
                <p:nvPr/>
              </p:nvSpPr>
              <p:spPr>
                <a:xfrm>
                  <a:off x="1227329" y="919307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CAE90A-A143-BD12-1C70-5AA72E6BEB3D}"/>
                  </a:ext>
                </a:extLst>
              </p:cNvPr>
              <p:cNvSpPr txBox="1"/>
              <p:nvPr/>
            </p:nvSpPr>
            <p:spPr>
              <a:xfrm>
                <a:off x="2974029" y="11520"/>
                <a:ext cx="10533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Cage A</a:t>
                </a:r>
                <a:endParaRPr lang="en-US" b="1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8DB2987-F38E-921E-36D3-42A9B40EFE2F}"/>
                  </a:ext>
                </a:extLst>
              </p:cNvPr>
              <p:cNvSpPr txBox="1"/>
              <p:nvPr/>
            </p:nvSpPr>
            <p:spPr>
              <a:xfrm>
                <a:off x="4425293" y="11520"/>
                <a:ext cx="10405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Cage B</a:t>
                </a:r>
                <a:endParaRPr lang="en-US" b="1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8A6D48-B04C-63D2-8DFA-AA89161FAB22}"/>
                  </a:ext>
                </a:extLst>
              </p:cNvPr>
              <p:cNvSpPr txBox="1"/>
              <p:nvPr/>
            </p:nvSpPr>
            <p:spPr>
              <a:xfrm>
                <a:off x="5876557" y="0"/>
                <a:ext cx="10309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Cage C</a:t>
                </a:r>
                <a:endParaRPr lang="en-US" b="1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66EACC8-1907-8461-0938-4126F2755C6E}"/>
                  </a:ext>
                </a:extLst>
              </p:cNvPr>
              <p:cNvSpPr txBox="1"/>
              <p:nvPr/>
            </p:nvSpPr>
            <p:spPr>
              <a:xfrm>
                <a:off x="7327822" y="11520"/>
                <a:ext cx="10613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Cage D</a:t>
                </a:r>
                <a:endParaRPr lang="en-US" b="1" dirty="0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4717CC3-1A20-51EA-BA32-5150D9BE9FB4}"/>
                  </a:ext>
                </a:extLst>
              </p:cNvPr>
              <p:cNvGrpSpPr/>
              <p:nvPr/>
            </p:nvGrpSpPr>
            <p:grpSpPr>
              <a:xfrm>
                <a:off x="3620132" y="2152141"/>
                <a:ext cx="1304366" cy="1149732"/>
                <a:chOff x="510988" y="295828"/>
                <a:chExt cx="1304366" cy="1149732"/>
              </a:xfrm>
            </p:grpSpPr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4260592F-59DA-B768-BABA-5BCD4569B406}"/>
                    </a:ext>
                  </a:extLst>
                </p:cNvPr>
                <p:cNvSpPr/>
                <p:nvPr/>
              </p:nvSpPr>
              <p:spPr>
                <a:xfrm>
                  <a:off x="510988" y="295828"/>
                  <a:ext cx="1304366" cy="11497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D58B7AF3-A46D-98C2-C0AB-15109C710261}"/>
                    </a:ext>
                  </a:extLst>
                </p:cNvPr>
                <p:cNvSpPr/>
                <p:nvPr/>
              </p:nvSpPr>
              <p:spPr>
                <a:xfrm>
                  <a:off x="1227329" y="398996"/>
                  <a:ext cx="397638" cy="405449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D2D3D11-CAF6-8396-4CAF-9DD21D5B5230}"/>
                    </a:ext>
                  </a:extLst>
                </p:cNvPr>
                <p:cNvSpPr/>
                <p:nvPr/>
              </p:nvSpPr>
              <p:spPr>
                <a:xfrm>
                  <a:off x="666268" y="398996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D1DCAD14-BDAD-53A3-AD79-7CE070733AF7}"/>
                    </a:ext>
                  </a:extLst>
                </p:cNvPr>
                <p:cNvSpPr/>
                <p:nvPr/>
              </p:nvSpPr>
              <p:spPr>
                <a:xfrm>
                  <a:off x="666268" y="919307"/>
                  <a:ext cx="397638" cy="405449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A05F709C-6C9E-D7C9-EDD8-0FA29CA25C11}"/>
                    </a:ext>
                  </a:extLst>
                </p:cNvPr>
                <p:cNvSpPr/>
                <p:nvPr/>
              </p:nvSpPr>
              <p:spPr>
                <a:xfrm>
                  <a:off x="1227329" y="919307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04E3092-5503-A570-0BE8-9B46AE7ABC68}"/>
                  </a:ext>
                </a:extLst>
              </p:cNvPr>
              <p:cNvGrpSpPr/>
              <p:nvPr/>
            </p:nvGrpSpPr>
            <p:grpSpPr>
              <a:xfrm>
                <a:off x="6395985" y="2152141"/>
                <a:ext cx="1304366" cy="1149732"/>
                <a:chOff x="510988" y="295828"/>
                <a:chExt cx="1304366" cy="1149732"/>
              </a:xfrm>
            </p:grpSpPr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263630A1-4F0D-4BFD-3FF4-E1147FAA3E62}"/>
                    </a:ext>
                  </a:extLst>
                </p:cNvPr>
                <p:cNvSpPr/>
                <p:nvPr/>
              </p:nvSpPr>
              <p:spPr>
                <a:xfrm>
                  <a:off x="510988" y="295828"/>
                  <a:ext cx="1304366" cy="11497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5D82AAA-1809-4E6E-FF31-0B17F79CE6E0}"/>
                    </a:ext>
                  </a:extLst>
                </p:cNvPr>
                <p:cNvSpPr/>
                <p:nvPr/>
              </p:nvSpPr>
              <p:spPr>
                <a:xfrm>
                  <a:off x="1227329" y="398996"/>
                  <a:ext cx="397638" cy="405449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9AC7B51-9CF6-A30D-86B6-CBBFD1442E76}"/>
                    </a:ext>
                  </a:extLst>
                </p:cNvPr>
                <p:cNvSpPr/>
                <p:nvPr/>
              </p:nvSpPr>
              <p:spPr>
                <a:xfrm>
                  <a:off x="666268" y="398996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8A3D754B-220F-6097-6C4C-207EA5AE35D9}"/>
                    </a:ext>
                  </a:extLst>
                </p:cNvPr>
                <p:cNvSpPr/>
                <p:nvPr/>
              </p:nvSpPr>
              <p:spPr>
                <a:xfrm>
                  <a:off x="666268" y="919307"/>
                  <a:ext cx="397638" cy="405449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C9AF585-3EFA-C3A2-D646-65E84CAA31FA}"/>
                    </a:ext>
                  </a:extLst>
                </p:cNvPr>
                <p:cNvSpPr/>
                <p:nvPr/>
              </p:nvSpPr>
              <p:spPr>
                <a:xfrm>
                  <a:off x="1227329" y="919307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</p:grpSp>
          <p:cxnSp>
            <p:nvCxnSpPr>
              <p:cNvPr id="56" name="Connector: Curved 55">
                <a:extLst>
                  <a:ext uri="{FF2B5EF4-FFF2-40B4-BE49-F238E27FC236}">
                    <a16:creationId xmlns:a16="http://schemas.microsoft.com/office/drawing/2014/main" id="{A909A5D6-2CFC-9F7E-FA2F-CBB99DEC5EBD}"/>
                  </a:ext>
                </a:extLst>
              </p:cNvPr>
              <p:cNvCxnSpPr>
                <a:cxnSpLocks/>
                <a:stCxn id="15" idx="2"/>
                <a:endCxn id="46" idx="2"/>
              </p:cNvCxnSpPr>
              <p:nvPr/>
            </p:nvCxnSpPr>
            <p:spPr>
              <a:xfrm rot="10800000" flipH="1" flipV="1">
                <a:off x="2971496" y="733340"/>
                <a:ext cx="803915" cy="1724693"/>
              </a:xfrm>
              <a:prstGeom prst="curvedConnector3">
                <a:avLst>
                  <a:gd name="adj1" fmla="val -28436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or: Curved 59">
                <a:extLst>
                  <a:ext uri="{FF2B5EF4-FFF2-40B4-BE49-F238E27FC236}">
                    <a16:creationId xmlns:a16="http://schemas.microsoft.com/office/drawing/2014/main" id="{6500D154-3ADE-A5D8-A2F1-69EAFD51DFAE}"/>
                  </a:ext>
                </a:extLst>
              </p:cNvPr>
              <p:cNvCxnSpPr>
                <a:cxnSpLocks/>
                <a:stCxn id="23" idx="2"/>
                <a:endCxn id="45" idx="2"/>
              </p:cNvCxnSpPr>
              <p:nvPr/>
            </p:nvCxnSpPr>
            <p:spPr>
              <a:xfrm rot="10800000" flipV="1">
                <a:off x="4336474" y="736812"/>
                <a:ext cx="96089" cy="1721222"/>
              </a:xfrm>
              <a:prstGeom prst="curvedConnector3">
                <a:avLst>
                  <a:gd name="adj1" fmla="val 281927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or: Curved 68">
                <a:extLst>
                  <a:ext uri="{FF2B5EF4-FFF2-40B4-BE49-F238E27FC236}">
                    <a16:creationId xmlns:a16="http://schemas.microsoft.com/office/drawing/2014/main" id="{9F76A2F4-7FE7-8B20-DF99-233C459790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939345" y="913382"/>
                <a:ext cx="2090219" cy="1784207"/>
              </a:xfrm>
              <a:prstGeom prst="curvedConnector3">
                <a:avLst>
                  <a:gd name="adj1" fmla="val 59972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or: Curved 83">
                <a:extLst>
                  <a:ext uri="{FF2B5EF4-FFF2-40B4-BE49-F238E27FC236}">
                    <a16:creationId xmlns:a16="http://schemas.microsoft.com/office/drawing/2014/main" id="{7C8319DD-EFE0-C72A-F4D0-5ADBBEBBC3D6}"/>
                  </a:ext>
                </a:extLst>
              </p:cNvPr>
              <p:cNvCxnSpPr>
                <a:cxnSpLocks/>
                <a:stCxn id="35" idx="3"/>
                <a:endCxn id="48" idx="7"/>
              </p:cNvCxnSpPr>
              <p:nvPr/>
            </p:nvCxnSpPr>
            <p:spPr>
              <a:xfrm rot="5400000">
                <a:off x="5067266" y="485301"/>
                <a:ext cx="1958309" cy="2741083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3B29A159-EDB9-ECA8-C478-FFEB6B954369}"/>
                  </a:ext>
                </a:extLst>
              </p:cNvPr>
              <p:cNvGrpSpPr/>
              <p:nvPr/>
            </p:nvGrpSpPr>
            <p:grpSpPr>
              <a:xfrm>
                <a:off x="3620132" y="3849798"/>
                <a:ext cx="1304366" cy="1149732"/>
                <a:chOff x="510988" y="295828"/>
                <a:chExt cx="1304366" cy="1149732"/>
              </a:xfrm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37D162A3-FBDA-898B-0513-9F09334E0870}"/>
                    </a:ext>
                  </a:extLst>
                </p:cNvPr>
                <p:cNvSpPr/>
                <p:nvPr/>
              </p:nvSpPr>
              <p:spPr>
                <a:xfrm>
                  <a:off x="510988" y="295828"/>
                  <a:ext cx="1304366" cy="11497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A569FE3D-B987-ED0C-C788-7E59F955C60D}"/>
                    </a:ext>
                  </a:extLst>
                </p:cNvPr>
                <p:cNvSpPr/>
                <p:nvPr/>
              </p:nvSpPr>
              <p:spPr>
                <a:xfrm>
                  <a:off x="1227329" y="398996"/>
                  <a:ext cx="397638" cy="405449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58A6C7E4-2730-9A29-FAB0-5801596436E9}"/>
                    </a:ext>
                  </a:extLst>
                </p:cNvPr>
                <p:cNvSpPr/>
                <p:nvPr/>
              </p:nvSpPr>
              <p:spPr>
                <a:xfrm>
                  <a:off x="666268" y="398996"/>
                  <a:ext cx="397638" cy="405449"/>
                </a:xfrm>
                <a:prstGeom prst="ellipse">
                  <a:avLst/>
                </a:prstGeom>
                <a:solidFill>
                  <a:schemeClr val="accent6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AE50B5E-3BDE-8767-413B-BC2F41D9D7BD}"/>
                    </a:ext>
                  </a:extLst>
                </p:cNvPr>
                <p:cNvSpPr/>
                <p:nvPr/>
              </p:nvSpPr>
              <p:spPr>
                <a:xfrm>
                  <a:off x="666268" y="919307"/>
                  <a:ext cx="397638" cy="405449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3</a:t>
                  </a:r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2DAFFA38-339E-1D1C-47B3-FF259F74C121}"/>
                    </a:ext>
                  </a:extLst>
                </p:cNvPr>
                <p:cNvSpPr/>
                <p:nvPr/>
              </p:nvSpPr>
              <p:spPr>
                <a:xfrm>
                  <a:off x="1227329" y="919307"/>
                  <a:ext cx="397638" cy="405449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1B81B9E2-7148-912B-DE4D-7D4C6EAA2812}"/>
                  </a:ext>
                </a:extLst>
              </p:cNvPr>
              <p:cNvGrpSpPr/>
              <p:nvPr/>
            </p:nvGrpSpPr>
            <p:grpSpPr>
              <a:xfrm>
                <a:off x="6395985" y="3849798"/>
                <a:ext cx="1304366" cy="1149732"/>
                <a:chOff x="510988" y="295828"/>
                <a:chExt cx="1304366" cy="1149732"/>
              </a:xfrm>
            </p:grpSpPr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2163C16D-A5E8-99C5-AB83-DC94E5C5EFDB}"/>
                    </a:ext>
                  </a:extLst>
                </p:cNvPr>
                <p:cNvSpPr/>
                <p:nvPr/>
              </p:nvSpPr>
              <p:spPr>
                <a:xfrm>
                  <a:off x="510988" y="295828"/>
                  <a:ext cx="1304366" cy="11497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BBA731EE-277E-CD81-171D-0AD800A2A126}"/>
                    </a:ext>
                  </a:extLst>
                </p:cNvPr>
                <p:cNvSpPr/>
                <p:nvPr/>
              </p:nvSpPr>
              <p:spPr>
                <a:xfrm>
                  <a:off x="1227329" y="398996"/>
                  <a:ext cx="397638" cy="405449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44814D85-5439-0BB3-B3F1-933F884C64CF}"/>
                    </a:ext>
                  </a:extLst>
                </p:cNvPr>
                <p:cNvSpPr/>
                <p:nvPr/>
              </p:nvSpPr>
              <p:spPr>
                <a:xfrm>
                  <a:off x="666268" y="398996"/>
                  <a:ext cx="397638" cy="405449"/>
                </a:xfrm>
                <a:prstGeom prst="ellipse">
                  <a:avLst/>
                </a:prstGeom>
                <a:solidFill>
                  <a:srgbClr val="8A3CC4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B712D1CF-9D9D-1755-468F-AC7FF4DB55DC}"/>
                    </a:ext>
                  </a:extLst>
                </p:cNvPr>
                <p:cNvSpPr/>
                <p:nvPr/>
              </p:nvSpPr>
              <p:spPr>
                <a:xfrm>
                  <a:off x="666268" y="919307"/>
                  <a:ext cx="397638" cy="405449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3</a:t>
                  </a: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B0D0B836-2AE5-DA18-0965-EC5E82D45E9D}"/>
                    </a:ext>
                  </a:extLst>
                </p:cNvPr>
                <p:cNvSpPr/>
                <p:nvPr/>
              </p:nvSpPr>
              <p:spPr>
                <a:xfrm>
                  <a:off x="1227329" y="919307"/>
                  <a:ext cx="397638" cy="405449"/>
                </a:xfrm>
                <a:prstGeom prst="ellipse">
                  <a:avLst/>
                </a:prstGeom>
                <a:solidFill>
                  <a:srgbClr val="E5E027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A9F1C09-E5C2-76D0-D818-E29A4D5D34C8}"/>
                  </a:ext>
                </a:extLst>
              </p:cNvPr>
              <p:cNvSpPr txBox="1"/>
              <p:nvPr/>
            </p:nvSpPr>
            <p:spPr>
              <a:xfrm>
                <a:off x="3485946" y="5021819"/>
                <a:ext cx="15727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Previously </a:t>
                </a:r>
              </a:p>
              <a:p>
                <a:pPr algn="ctr"/>
                <a:r>
                  <a:rPr lang="en-US" sz="2400" b="1" dirty="0"/>
                  <a:t>Dominant </a:t>
                </a:r>
                <a:endParaRPr lang="en-US" b="1" dirty="0"/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2B40460A-4FE3-4716-A6FE-2C82269DD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2315" y="3313330"/>
                <a:ext cx="0" cy="498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D1ACE64-8C39-008E-417C-2C61D5942048}"/>
                  </a:ext>
                </a:extLst>
              </p:cNvPr>
              <p:cNvSpPr txBox="1"/>
              <p:nvPr/>
            </p:nvSpPr>
            <p:spPr>
              <a:xfrm>
                <a:off x="6235236" y="5021819"/>
                <a:ext cx="18140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Previously </a:t>
                </a:r>
              </a:p>
              <a:p>
                <a:pPr algn="ctr"/>
                <a:r>
                  <a:rPr lang="en-US" sz="2400" b="1" dirty="0"/>
                  <a:t>Subordinate </a:t>
                </a:r>
                <a:endParaRPr lang="en-US" b="1" dirty="0"/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1C2251AC-8C06-0060-2281-51C9294AB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8233" y="3313330"/>
                <a:ext cx="0" cy="498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14E212B1-D0CE-5909-6A09-A616BA4B9215}"/>
                  </a:ext>
                </a:extLst>
              </p:cNvPr>
              <p:cNvSpPr/>
              <p:nvPr/>
            </p:nvSpPr>
            <p:spPr>
              <a:xfrm>
                <a:off x="6509542" y="5829315"/>
                <a:ext cx="397638" cy="405449"/>
              </a:xfrm>
              <a:prstGeom prst="ellipse">
                <a:avLst/>
              </a:prstGeom>
              <a:solidFill>
                <a:srgbClr val="8A3CC4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3200" kern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alibri"/>
                  </a:rPr>
                  <a:t>1</a:t>
                </a: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9D75F1A-7415-9D7E-8825-D994B80EB023}"/>
                  </a:ext>
                </a:extLst>
              </p:cNvPr>
              <p:cNvSpPr/>
              <p:nvPr/>
            </p:nvSpPr>
            <p:spPr>
              <a:xfrm>
                <a:off x="6509842" y="6341063"/>
                <a:ext cx="397638" cy="405449"/>
              </a:xfrm>
              <a:prstGeom prst="ellipse">
                <a:avLst/>
              </a:prstGeom>
              <a:solidFill>
                <a:srgbClr val="E5E027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3200" kern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alibri"/>
                  </a:rPr>
                  <a:t>4</a:t>
                </a: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2C6105A-E3A6-C367-450F-58F8821C9CE0}"/>
                  </a:ext>
                </a:extLst>
              </p:cNvPr>
              <p:cNvSpPr/>
              <p:nvPr/>
            </p:nvSpPr>
            <p:spPr>
              <a:xfrm>
                <a:off x="3731077" y="5815166"/>
                <a:ext cx="397638" cy="405449"/>
              </a:xfrm>
              <a:prstGeom prst="ellipse">
                <a:avLst/>
              </a:prstGeom>
              <a:solidFill>
                <a:schemeClr val="accent6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3200" kern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alibri"/>
                  </a:rPr>
                  <a:t>1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0A94073B-C2E3-163B-1BB9-56F69D1A9C90}"/>
                  </a:ext>
                </a:extLst>
              </p:cNvPr>
              <p:cNvSpPr/>
              <p:nvPr/>
            </p:nvSpPr>
            <p:spPr>
              <a:xfrm>
                <a:off x="3731377" y="6326914"/>
                <a:ext cx="397638" cy="405449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3200" kern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alibri"/>
                  </a:rPr>
                  <a:t>4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8EC6196-4C9F-EC54-EF89-9BBDF7BD2552}"/>
                  </a:ext>
                </a:extLst>
              </p:cNvPr>
              <p:cNvSpPr txBox="1"/>
              <p:nvPr/>
            </p:nvSpPr>
            <p:spPr>
              <a:xfrm>
                <a:off x="4158204" y="5826620"/>
                <a:ext cx="7441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DOM</a:t>
                </a:r>
                <a:endParaRPr lang="en-US" sz="1600" b="1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688FB0F-DD8D-1A79-5CDE-89C55BA0B408}"/>
                  </a:ext>
                </a:extLst>
              </p:cNvPr>
              <p:cNvSpPr txBox="1"/>
              <p:nvPr/>
            </p:nvSpPr>
            <p:spPr>
              <a:xfrm>
                <a:off x="4218984" y="6341063"/>
                <a:ext cx="5909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DES</a:t>
                </a:r>
                <a:endParaRPr lang="en-US" sz="1600" b="1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33B1BB5-1C79-2557-67DD-C58DEBC9BDBD}"/>
                  </a:ext>
                </a:extLst>
              </p:cNvPr>
              <p:cNvSpPr txBox="1"/>
              <p:nvPr/>
            </p:nvSpPr>
            <p:spPr>
              <a:xfrm>
                <a:off x="6911088" y="5815166"/>
                <a:ext cx="5982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ASC</a:t>
                </a:r>
                <a:endParaRPr lang="en-US" sz="1600" b="1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FFD8250-A6C7-8F74-3253-38FD89D49A9D}"/>
                  </a:ext>
                </a:extLst>
              </p:cNvPr>
              <p:cNvSpPr txBox="1"/>
              <p:nvPr/>
            </p:nvSpPr>
            <p:spPr>
              <a:xfrm>
                <a:off x="6971868" y="6329609"/>
                <a:ext cx="6174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SUB</a:t>
                </a:r>
                <a:endParaRPr lang="en-US" sz="1600" b="1" dirty="0"/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E3B95F4-730D-B803-601B-99579D3561BA}"/>
                </a:ext>
              </a:extLst>
            </p:cNvPr>
            <p:cNvSpPr txBox="1"/>
            <p:nvPr/>
          </p:nvSpPr>
          <p:spPr>
            <a:xfrm>
              <a:off x="3644791" y="1852777"/>
              <a:ext cx="10518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Alphas</a:t>
              </a:r>
              <a:endParaRPr lang="en-US" b="1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9F8ABC0-2B36-9B25-2D60-D48B2C0FF451}"/>
                </a:ext>
              </a:extLst>
            </p:cNvPr>
            <p:cNvSpPr txBox="1"/>
            <p:nvPr/>
          </p:nvSpPr>
          <p:spPr>
            <a:xfrm>
              <a:off x="6434866" y="1824725"/>
              <a:ext cx="9895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Deltas</a:t>
              </a:r>
              <a:endParaRPr lang="en-US" b="1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7B8261E-03D8-5940-7858-2BF3164D27C8}"/>
                </a:ext>
              </a:extLst>
            </p:cNvPr>
            <p:cNvSpPr txBox="1"/>
            <p:nvPr/>
          </p:nvSpPr>
          <p:spPr>
            <a:xfrm>
              <a:off x="2991971" y="0"/>
              <a:ext cx="6299947" cy="685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973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65C9F870-67BE-F561-BDCE-DBA1B08DC859}"/>
              </a:ext>
            </a:extLst>
          </p:cNvPr>
          <p:cNvGrpSpPr/>
          <p:nvPr/>
        </p:nvGrpSpPr>
        <p:grpSpPr>
          <a:xfrm>
            <a:off x="2539245" y="70045"/>
            <a:ext cx="6645099" cy="3301455"/>
            <a:chOff x="2391325" y="124386"/>
            <a:chExt cx="6645099" cy="330145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2DD9E15-391E-8884-F33F-AE4FEC22B7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4325"/>
            <a:stretch/>
          </p:blipFill>
          <p:spPr>
            <a:xfrm>
              <a:off x="2391325" y="124386"/>
              <a:ext cx="6645099" cy="1576185"/>
            </a:xfrm>
            <a:prstGeom prst="rect">
              <a:avLst/>
            </a:prstGeom>
          </p:spPr>
        </p:pic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14DA911-DE23-DCCB-DC4D-0624705F5F9D}"/>
                </a:ext>
              </a:extLst>
            </p:cNvPr>
            <p:cNvGrpSpPr/>
            <p:nvPr/>
          </p:nvGrpSpPr>
          <p:grpSpPr>
            <a:xfrm>
              <a:off x="3934442" y="1614819"/>
              <a:ext cx="3976567" cy="1811022"/>
              <a:chOff x="3934442" y="1614819"/>
              <a:chExt cx="3976567" cy="1811022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F2A84F97-2D6E-9D19-4815-2CE00863E6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269" t="46395" r="72673"/>
              <a:stretch/>
            </p:blipFill>
            <p:spPr>
              <a:xfrm>
                <a:off x="3934442" y="1633617"/>
                <a:ext cx="1791026" cy="1792224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B68ADCEB-D522-7BA3-65A5-C0F06CBA1E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4261" t="46919" r="-909" b="1289"/>
              <a:stretch/>
            </p:blipFill>
            <p:spPr>
              <a:xfrm>
                <a:off x="6120923" y="1614819"/>
                <a:ext cx="1790086" cy="1792224"/>
              </a:xfrm>
              <a:prstGeom prst="rect">
                <a:avLst/>
              </a:prstGeom>
            </p:spPr>
          </p:pic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2B4344B-62A6-A209-03B5-36A3B724A665}"/>
              </a:ext>
            </a:extLst>
          </p:cNvPr>
          <p:cNvGrpSpPr/>
          <p:nvPr/>
        </p:nvGrpSpPr>
        <p:grpSpPr>
          <a:xfrm>
            <a:off x="2539245" y="3721129"/>
            <a:ext cx="6647688" cy="3300984"/>
            <a:chOff x="1127304" y="3553386"/>
            <a:chExt cx="7543815" cy="372483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97AD89B-9767-D5CA-5C30-F0078F3AC0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4325"/>
            <a:stretch/>
          </p:blipFill>
          <p:spPr>
            <a:xfrm>
              <a:off x="1127304" y="3553386"/>
              <a:ext cx="7543815" cy="177501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7514E92-E750-65F5-E006-E8B5F046A4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" t="47924" r="73233" b="174"/>
            <a:stretch/>
          </p:blipFill>
          <p:spPr>
            <a:xfrm>
              <a:off x="2593034" y="5261158"/>
              <a:ext cx="2019306" cy="201706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C7014E8-5686-2B44-6DDD-C550AAF77A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5431" t="48097" r="-2198"/>
            <a:stretch/>
          </p:blipFill>
          <p:spPr>
            <a:xfrm>
              <a:off x="5086348" y="5261158"/>
              <a:ext cx="2019304" cy="2017064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566EFBC-E047-E0DE-048E-7BBB3F08B01A}"/>
              </a:ext>
            </a:extLst>
          </p:cNvPr>
          <p:cNvSpPr txBox="1"/>
          <p:nvPr/>
        </p:nvSpPr>
        <p:spPr>
          <a:xfrm>
            <a:off x="2377877" y="3570187"/>
            <a:ext cx="7086600" cy="3254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FC6D93-3D1D-9069-2681-BA7F53649694}"/>
              </a:ext>
            </a:extLst>
          </p:cNvPr>
          <p:cNvSpPr txBox="1"/>
          <p:nvPr/>
        </p:nvSpPr>
        <p:spPr>
          <a:xfrm>
            <a:off x="2377877" y="-5834"/>
            <a:ext cx="7086600" cy="3254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213B839-4E85-C7B8-C7F3-B8D0A03B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92" y="3591369"/>
            <a:ext cx="6768785" cy="29009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8C809D-ABE3-9E8E-B403-7F0F28CC8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42" y="262111"/>
            <a:ext cx="5655859" cy="2900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9AF722-34A3-67B8-EF62-2F98EA502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501" y="191123"/>
            <a:ext cx="5236424" cy="2915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80CE1A-514A-3484-DE10-B5812ADDE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5742" y="3478711"/>
            <a:ext cx="5856449" cy="326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6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214B7190-6E15-6E3B-393C-61F426F7FC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91D92-E722-437C-D8DB-912FADBE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223"/>
            <a:ext cx="12192000" cy="211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7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9253</TotalTime>
  <Words>1067</Words>
  <Application>Microsoft Office PowerPoint</Application>
  <PresentationFormat>Widescreen</PresentationFormat>
  <Paragraphs>512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Milewski</dc:creator>
  <cp:lastModifiedBy>Tyler Milewski</cp:lastModifiedBy>
  <cp:revision>4</cp:revision>
  <dcterms:created xsi:type="dcterms:W3CDTF">2023-12-04T15:50:44Z</dcterms:created>
  <dcterms:modified xsi:type="dcterms:W3CDTF">2024-01-02T21:36:25Z</dcterms:modified>
</cp:coreProperties>
</file>