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79300" cy="9134475" type="ledger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45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494925"/>
            <a:ext cx="10352405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5"/>
            <a:ext cx="9134475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22FA-EA17-4EE2-8170-01B263E5C39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FD7B-9B89-4139-B847-C5695636C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22FA-EA17-4EE2-8170-01B263E5C39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FD7B-9B89-4139-B847-C5695636C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6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486326"/>
            <a:ext cx="2626162" cy="77410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8" y="486326"/>
            <a:ext cx="7726243" cy="77410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22FA-EA17-4EE2-8170-01B263E5C39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FD7B-9B89-4139-B847-C5695636C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1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22FA-EA17-4EE2-8170-01B263E5C39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FD7B-9B89-4139-B847-C5695636C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2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8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2"/>
            <a:ext cx="10504646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22FA-EA17-4EE2-8170-01B263E5C39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FD7B-9B89-4139-B847-C5695636C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2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7" y="2431631"/>
            <a:ext cx="5176203" cy="5795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0" y="2431631"/>
            <a:ext cx="5176203" cy="5795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22FA-EA17-4EE2-8170-01B263E5C39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FD7B-9B89-4139-B847-C5695636C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5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8"/>
            <a:ext cx="10504646" cy="17655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216"/>
            <a:ext cx="515241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6620"/>
            <a:ext cx="5152414" cy="4907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1" y="2239216"/>
            <a:ext cx="5177789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3336620"/>
            <a:ext cx="5177789" cy="4907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22FA-EA17-4EE2-8170-01B263E5C39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FD7B-9B89-4139-B847-C5695636C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6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22FA-EA17-4EE2-8170-01B263E5C39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FD7B-9B89-4139-B847-C5695636C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5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22FA-EA17-4EE2-8170-01B263E5C39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FD7B-9B89-4139-B847-C5695636C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0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7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22FA-EA17-4EE2-8170-01B263E5C39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FD7B-9B89-4139-B847-C5695636C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4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197"/>
            <a:ext cx="6165771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22FA-EA17-4EE2-8170-01B263E5C39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FD7B-9B89-4139-B847-C5695636C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3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1631"/>
            <a:ext cx="10504646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7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022FA-EA17-4EE2-8170-01B263E5C39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7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0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6FD7B-9B89-4139-B847-C5695636C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3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9C9CA9-F2BF-3538-C4AF-04F06F7E4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389" y="-3"/>
            <a:ext cx="2055257" cy="9134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E9F7B7-32F8-C3C4-A615-E5068ECD6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95" y="-2"/>
            <a:ext cx="9134475" cy="913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59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</TotalTime>
  <Words>0</Words>
  <Application>Microsoft Office PowerPoint</Application>
  <PresentationFormat>Ledger Paper (11x17 in)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Milewski</dc:creator>
  <cp:lastModifiedBy>Tyler Milewski</cp:lastModifiedBy>
  <cp:revision>1</cp:revision>
  <dcterms:created xsi:type="dcterms:W3CDTF">2024-01-02T16:47:11Z</dcterms:created>
  <dcterms:modified xsi:type="dcterms:W3CDTF">2024-01-02T16:50:48Z</dcterms:modified>
</cp:coreProperties>
</file>