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E381-BEA8-4A45-BA4E-9D88256D0E3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58A4-9721-4489-9567-658B78F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86DF1C-F0D2-D5E1-DAE9-683DD8ED9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r="48019"/>
          <a:stretch/>
        </p:blipFill>
        <p:spPr>
          <a:xfrm>
            <a:off x="0" y="0"/>
            <a:ext cx="585446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5F5D5-2D10-D63A-7D86-DC130E67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3"/>
          <a:stretch/>
        </p:blipFill>
        <p:spPr>
          <a:xfrm>
            <a:off x="5763268" y="154172"/>
            <a:ext cx="2637692" cy="596486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B660DB-0322-55C7-FD51-3387B80C5F3B}"/>
              </a:ext>
            </a:extLst>
          </p:cNvPr>
          <p:cNvCxnSpPr/>
          <p:nvPr/>
        </p:nvCxnSpPr>
        <p:spPr>
          <a:xfrm>
            <a:off x="7315199" y="6052850"/>
            <a:ext cx="0" cy="121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3702C-564E-3678-7029-CEE9FEE0D08B}"/>
              </a:ext>
            </a:extLst>
          </p:cNvPr>
          <p:cNvSpPr txBox="1"/>
          <p:nvPr/>
        </p:nvSpPr>
        <p:spPr>
          <a:xfrm>
            <a:off x="6720324" y="616520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Social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4D670-26C6-F87A-0E4E-2205A3AC4379}"/>
              </a:ext>
            </a:extLst>
          </p:cNvPr>
          <p:cNvSpPr txBox="1"/>
          <p:nvPr/>
        </p:nvSpPr>
        <p:spPr>
          <a:xfrm>
            <a:off x="6283842" y="271130"/>
            <a:ext cx="18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Module–Trait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2D43D-9F15-863F-4F26-089A3DB900DE}"/>
              </a:ext>
            </a:extLst>
          </p:cNvPr>
          <p:cNvSpPr txBox="1"/>
          <p:nvPr/>
        </p:nvSpPr>
        <p:spPr>
          <a:xfrm>
            <a:off x="116959" y="178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34189-7244-4E1E-B886-8C19B841DDE2}"/>
              </a:ext>
            </a:extLst>
          </p:cNvPr>
          <p:cNvSpPr txBox="1"/>
          <p:nvPr/>
        </p:nvSpPr>
        <p:spPr>
          <a:xfrm>
            <a:off x="116959" y="34290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6DFC9-EDD0-7EC8-AE46-6674B95BB215}"/>
              </a:ext>
            </a:extLst>
          </p:cNvPr>
          <p:cNvSpPr txBox="1"/>
          <p:nvPr/>
        </p:nvSpPr>
        <p:spPr>
          <a:xfrm>
            <a:off x="5915766" y="2249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III)</a:t>
            </a:r>
          </a:p>
        </p:txBody>
      </p:sp>
    </p:spTree>
    <p:extLst>
      <p:ext uri="{BB962C8B-B14F-4D97-AF65-F5344CB8AC3E}">
        <p14:creationId xmlns:p14="http://schemas.microsoft.com/office/powerpoint/2010/main" val="22459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AFE409-D1B0-32F5-6433-504D538F6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5"/>
          <a:stretch/>
        </p:blipFill>
        <p:spPr>
          <a:xfrm>
            <a:off x="5688010" y="178797"/>
            <a:ext cx="2637692" cy="5970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380B-6DBE-D2FD-2B2F-7B6E8D46D0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46686"/>
          <a:stretch/>
        </p:blipFill>
        <p:spPr>
          <a:xfrm>
            <a:off x="499185" y="363463"/>
            <a:ext cx="4891387" cy="5892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13E4D-5046-381B-8E79-CD5FB2384160}"/>
              </a:ext>
            </a:extLst>
          </p:cNvPr>
          <p:cNvSpPr txBox="1"/>
          <p:nvPr/>
        </p:nvSpPr>
        <p:spPr>
          <a:xfrm>
            <a:off x="116959" y="34290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A75CD-0A34-944F-E62E-01EAF05BE1A0}"/>
              </a:ext>
            </a:extLst>
          </p:cNvPr>
          <p:cNvSpPr txBox="1"/>
          <p:nvPr/>
        </p:nvSpPr>
        <p:spPr>
          <a:xfrm>
            <a:off x="6443968" y="271130"/>
            <a:ext cx="18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Module–Trait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757B6-E135-443F-8B13-841BF612F601}"/>
              </a:ext>
            </a:extLst>
          </p:cNvPr>
          <p:cNvSpPr txBox="1"/>
          <p:nvPr/>
        </p:nvSpPr>
        <p:spPr>
          <a:xfrm>
            <a:off x="116959" y="224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139A3-8C99-3C08-0E1E-AC833A13BF23}"/>
              </a:ext>
            </a:extLst>
          </p:cNvPr>
          <p:cNvSpPr txBox="1"/>
          <p:nvPr/>
        </p:nvSpPr>
        <p:spPr>
          <a:xfrm>
            <a:off x="6075892" y="2249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5F91C7-34DB-BF37-5F0F-26ADC8382A3B}"/>
              </a:ext>
            </a:extLst>
          </p:cNvPr>
          <p:cNvCxnSpPr/>
          <p:nvPr/>
        </p:nvCxnSpPr>
        <p:spPr>
          <a:xfrm>
            <a:off x="7251404" y="6090063"/>
            <a:ext cx="0" cy="121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9B1CA-582C-88C9-ABCD-F0897DCA4336}"/>
              </a:ext>
            </a:extLst>
          </p:cNvPr>
          <p:cNvSpPr txBox="1"/>
          <p:nvPr/>
        </p:nvSpPr>
        <p:spPr>
          <a:xfrm>
            <a:off x="6656529" y="6211812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Social Condition</a:t>
            </a:r>
          </a:p>
        </p:txBody>
      </p:sp>
    </p:spTree>
    <p:extLst>
      <p:ext uri="{BB962C8B-B14F-4D97-AF65-F5344CB8AC3E}">
        <p14:creationId xmlns:p14="http://schemas.microsoft.com/office/powerpoint/2010/main" val="375858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24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2</cp:revision>
  <dcterms:created xsi:type="dcterms:W3CDTF">2024-01-09T14:47:40Z</dcterms:created>
  <dcterms:modified xsi:type="dcterms:W3CDTF">2024-01-09T16:10:38Z</dcterms:modified>
</cp:coreProperties>
</file>