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ADA63225-3704-4ED7-AB8D-FBA0AB58D6E0}"/>
    <pc:docChg chg="undo custSel modSld">
      <pc:chgData name="Tyler Milewski" userId="d8a66fee8314b92f" providerId="LiveId" clId="{ADA63225-3704-4ED7-AB8D-FBA0AB58D6E0}" dt="2024-01-02T16:07:07.619" v="104" actId="1076"/>
      <pc:docMkLst>
        <pc:docMk/>
      </pc:docMkLst>
      <pc:sldChg chg="addSp delSp modSp mod">
        <pc:chgData name="Tyler Milewski" userId="d8a66fee8314b92f" providerId="LiveId" clId="{ADA63225-3704-4ED7-AB8D-FBA0AB58D6E0}" dt="2024-01-02T16:07:07.619" v="104" actId="1076"/>
        <pc:sldMkLst>
          <pc:docMk/>
          <pc:sldMk cId="221866749" sldId="256"/>
        </pc:sldMkLst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4" creationId="{AC37CBB4-ED4B-E375-9331-68EBD446595B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5" creationId="{9288912F-5C3B-DB39-421B-E253E3C62BF5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6" creationId="{389503B2-E2C5-19B7-A3D7-FB53F40267E7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7" creationId="{01CC8015-9CB3-87A3-5E21-77312D1C0C2B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7" creationId="{1FB90628-16D8-1BE2-D13B-F8491AED6AF9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8" creationId="{FB770CE7-813D-7BDB-5870-E6F8D68C4E28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9" creationId="{C7ED245F-B33B-CA7E-F51E-5D59E3E20079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50" creationId="{1C0127A3-71DD-B8F8-640D-1AB24EA41E9F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5" creationId="{8EA8E13E-C71C-688A-598A-CA2473CE94C1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6" creationId="{916D6B3D-F047-D814-5F1E-B460A371E3EE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7" creationId="{C9A7B1DF-4E15-0538-8547-D9EF9EA42949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8" creationId="{A1673843-B946-2EF6-8FBE-F3CD9C0AB463}"/>
          </ac:spMkLst>
        </pc:spChg>
        <pc:spChg chg="mod">
          <ac:chgData name="Tyler Milewski" userId="d8a66fee8314b92f" providerId="LiveId" clId="{ADA63225-3704-4ED7-AB8D-FBA0AB58D6E0}" dt="2024-01-02T16:04:55.405" v="91" actId="164"/>
          <ac:spMkLst>
            <pc:docMk/>
            <pc:sldMk cId="221866749" sldId="256"/>
            <ac:spMk id="195" creationId="{6A8B9CB4-8E31-A9DC-FE01-5F6878C3230A}"/>
          </ac:spMkLst>
        </pc:spChg>
        <pc:spChg chg="mod">
          <ac:chgData name="Tyler Milewski" userId="d8a66fee8314b92f" providerId="LiveId" clId="{ADA63225-3704-4ED7-AB8D-FBA0AB58D6E0}" dt="2024-01-02T16:05:01.054" v="93" actId="164"/>
          <ac:spMkLst>
            <pc:docMk/>
            <pc:sldMk cId="221866749" sldId="256"/>
            <ac:spMk id="196" creationId="{45A3813A-FA71-9F84-1239-90C3343244E7}"/>
          </ac:spMkLst>
        </pc:spChg>
        <pc:spChg chg="del">
          <ac:chgData name="Tyler Milewski" userId="d8a66fee8314b92f" providerId="LiveId" clId="{ADA63225-3704-4ED7-AB8D-FBA0AB58D6E0}" dt="2023-12-16T19:05:57.911" v="1" actId="478"/>
          <ac:spMkLst>
            <pc:docMk/>
            <pc:sldMk cId="221866749" sldId="256"/>
            <ac:spMk id="198" creationId="{C100156E-542C-D412-A8D5-56CD93F5D6F7}"/>
          </ac:spMkLst>
        </pc:spChg>
        <pc:grpChg chg="add 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8" creationId="{72A38980-4A09-FB9E-F58F-C2572875FC1B}"/>
          </ac:grpSpMkLst>
        </pc:grpChg>
        <pc:grpChg chg="add mod">
          <ac:chgData name="Tyler Milewski" userId="d8a66fee8314b92f" providerId="LiveId" clId="{ADA63225-3704-4ED7-AB8D-FBA0AB58D6E0}" dt="2024-01-02T16:04:55.405" v="91" actId="164"/>
          <ac:grpSpMkLst>
            <pc:docMk/>
            <pc:sldMk cId="221866749" sldId="256"/>
            <ac:grpSpMk id="9" creationId="{A162EAEB-919F-D8D4-41C4-C03A0B9BA769}"/>
          </ac:grpSpMkLst>
        </pc:grpChg>
        <pc:grpChg chg="add 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1" creationId="{00DC6C5D-6BE5-7155-A9FE-41A2C9659415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2" creationId="{9D4CAA11-5290-77A7-2914-2E28DFF45FF9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3" creationId="{19626195-93B2-C8A2-6D50-BC44DDBFB63F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9" creationId="{C6BD6B95-001E-0B4B-1D20-F207DF1B3C35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26" creationId="{EA82A7F3-E8B0-9F57-9146-C3D705B13AEF}"/>
          </ac:grpSpMkLst>
        </pc:grpChg>
        <pc:grpChg chg="add mod">
          <ac:chgData name="Tyler Milewski" userId="d8a66fee8314b92f" providerId="LiveId" clId="{ADA63225-3704-4ED7-AB8D-FBA0AB58D6E0}" dt="2024-01-02T16:05:01.054" v="93" actId="164"/>
          <ac:grpSpMkLst>
            <pc:docMk/>
            <pc:sldMk cId="221866749" sldId="256"/>
            <ac:grpSpMk id="35" creationId="{C2B815F7-10A8-6F79-6655-BD9A8FF08AB8}"/>
          </ac:grpSpMkLst>
        </pc:grpChg>
        <pc:grpChg chg="add mod">
          <ac:chgData name="Tyler Milewski" userId="d8a66fee8314b92f" providerId="LiveId" clId="{ADA63225-3704-4ED7-AB8D-FBA0AB58D6E0}" dt="2024-01-02T16:07:03.646" v="103" actId="1076"/>
          <ac:grpSpMkLst>
            <pc:docMk/>
            <pc:sldMk cId="221866749" sldId="256"/>
            <ac:grpSpMk id="37" creationId="{A64C00C1-1832-C45B-1500-67951A687F17}"/>
          </ac:grpSpMkLst>
        </pc:grpChg>
        <pc:grpChg chg="add mod">
          <ac:chgData name="Tyler Milewski" userId="d8a66fee8314b92f" providerId="LiveId" clId="{ADA63225-3704-4ED7-AB8D-FBA0AB58D6E0}" dt="2024-01-02T16:06:56.867" v="102" actId="1076"/>
          <ac:grpSpMkLst>
            <pc:docMk/>
            <pc:sldMk cId="221866749" sldId="256"/>
            <ac:grpSpMk id="38" creationId="{AE09E66A-E5E1-FF19-8E9D-67AC9E85B8A1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1" creationId="{0BCD7190-3696-7E16-B8DC-B04A861CE343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8" creationId="{DB2DD103-2A94-70B8-48A9-6A7ED7AE6C31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9" creationId="{CC4EECA2-E59D-E21E-EC79-855249EA385F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41" creationId="{1198DCC4-17D8-51D6-8D3C-DB22D59558A4}"/>
          </ac:grpSpMkLst>
        </pc:grpChg>
        <pc:grpChg chg="mod topLvl">
          <ac:chgData name="Tyler Milewski" userId="d8a66fee8314b92f" providerId="LiveId" clId="{ADA63225-3704-4ED7-AB8D-FBA0AB58D6E0}" dt="2024-01-02T16:02:08.186" v="63" actId="164"/>
          <ac:grpSpMkLst>
            <pc:docMk/>
            <pc:sldMk cId="221866749" sldId="256"/>
            <ac:grpSpMk id="171" creationId="{95527DFA-BE3E-2D08-51A1-2C090F549B6D}"/>
          </ac:grpSpMkLst>
        </pc:grpChg>
        <pc:grpChg chg="mod topLvl">
          <ac:chgData name="Tyler Milewski" userId="d8a66fee8314b92f" providerId="LiveId" clId="{ADA63225-3704-4ED7-AB8D-FBA0AB58D6E0}" dt="2024-01-02T16:02:37.222" v="72" actId="164"/>
          <ac:grpSpMkLst>
            <pc:docMk/>
            <pc:sldMk cId="221866749" sldId="256"/>
            <ac:grpSpMk id="172" creationId="{A280A489-3BD4-332C-74B1-1B1BE94314F6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73" creationId="{CD6747E6-A769-CBE6-0F36-53D3D190D37A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74" creationId="{BAE06BA9-E31B-CAE9-E2AE-8D2BEDCC8F2B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80" creationId="{7BAD018B-231F-8891-28AB-B5D248D1F820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87" creationId="{0E48CBE7-28DD-3996-E9FD-48617922D45D}"/>
          </ac:grpSpMkLst>
        </pc:grpChg>
        <pc:grpChg chg="del 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93" creationId="{04652617-BA58-DC85-3B7E-19A56BCA4E6A}"/>
          </ac:grpSpMkLst>
        </pc:grpChg>
        <pc:grpChg chg="add del">
          <ac:chgData name="Tyler Milewski" userId="d8a66fee8314b92f" providerId="LiveId" clId="{ADA63225-3704-4ED7-AB8D-FBA0AB58D6E0}" dt="2024-01-02T15:55:55.963" v="4" actId="165"/>
          <ac:grpSpMkLst>
            <pc:docMk/>
            <pc:sldMk cId="221866749" sldId="256"/>
            <ac:grpSpMk id="194" creationId="{6205038D-465E-99EC-B4C3-02612103F22A}"/>
          </ac:grpSpMkLst>
        </pc:grpChg>
        <pc:picChg chg="add del mod ord">
          <ac:chgData name="Tyler Milewski" userId="d8a66fee8314b92f" providerId="LiveId" clId="{ADA63225-3704-4ED7-AB8D-FBA0AB58D6E0}" dt="2024-01-02T16:00:21.691" v="29" actId="478"/>
          <ac:picMkLst>
            <pc:docMk/>
            <pc:sldMk cId="221866749" sldId="256"/>
            <ac:picMk id="3" creationId="{435C6854-2FC4-CB99-CE93-F3C2D4924B97}"/>
          </ac:picMkLst>
        </pc:picChg>
        <pc:picChg chg="add mod ord">
          <ac:chgData name="Tyler Milewski" userId="d8a66fee8314b92f" providerId="LiveId" clId="{ADA63225-3704-4ED7-AB8D-FBA0AB58D6E0}" dt="2024-01-02T16:02:08.186" v="63" actId="164"/>
          <ac:picMkLst>
            <pc:docMk/>
            <pc:sldMk cId="221866749" sldId="256"/>
            <ac:picMk id="5" creationId="{63447E14-8BD5-3EC5-9F6C-92D97251C924}"/>
          </ac:picMkLst>
        </pc:picChg>
        <pc:picChg chg="add mod ord">
          <ac:chgData name="Tyler Milewski" userId="d8a66fee8314b92f" providerId="LiveId" clId="{ADA63225-3704-4ED7-AB8D-FBA0AB58D6E0}" dt="2024-01-02T16:02:37.222" v="72" actId="164"/>
          <ac:picMkLst>
            <pc:docMk/>
            <pc:sldMk cId="221866749" sldId="256"/>
            <ac:picMk id="7" creationId="{17CB3543-FFB0-E8CD-26E2-E443F27D3BFB}"/>
          </ac:picMkLst>
        </pc:picChg>
        <pc:picChg chg="add mod">
          <ac:chgData name="Tyler Milewski" userId="d8a66fee8314b92f" providerId="LiveId" clId="{ADA63225-3704-4ED7-AB8D-FBA0AB58D6E0}" dt="2024-01-02T16:02:24.680" v="67" actId="571"/>
          <ac:picMkLst>
            <pc:docMk/>
            <pc:sldMk cId="221866749" sldId="256"/>
            <ac:picMk id="10" creationId="{0E28A0D7-1BD8-7085-859B-0B35C5B894F0}"/>
          </ac:picMkLst>
        </pc:picChg>
        <pc:picChg chg="add mod ord modCrop">
          <ac:chgData name="Tyler Milewski" userId="d8a66fee8314b92f" providerId="LiveId" clId="{ADA63225-3704-4ED7-AB8D-FBA0AB58D6E0}" dt="2024-01-02T16:07:07.619" v="104" actId="1076"/>
          <ac:picMkLst>
            <pc:docMk/>
            <pc:sldMk cId="221866749" sldId="256"/>
            <ac:picMk id="36" creationId="{3CDF9158-121F-62E1-7079-3F9100AA0629}"/>
          </ac:picMkLst>
        </pc:picChg>
        <pc:picChg chg="del mod topLvl">
          <ac:chgData name="Tyler Milewski" userId="d8a66fee8314b92f" providerId="LiveId" clId="{ADA63225-3704-4ED7-AB8D-FBA0AB58D6E0}" dt="2024-01-02T16:00:20.802" v="28" actId="478"/>
          <ac:picMkLst>
            <pc:docMk/>
            <pc:sldMk cId="221866749" sldId="256"/>
            <ac:picMk id="106" creationId="{F2A05DD9-5DA3-8A8C-95FF-8D26EEDAF9E1}"/>
          </ac:picMkLst>
        </pc:picChg>
        <pc:picChg chg="del mod topLvl">
          <ac:chgData name="Tyler Milewski" userId="d8a66fee8314b92f" providerId="LiveId" clId="{ADA63225-3704-4ED7-AB8D-FBA0AB58D6E0}" dt="2024-01-02T15:56:02.915" v="5" actId="478"/>
          <ac:picMkLst>
            <pc:docMk/>
            <pc:sldMk cId="221866749" sldId="256"/>
            <ac:picMk id="118" creationId="{33CF2442-9D6B-34C2-BE84-876E7AC71A53}"/>
          </ac:picMkLst>
        </pc:picChg>
        <pc:picChg chg="del">
          <ac:chgData name="Tyler Milewski" userId="d8a66fee8314b92f" providerId="LiveId" clId="{ADA63225-3704-4ED7-AB8D-FBA0AB58D6E0}" dt="2023-12-16T19:05:53.883" v="0" actId="478"/>
          <ac:picMkLst>
            <pc:docMk/>
            <pc:sldMk cId="221866749" sldId="256"/>
            <ac:picMk id="208" creationId="{4139F6D4-7CAC-1296-0C38-D625811A39D1}"/>
          </ac:picMkLst>
        </pc:pic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18" creationId="{C03420B1-74DC-891E-DC6C-B62364BA276D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0" creationId="{DE301375-FCC4-520A-8F89-EC625B076919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1" creationId="{E87CF263-9467-C534-BCA3-FDF8FC566560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2" creationId="{808AD840-DDD6-3A78-5D09-9A38700C548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3" creationId="{98480734-C0C8-FFF0-F03C-771C390DC831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4" creationId="{A5D10175-E33A-D8F3-FAA7-79F569909948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5" creationId="{3D68A7A7-8C43-EE62-97A1-DF85CDBC7782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27" creationId="{0124E632-8D9E-9F6E-07EA-6F32569E375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28" creationId="{9F01D024-0A4F-A0EC-F9F8-5E14C6AF2D1B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9" creationId="{E278FF26-E3ED-EFAC-9E6A-F85FE6A736B1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30" creationId="{E4C311EF-EF85-CAD1-55E0-53CB4A61339B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1" creationId="{B293A715-1DCE-D05B-2ED4-61DF648429F6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2" creationId="{6C54D622-F6B7-89DA-9209-5C81C8BF20D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3" creationId="{9C150F3A-324A-203B-6B01-65EE150636B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4" creationId="{9842CB89-134E-7E89-D96D-E92BC0A71011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28" creationId="{AC9D6680-9461-A8DD-5270-7ADAE92C23C6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29" creationId="{F98E4082-B79F-9149-7742-D26765B85EBA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30" creationId="{6ABF1EB0-90B6-9B44-637C-A9E1841D5EAC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0" creationId="{914E903E-C21C-E8D6-FE6B-08B21BDC7FE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2" creationId="{F85C6D63-5D6F-63A2-A184-A26C157F5DDE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3" creationId="{669617AA-A084-43C6-B65E-8FA79115402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4" creationId="{AC40BDD6-48DD-53A1-3058-22362890BCF3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5" creationId="{A5E7BC6B-F9B5-1768-5E0C-631D9E44D16A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6" creationId="{24C2CF73-9275-EBF2-74A1-7CDE647A4821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79" creationId="{EA926576-B469-ED55-6113-912235919604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1" creationId="{FA8CE078-23F2-AA73-46E9-D77161EA196E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2" creationId="{8F96963A-B0DC-13C0-2AA4-DC0BFA1333F8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3" creationId="{6DD69843-CDA2-4EA3-8B1E-0F4469BA6A49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4" creationId="{F63C593A-E5F4-1D62-311B-10390A53AF23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5" creationId="{7970291B-1CEF-10A3-DB48-5FB9FBF084EE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6" creationId="{E22018D7-4E57-5014-2DBD-CC6EEE2BE92F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8" creationId="{894C9A55-7122-94DB-B627-BFCC96BF4DFD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9" creationId="{CD66530D-B9B6-9952-4018-D6D291BE4CCB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0" creationId="{20E9C813-2585-3092-315E-264E8C843F66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1" creationId="{F9E48F50-3CD8-437C-9225-C4A8D2F2476C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2" creationId="{11FA276B-ADBC-BA7D-3339-3F6D72CE53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FC7E-BFA0-4D06-9EF3-77D23FEE14F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4C00C1-1832-C45B-1500-67951A687F17}"/>
              </a:ext>
            </a:extLst>
          </p:cNvPr>
          <p:cNvGrpSpPr/>
          <p:nvPr/>
        </p:nvGrpSpPr>
        <p:grpSpPr>
          <a:xfrm>
            <a:off x="405246" y="260849"/>
            <a:ext cx="13831130" cy="3014850"/>
            <a:chOff x="0" y="188252"/>
            <a:chExt cx="13831130" cy="30148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62EAEB-919F-D8D4-41C4-C03A0B9BA769}"/>
                </a:ext>
              </a:extLst>
            </p:cNvPr>
            <p:cNvGrpSpPr/>
            <p:nvPr/>
          </p:nvGrpSpPr>
          <p:grpSpPr>
            <a:xfrm>
              <a:off x="115130" y="261070"/>
              <a:ext cx="13716000" cy="2942032"/>
              <a:chOff x="11222" y="511488"/>
              <a:chExt cx="13716000" cy="294203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3447E14-8BD5-3EC5-9F6C-92D97251C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22" y="1205620"/>
                <a:ext cx="13716000" cy="2247900"/>
              </a:xfrm>
              <a:prstGeom prst="rect">
                <a:avLst/>
              </a:prstGeom>
            </p:spPr>
          </p:pic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5527DFA-BE3E-2D08-51A1-2C090F549B6D}"/>
                  </a:ext>
                </a:extLst>
              </p:cNvPr>
              <p:cNvGrpSpPr/>
              <p:nvPr/>
            </p:nvGrpSpPr>
            <p:grpSpPr>
              <a:xfrm>
                <a:off x="222176" y="511488"/>
                <a:ext cx="12050336" cy="725813"/>
                <a:chOff x="238255" y="600442"/>
                <a:chExt cx="12050336" cy="725813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DB2DD103-2A94-70B8-48A9-6A7ED7AE6C31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4C311EF-EF85-CAD1-55E0-53CB4A61339B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0BCD7190-3696-7E16-B8DC-B04A861CE343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0124E632-8D9E-9F6E-07EA-6F32569E37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9F01D024-0A4F-A0EC-F9F8-5E14C6AF2D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AC9D6680-9461-A8DD-5270-7ADAE92C23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F98E4082-B79F-9149-7742-D26765B85EB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6ABF1EB0-90B6-9B44-637C-A9E1841D5E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CC4EECA2-E59D-E21E-EC79-855249EA385F}"/>
                    </a:ext>
                  </a:extLst>
                </p:cNvPr>
                <p:cNvGrpSpPr/>
                <p:nvPr/>
              </p:nvGrpSpPr>
              <p:grpSpPr>
                <a:xfrm>
                  <a:off x="6379334" y="983193"/>
                  <a:ext cx="5909257" cy="343062"/>
                  <a:chOff x="193182" y="983193"/>
                  <a:chExt cx="5909257" cy="343062"/>
                </a:xfrm>
              </p:grpSpPr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914E903E-C21C-E8D6-FE6B-08B21BDC7FE8}"/>
                      </a:ext>
                    </a:extLst>
                  </p:cNvPr>
                  <p:cNvCxnSpPr/>
                  <p:nvPr/>
                </p:nvCxnSpPr>
                <p:spPr>
                  <a:xfrm>
                    <a:off x="193182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1198DCC4-17D8-51D6-8D3C-DB22D59558A4}"/>
                      </a:ext>
                    </a:extLst>
                  </p:cNvPr>
                  <p:cNvGrpSpPr/>
                  <p:nvPr/>
                </p:nvGrpSpPr>
                <p:grpSpPr>
                  <a:xfrm>
                    <a:off x="193182" y="983193"/>
                    <a:ext cx="5909257" cy="343062"/>
                    <a:chOff x="193182" y="983193"/>
                    <a:chExt cx="5909257" cy="343062"/>
                  </a:xfrm>
                </p:grpSpPr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F85C6D63-5D6F-63A2-A184-A26C157F5DD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3182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669617AA-A084-43C6-B65E-8FA7911540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00777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AC40BDD6-48DD-53A1-3058-22362890BC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94844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A5E7BC6B-F9B5-1768-5E0C-631D9E44D1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02439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24C2CF73-9275-EBF2-74A1-7CDE647A482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94844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B90628-16D8-1BE2-D13B-F8491AED6AF9}"/>
                    </a:ext>
                  </a:extLst>
                </p:cNvPr>
                <p:cNvSpPr txBox="1"/>
                <p:nvPr/>
              </p:nvSpPr>
              <p:spPr>
                <a:xfrm>
                  <a:off x="837184" y="600726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ASC 70min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B770CE7-813D-7BDB-5870-E6F8D68C4E28}"/>
                    </a:ext>
                  </a:extLst>
                </p:cNvPr>
                <p:cNvSpPr txBox="1"/>
                <p:nvPr/>
              </p:nvSpPr>
              <p:spPr>
                <a:xfrm>
                  <a:off x="7005961" y="632668"/>
                  <a:ext cx="15584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ASC 25hr 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7ED245F-B33B-CA7E-F51E-5D59E3E20079}"/>
                    </a:ext>
                  </a:extLst>
                </p:cNvPr>
                <p:cNvSpPr txBox="1"/>
                <p:nvPr/>
              </p:nvSpPr>
              <p:spPr>
                <a:xfrm>
                  <a:off x="395045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ASC 70min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C0127A3-71DD-B8F8-640D-1AB24EA41E9F}"/>
                    </a:ext>
                  </a:extLst>
                </p:cNvPr>
                <p:cNvSpPr txBox="1"/>
                <p:nvPr/>
              </p:nvSpPr>
              <p:spPr>
                <a:xfrm>
                  <a:off x="10053475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ASC 25 </a:t>
                  </a:r>
                  <a:r>
                    <a:rPr lang="en-US" dirty="0" err="1"/>
                    <a:t>hr</a:t>
                  </a:r>
                  <a:r>
                    <a:rPr lang="en-US" dirty="0"/>
                    <a:t> </a:t>
                  </a:r>
                </a:p>
              </p:txBody>
            </p:sp>
          </p:grp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A8B9CB4-8E31-A9DC-FE01-5F6878C3230A}"/>
                </a:ext>
              </a:extLst>
            </p:cNvPr>
            <p:cNvSpPr txBox="1"/>
            <p:nvPr/>
          </p:nvSpPr>
          <p:spPr>
            <a:xfrm>
              <a:off x="0" y="188252"/>
              <a:ext cx="455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09E66A-E5E1-FF19-8E9D-67AC9E85B8A1}"/>
              </a:ext>
            </a:extLst>
          </p:cNvPr>
          <p:cNvGrpSpPr/>
          <p:nvPr/>
        </p:nvGrpSpPr>
        <p:grpSpPr>
          <a:xfrm>
            <a:off x="405246" y="3665858"/>
            <a:ext cx="13819908" cy="2839825"/>
            <a:chOff x="11222" y="3676262"/>
            <a:chExt cx="13819908" cy="28398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B815F7-10A8-6F79-6655-BD9A8FF08AB8}"/>
                </a:ext>
              </a:extLst>
            </p:cNvPr>
            <p:cNvGrpSpPr/>
            <p:nvPr/>
          </p:nvGrpSpPr>
          <p:grpSpPr>
            <a:xfrm>
              <a:off x="115130" y="3907094"/>
              <a:ext cx="13716000" cy="2608993"/>
              <a:chOff x="194097" y="3953261"/>
              <a:chExt cx="13716000" cy="260899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7CB3543-FFB0-E8CD-26E2-E443F27D3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097" y="4657254"/>
                <a:ext cx="13716000" cy="1905000"/>
              </a:xfrm>
              <a:prstGeom prst="rect">
                <a:avLst/>
              </a:prstGeom>
            </p:spPr>
          </p:pic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A280A489-3BD4-332C-74B1-1B1BE94314F6}"/>
                  </a:ext>
                </a:extLst>
              </p:cNvPr>
              <p:cNvGrpSpPr/>
              <p:nvPr/>
            </p:nvGrpSpPr>
            <p:grpSpPr>
              <a:xfrm>
                <a:off x="444352" y="3953261"/>
                <a:ext cx="12069653" cy="725813"/>
                <a:chOff x="238255" y="600442"/>
                <a:chExt cx="12069653" cy="725813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CD6747E6-A769-CBE6-0F36-53D3D190D37A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E22018D7-4E57-5014-2DBD-CC6EEE2BE92F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0E48CBE7-28DD-3996-E9FD-48617922D45D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894C9A55-7122-94DB-B627-BFCC96BF4DF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CD66530D-B9B6-9952-4018-D6D291BE4CC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20E9C813-2585-3092-315E-264E8C843F6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F9E48F50-3CD8-437C-9225-C4A8D2F24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>
                      <a:extLst>
                        <a:ext uri="{FF2B5EF4-FFF2-40B4-BE49-F238E27FC236}">
                          <a16:creationId xmlns:a16="http://schemas.microsoft.com/office/drawing/2014/main" id="{11FA276B-ADBC-BA7D-3339-3F6D72CE53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BAE06BA9-E31B-CAE9-E2AE-8D2BEDCC8F2B}"/>
                    </a:ext>
                  </a:extLst>
                </p:cNvPr>
                <p:cNvGrpSpPr/>
                <p:nvPr/>
              </p:nvGrpSpPr>
              <p:grpSpPr>
                <a:xfrm>
                  <a:off x="6424407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EA926576-B469-ED55-6113-912235919604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7BAD018B-231F-8891-28AB-B5D248D1F820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FA8CE078-23F2-AA73-46E9-D77161EA19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8F96963A-B0DC-13C0-2AA4-DC0BFA1333F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DD69843-CDA2-4EA3-8B1E-0F4469BA6A4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F63C593A-E5F4-1D62-311B-10390A53AF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7970291B-1CEF-10A3-DB48-5FB9FBF084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EA8E13E-C71C-688A-598A-CA2473CE94C1}"/>
                    </a:ext>
                  </a:extLst>
                </p:cNvPr>
                <p:cNvSpPr txBox="1"/>
                <p:nvPr/>
              </p:nvSpPr>
              <p:spPr>
                <a:xfrm>
                  <a:off x="837184" y="600726"/>
                  <a:ext cx="1658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DES 70min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16D6B3D-F047-D814-5F1E-B460A371E3EE}"/>
                    </a:ext>
                  </a:extLst>
                </p:cNvPr>
                <p:cNvSpPr txBox="1"/>
                <p:nvPr/>
              </p:nvSpPr>
              <p:spPr>
                <a:xfrm>
                  <a:off x="7063720" y="600442"/>
                  <a:ext cx="15545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DES 25hr </a:t>
                  </a: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C9A7B1DF-4E15-0538-8547-D9EF9EA42949}"/>
                    </a:ext>
                  </a:extLst>
                </p:cNvPr>
                <p:cNvSpPr txBox="1"/>
                <p:nvPr/>
              </p:nvSpPr>
              <p:spPr>
                <a:xfrm>
                  <a:off x="395045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DES 70min</a:t>
                  </a: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1673843-B946-2EF6-8FBE-F3CD9C0AB463}"/>
                    </a:ext>
                  </a:extLst>
                </p:cNvPr>
                <p:cNvSpPr txBox="1"/>
                <p:nvPr/>
              </p:nvSpPr>
              <p:spPr>
                <a:xfrm>
                  <a:off x="1007279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DES 25 </a:t>
                  </a:r>
                  <a:r>
                    <a:rPr lang="en-US" dirty="0" err="1"/>
                    <a:t>hr</a:t>
                  </a:r>
                  <a:r>
                    <a:rPr lang="en-US" dirty="0"/>
                    <a:t> </a:t>
                  </a:r>
                </a:p>
              </p:txBody>
            </p:sp>
          </p:grp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5A3813A-FA71-9F84-1239-90C3343244E7}"/>
                </a:ext>
              </a:extLst>
            </p:cNvPr>
            <p:cNvSpPr txBox="1"/>
            <p:nvPr/>
          </p:nvSpPr>
          <p:spPr>
            <a:xfrm>
              <a:off x="11222" y="3676262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B)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F9158-121F-62E1-7079-3F9100AA0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26" t="37448" b="45656"/>
          <a:stretch/>
        </p:blipFill>
        <p:spPr>
          <a:xfrm>
            <a:off x="13157956" y="2717437"/>
            <a:ext cx="738303" cy="17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30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2023-12-16T17:43:27Z</dcterms:created>
  <dcterms:modified xsi:type="dcterms:W3CDTF">2024-01-02T16:07:16Z</dcterms:modified>
</cp:coreProperties>
</file>