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5156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9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7E8C7FB7-F31A-4F1D-8440-B4105D06BE10}"/>
    <pc:docChg chg="custSel modSld">
      <pc:chgData name="Tyler Milewski" userId="d8a66fee8314b92f" providerId="LiveId" clId="{7E8C7FB7-F31A-4F1D-8440-B4105D06BE10}" dt="2023-12-21T17:18:24.774" v="2" actId="1076"/>
      <pc:docMkLst>
        <pc:docMk/>
      </pc:docMkLst>
      <pc:sldChg chg="addSp delSp modSp mod">
        <pc:chgData name="Tyler Milewski" userId="d8a66fee8314b92f" providerId="LiveId" clId="{7E8C7FB7-F31A-4F1D-8440-B4105D06BE10}" dt="2023-12-21T17:18:24.774" v="2" actId="1076"/>
        <pc:sldMkLst>
          <pc:docMk/>
          <pc:sldMk cId="2100517177" sldId="256"/>
        </pc:sldMkLst>
        <pc:picChg chg="del">
          <ac:chgData name="Tyler Milewski" userId="d8a66fee8314b92f" providerId="LiveId" clId="{7E8C7FB7-F31A-4F1D-8440-B4105D06BE10}" dt="2023-12-21T17:16:52.394" v="0" actId="478"/>
          <ac:picMkLst>
            <pc:docMk/>
            <pc:sldMk cId="2100517177" sldId="256"/>
            <ac:picMk id="17" creationId="{FF3D6514-A598-A1A4-20EA-69AD8208506B}"/>
          </ac:picMkLst>
        </pc:picChg>
        <pc:picChg chg="add mod">
          <ac:chgData name="Tyler Milewski" userId="d8a66fee8314b92f" providerId="LiveId" clId="{7E8C7FB7-F31A-4F1D-8440-B4105D06BE10}" dt="2023-12-21T17:18:24.774" v="2" actId="1076"/>
          <ac:picMkLst>
            <pc:docMk/>
            <pc:sldMk cId="2100517177" sldId="256"/>
            <ac:picMk id="21" creationId="{A932D612-3EAF-0B7A-B22C-2AD729D76F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720956"/>
            <a:ext cx="8938260" cy="3660987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5523125"/>
            <a:ext cx="7886700" cy="2538835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559858"/>
            <a:ext cx="2267426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559858"/>
            <a:ext cx="6670834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2621600"/>
            <a:ext cx="9069705" cy="4374197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7037179"/>
            <a:ext cx="9069705" cy="2300287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2799291"/>
            <a:ext cx="446913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2799291"/>
            <a:ext cx="446913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559861"/>
            <a:ext cx="9069705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2577783"/>
            <a:ext cx="4448591" cy="126333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3841115"/>
            <a:ext cx="4448591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2577783"/>
            <a:ext cx="4470500" cy="126333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3841115"/>
            <a:ext cx="4470500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701040"/>
            <a:ext cx="3391555" cy="24536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1514054"/>
            <a:ext cx="5323523" cy="7472892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154680"/>
            <a:ext cx="3391555" cy="584443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701040"/>
            <a:ext cx="3391555" cy="24536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1514054"/>
            <a:ext cx="5323523" cy="7472892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154680"/>
            <a:ext cx="3391555" cy="584443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559861"/>
            <a:ext cx="906970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799291"/>
            <a:ext cx="906970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9746406"/>
            <a:ext cx="236601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C654-858D-4C11-BFA9-B68E01E4465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9746406"/>
            <a:ext cx="3549015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9746406"/>
            <a:ext cx="236601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2408-BE89-4E9E-8C70-AEB0FFFB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462370-9575-9A79-A6E9-54AAB26A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390"/>
            <a:ext cx="5029210" cy="5029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E96331-CB1B-51CC-EAAF-630EDA812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" y="228590"/>
            <a:ext cx="5029210" cy="5029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883B10-5C0F-9E92-E47B-2C17E566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6390"/>
            <a:ext cx="5029210" cy="50292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32D612-3EAF-0B7A-B22C-2AD729D76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54" y="228590"/>
            <a:ext cx="5029210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1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2023-12-21T16:03:40Z</dcterms:created>
  <dcterms:modified xsi:type="dcterms:W3CDTF">2023-12-21T17:18:59Z</dcterms:modified>
</cp:coreProperties>
</file>