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972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37" d="100"/>
          <a:sy n="37" d="100"/>
        </p:scale>
        <p:origin x="196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9A9F8070-843B-4A5A-A396-DA3168C43B66}"/>
    <pc:docChg chg="undo custSel modSld">
      <pc:chgData name="Tyler Milewski" userId="d8a66fee8314b92f" providerId="LiveId" clId="{9A9F8070-843B-4A5A-A396-DA3168C43B66}" dt="2023-12-16T22:53:58.669" v="8" actId="1035"/>
      <pc:docMkLst>
        <pc:docMk/>
      </pc:docMkLst>
      <pc:sldChg chg="modSp mod">
        <pc:chgData name="Tyler Milewski" userId="d8a66fee8314b92f" providerId="LiveId" clId="{9A9F8070-843B-4A5A-A396-DA3168C43B66}" dt="2023-12-16T22:53:58.669" v="8" actId="1035"/>
        <pc:sldMkLst>
          <pc:docMk/>
          <pc:sldMk cId="4278563843" sldId="256"/>
        </pc:sldMkLst>
        <pc:spChg chg="mod">
          <ac:chgData name="Tyler Milewski" userId="d8a66fee8314b92f" providerId="LiveId" clId="{9A9F8070-843B-4A5A-A396-DA3168C43B66}" dt="2023-12-16T22:53:48.950" v="6" actId="1035"/>
          <ac:spMkLst>
            <pc:docMk/>
            <pc:sldMk cId="4278563843" sldId="256"/>
            <ac:spMk id="54" creationId="{ACCE1B9E-151D-5441-1E15-287FE620B502}"/>
          </ac:spMkLst>
        </pc:spChg>
        <pc:spChg chg="mod">
          <ac:chgData name="Tyler Milewski" userId="d8a66fee8314b92f" providerId="LiveId" clId="{9A9F8070-843B-4A5A-A396-DA3168C43B66}" dt="2023-12-16T22:53:38.429" v="5" actId="1036"/>
          <ac:spMkLst>
            <pc:docMk/>
            <pc:sldMk cId="4278563843" sldId="256"/>
            <ac:spMk id="55" creationId="{A4112FA3-D01C-D44F-9D88-CB6B1E6D5282}"/>
          </ac:spMkLst>
        </pc:spChg>
        <pc:spChg chg="mod">
          <ac:chgData name="Tyler Milewski" userId="d8a66fee8314b92f" providerId="LiveId" clId="{9A9F8070-843B-4A5A-A396-DA3168C43B66}" dt="2023-12-16T22:53:53.300" v="7" actId="1035"/>
          <ac:spMkLst>
            <pc:docMk/>
            <pc:sldMk cId="4278563843" sldId="256"/>
            <ac:spMk id="56" creationId="{F64093E7-8575-F3AD-27D5-DB27D0EF59B6}"/>
          </ac:spMkLst>
        </pc:spChg>
        <pc:spChg chg="mod">
          <ac:chgData name="Tyler Milewski" userId="d8a66fee8314b92f" providerId="LiveId" clId="{9A9F8070-843B-4A5A-A396-DA3168C43B66}" dt="2023-12-16T22:53:58.669" v="8" actId="1035"/>
          <ac:spMkLst>
            <pc:docMk/>
            <pc:sldMk cId="4278563843" sldId="256"/>
            <ac:spMk id="57" creationId="{812185AD-8F92-3BFE-9810-71E83F4CDED6}"/>
          </ac:spMkLst>
        </pc:spChg>
        <pc:picChg chg="mod">
          <ac:chgData name="Tyler Milewski" userId="d8a66fee8314b92f" providerId="LiveId" clId="{9A9F8070-843B-4A5A-A396-DA3168C43B66}" dt="2023-12-16T22:53:12.926" v="0" actId="465"/>
          <ac:picMkLst>
            <pc:docMk/>
            <pc:sldMk cId="4278563843" sldId="256"/>
            <ac:picMk id="53" creationId="{A82F9A69-01DA-57D5-D217-7B5CC929A272}"/>
          </ac:picMkLst>
        </pc:picChg>
        <pc:picChg chg="mod">
          <ac:chgData name="Tyler Milewski" userId="d8a66fee8314b92f" providerId="LiveId" clId="{9A9F8070-843B-4A5A-A396-DA3168C43B66}" dt="2023-12-16T22:53:12.926" v="0" actId="465"/>
          <ac:picMkLst>
            <pc:docMk/>
            <pc:sldMk cId="4278563843" sldId="256"/>
            <ac:picMk id="65" creationId="{9B832CE8-299E-BC56-DD0C-D1C5A466C8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693671"/>
            <a:ext cx="9326880" cy="573024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644891"/>
            <a:ext cx="8229600" cy="397382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876300"/>
            <a:ext cx="236601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876300"/>
            <a:ext cx="696087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0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103375"/>
            <a:ext cx="9464040" cy="684656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014715"/>
            <a:ext cx="9464040" cy="36004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9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6304"/>
            <a:ext cx="94640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034791"/>
            <a:ext cx="4642008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012180"/>
            <a:ext cx="46420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034791"/>
            <a:ext cx="4664869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012180"/>
            <a:ext cx="466486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0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369824"/>
            <a:ext cx="5554980" cy="116967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369824"/>
            <a:ext cx="5554980" cy="116967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876304"/>
            <a:ext cx="94640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381500"/>
            <a:ext cx="94640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00927-B113-478E-A19F-6E4788FA1455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67A7-FC48-4582-A093-F2D0302D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9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E90627E7-8FFA-566C-F8C4-38437850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" y="617197"/>
            <a:ext cx="8742894" cy="42465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82F9A69-01DA-57D5-D217-7B5CC929A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481934"/>
            <a:ext cx="10956044" cy="423301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CCE1B9E-151D-5441-1E15-287FE620B502}"/>
              </a:ext>
            </a:extLst>
          </p:cNvPr>
          <p:cNvSpPr txBox="1"/>
          <p:nvPr/>
        </p:nvSpPr>
        <p:spPr>
          <a:xfrm>
            <a:off x="262399" y="142653"/>
            <a:ext cx="4110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 ↑↑ Higher in TRN at 70 min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112FA3-D01C-D44F-9D88-CB6B1E6D5282}"/>
              </a:ext>
            </a:extLst>
          </p:cNvPr>
          <p:cNvSpPr txBox="1"/>
          <p:nvPr/>
        </p:nvSpPr>
        <p:spPr>
          <a:xfrm>
            <a:off x="275278" y="4991025"/>
            <a:ext cx="4099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 ↓↓ Higher in TRN at 70 min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4093E7-8575-F3AD-27D5-DB27D0EF59B6}"/>
              </a:ext>
            </a:extLst>
          </p:cNvPr>
          <p:cNvSpPr txBox="1"/>
          <p:nvPr/>
        </p:nvSpPr>
        <p:spPr>
          <a:xfrm>
            <a:off x="172247" y="9866834"/>
            <a:ext cx="3887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C) ↑↑ Higher in TRN at 25 </a:t>
            </a:r>
            <a:r>
              <a:rPr lang="en-US" sz="2400" dirty="0" err="1"/>
              <a:t>hr</a:t>
            </a: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2185AD-8F92-3BFE-9810-71E83F4CDED6}"/>
              </a:ext>
            </a:extLst>
          </p:cNvPr>
          <p:cNvSpPr txBox="1"/>
          <p:nvPr/>
        </p:nvSpPr>
        <p:spPr>
          <a:xfrm>
            <a:off x="172247" y="12905267"/>
            <a:ext cx="3982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D) ↓↓ Higher in TRN at 25 </a:t>
            </a:r>
            <a:r>
              <a:rPr lang="en-US" sz="2400" dirty="0" err="1"/>
              <a:t>hr</a:t>
            </a:r>
            <a:r>
              <a:rPr lang="en-US" sz="2400" dirty="0"/>
              <a:t> 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DC5E2C7-8FDC-976F-1EE6-BC67F4063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397327"/>
            <a:ext cx="10956044" cy="2446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B832CE8-299E-BC56-DD0C-D1C5A466C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3139"/>
            <a:ext cx="10956044" cy="24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36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2023-12-16T22:13:53Z</dcterms:created>
  <dcterms:modified xsi:type="dcterms:W3CDTF">2023-12-16T22:54:06Z</dcterms:modified>
</cp:coreProperties>
</file>