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10058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47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50E7EBB3-9316-4D0E-B7DF-278ECDC7CA52}"/>
    <pc:docChg chg="undo custSel addSld modSld">
      <pc:chgData name="Tyler Milewski" userId="d8a66fee8314b92f" providerId="LiveId" clId="{50E7EBB3-9316-4D0E-B7DF-278ECDC7CA52}" dt="2024-02-06T19:59:22.687" v="137" actId="1076"/>
      <pc:docMkLst>
        <pc:docMk/>
      </pc:docMkLst>
      <pc:sldChg chg="addSp delSp modSp mod">
        <pc:chgData name="Tyler Milewski" userId="d8a66fee8314b92f" providerId="LiveId" clId="{50E7EBB3-9316-4D0E-B7DF-278ECDC7CA52}" dt="2024-01-28T15:44:13.450" v="70" actId="478"/>
        <pc:sldMkLst>
          <pc:docMk/>
          <pc:sldMk cId="1614882114" sldId="256"/>
        </pc:sldMkLst>
        <pc:graphicFrameChg chg="mod modGraphic">
          <ac:chgData name="Tyler Milewski" userId="d8a66fee8314b92f" providerId="LiveId" clId="{50E7EBB3-9316-4D0E-B7DF-278ECDC7CA52}" dt="2024-01-17T21:15:11.829" v="13" actId="20577"/>
          <ac:graphicFrameMkLst>
            <pc:docMk/>
            <pc:sldMk cId="1614882114" sldId="256"/>
            <ac:graphicFrameMk id="15" creationId="{992069DA-7A66-0D80-016B-A1D16F12D328}"/>
          </ac:graphicFrameMkLst>
        </pc:graphicFrameChg>
        <pc:graphicFrameChg chg="mod modGraphic">
          <ac:chgData name="Tyler Milewski" userId="d8a66fee8314b92f" providerId="LiveId" clId="{50E7EBB3-9316-4D0E-B7DF-278ECDC7CA52}" dt="2024-01-17T21:15:29.241" v="21" actId="20577"/>
          <ac:graphicFrameMkLst>
            <pc:docMk/>
            <pc:sldMk cId="1614882114" sldId="256"/>
            <ac:graphicFrameMk id="23" creationId="{AE18AD83-EEB3-7339-F60B-65BCA5251C99}"/>
          </ac:graphicFrameMkLst>
        </pc:graphicFrameChg>
        <pc:graphicFrameChg chg="mod modGraphic">
          <ac:chgData name="Tyler Milewski" userId="d8a66fee8314b92f" providerId="LiveId" clId="{50E7EBB3-9316-4D0E-B7DF-278ECDC7CA52}" dt="2024-01-17T21:15:44.736" v="32" actId="20577"/>
          <ac:graphicFrameMkLst>
            <pc:docMk/>
            <pc:sldMk cId="1614882114" sldId="256"/>
            <ac:graphicFrameMk id="24" creationId="{280E476C-913A-0A6C-2CB5-99BC1CAFD2FA}"/>
          </ac:graphicFrameMkLst>
        </pc:graphicFrameChg>
        <pc:graphicFrameChg chg="mod modGraphic">
          <ac:chgData name="Tyler Milewski" userId="d8a66fee8314b92f" providerId="LiveId" clId="{50E7EBB3-9316-4D0E-B7DF-278ECDC7CA52}" dt="2024-01-17T21:16:08.230" v="47" actId="20577"/>
          <ac:graphicFrameMkLst>
            <pc:docMk/>
            <pc:sldMk cId="1614882114" sldId="256"/>
            <ac:graphicFrameMk id="25" creationId="{FA5F4881-48EF-AC24-2356-C6605E8F35B2}"/>
          </ac:graphicFrameMkLst>
        </pc:graphicFrameChg>
        <pc:picChg chg="add">
          <ac:chgData name="Tyler Milewski" userId="d8a66fee8314b92f" providerId="LiveId" clId="{50E7EBB3-9316-4D0E-B7DF-278ECDC7CA52}" dt="2024-01-28T15:44:07.838" v="69"/>
          <ac:picMkLst>
            <pc:docMk/>
            <pc:sldMk cId="1614882114" sldId="256"/>
            <ac:picMk id="2" creationId="{6B6429D4-704B-BF44-D1BA-2CE0B118C381}"/>
          </ac:picMkLst>
        </pc:picChg>
        <pc:picChg chg="add del">
          <ac:chgData name="Tyler Milewski" userId="d8a66fee8314b92f" providerId="LiveId" clId="{50E7EBB3-9316-4D0E-B7DF-278ECDC7CA52}" dt="2024-01-28T15:44:13.450" v="70" actId="478"/>
          <ac:picMkLst>
            <pc:docMk/>
            <pc:sldMk cId="1614882114" sldId="256"/>
            <ac:picMk id="14" creationId="{2C52D048-94EB-3075-1224-3A5326391097}"/>
          </ac:picMkLst>
        </pc:picChg>
      </pc:sldChg>
      <pc:sldChg chg="addSp delSp modSp add mod">
        <pc:chgData name="Tyler Milewski" userId="d8a66fee8314b92f" providerId="LiveId" clId="{50E7EBB3-9316-4D0E-B7DF-278ECDC7CA52}" dt="2024-01-28T15:45:01.366" v="76" actId="1076"/>
        <pc:sldMkLst>
          <pc:docMk/>
          <pc:sldMk cId="2288981012" sldId="257"/>
        </pc:sldMkLst>
        <pc:spChg chg="add">
          <ac:chgData name="Tyler Milewski" userId="d8a66fee8314b92f" providerId="LiveId" clId="{50E7EBB3-9316-4D0E-B7DF-278ECDC7CA52}" dt="2024-01-28T15:35:02.780" v="56"/>
          <ac:spMkLst>
            <pc:docMk/>
            <pc:sldMk cId="2288981012" sldId="257"/>
            <ac:spMk id="2" creationId="{FFAF152D-0820-9D26-F584-6467D4614964}"/>
          </ac:spMkLst>
        </pc:spChg>
        <pc:graphicFrameChg chg="mod">
          <ac:chgData name="Tyler Milewski" userId="d8a66fee8314b92f" providerId="LiveId" clId="{50E7EBB3-9316-4D0E-B7DF-278ECDC7CA52}" dt="2024-01-25T16:15:28.063" v="51" actId="1076"/>
          <ac:graphicFrameMkLst>
            <pc:docMk/>
            <pc:sldMk cId="2288981012" sldId="257"/>
            <ac:graphicFrameMk id="15" creationId="{992069DA-7A66-0D80-016B-A1D16F12D328}"/>
          </ac:graphicFrameMkLst>
        </pc:graphicFrameChg>
        <pc:graphicFrameChg chg="mod">
          <ac:chgData name="Tyler Milewski" userId="d8a66fee8314b92f" providerId="LiveId" clId="{50E7EBB3-9316-4D0E-B7DF-278ECDC7CA52}" dt="2024-01-25T16:15:07.136" v="50" actId="1076"/>
          <ac:graphicFrameMkLst>
            <pc:docMk/>
            <pc:sldMk cId="2288981012" sldId="257"/>
            <ac:graphicFrameMk id="23" creationId="{AE18AD83-EEB3-7339-F60B-65BCA5251C99}"/>
          </ac:graphicFrameMkLst>
        </pc:graphicFrameChg>
        <pc:graphicFrameChg chg="mod">
          <ac:chgData name="Tyler Milewski" userId="d8a66fee8314b92f" providerId="LiveId" clId="{50E7EBB3-9316-4D0E-B7DF-278ECDC7CA52}" dt="2024-01-25T16:16:23.790" v="54" actId="1076"/>
          <ac:graphicFrameMkLst>
            <pc:docMk/>
            <pc:sldMk cId="2288981012" sldId="257"/>
            <ac:graphicFrameMk id="24" creationId="{280E476C-913A-0A6C-2CB5-99BC1CAFD2FA}"/>
          </ac:graphicFrameMkLst>
        </pc:graphicFrameChg>
        <pc:graphicFrameChg chg="mod">
          <ac:chgData name="Tyler Milewski" userId="d8a66fee8314b92f" providerId="LiveId" clId="{50E7EBB3-9316-4D0E-B7DF-278ECDC7CA52}" dt="2024-01-25T16:16:12.458" v="53" actId="1076"/>
          <ac:graphicFrameMkLst>
            <pc:docMk/>
            <pc:sldMk cId="2288981012" sldId="257"/>
            <ac:graphicFrameMk id="25" creationId="{FA5F4881-48EF-AC24-2356-C6605E8F35B2}"/>
          </ac:graphicFrameMkLst>
        </pc:graphicFrameChg>
        <pc:picChg chg="add mod ord">
          <ac:chgData name="Tyler Milewski" userId="d8a66fee8314b92f" providerId="LiveId" clId="{50E7EBB3-9316-4D0E-B7DF-278ECDC7CA52}" dt="2024-01-28T15:45:01.366" v="76" actId="1076"/>
          <ac:picMkLst>
            <pc:docMk/>
            <pc:sldMk cId="2288981012" sldId="257"/>
            <ac:picMk id="3" creationId="{44E09E23-9618-7D3D-2F4A-22631C2020C5}"/>
          </ac:picMkLst>
        </pc:picChg>
        <pc:picChg chg="add del mod">
          <ac:chgData name="Tyler Milewski" userId="d8a66fee8314b92f" providerId="LiveId" clId="{50E7EBB3-9316-4D0E-B7DF-278ECDC7CA52}" dt="2024-01-28T15:35:21.285" v="59" actId="478"/>
          <ac:picMkLst>
            <pc:docMk/>
            <pc:sldMk cId="2288981012" sldId="257"/>
            <ac:picMk id="3" creationId="{70189F23-8F89-13FB-8A9F-C921CD97A090}"/>
          </ac:picMkLst>
        </pc:picChg>
        <pc:picChg chg="add del mod">
          <ac:chgData name="Tyler Milewski" userId="d8a66fee8314b92f" providerId="LiveId" clId="{50E7EBB3-9316-4D0E-B7DF-278ECDC7CA52}" dt="2024-01-28T15:35:44.412" v="62" actId="478"/>
          <ac:picMkLst>
            <pc:docMk/>
            <pc:sldMk cId="2288981012" sldId="257"/>
            <ac:picMk id="5" creationId="{5AD45103-2D46-A5AD-3C32-EB4F9C2A3769}"/>
          </ac:picMkLst>
        </pc:picChg>
        <pc:picChg chg="add mod ord">
          <ac:chgData name="Tyler Milewski" userId="d8a66fee8314b92f" providerId="LiveId" clId="{50E7EBB3-9316-4D0E-B7DF-278ECDC7CA52}" dt="2024-01-28T15:36:27.539" v="67" actId="1076"/>
          <ac:picMkLst>
            <pc:docMk/>
            <pc:sldMk cId="2288981012" sldId="257"/>
            <ac:picMk id="6" creationId="{42CAAD05-09EA-0075-774C-94BC6CB39F82}"/>
          </ac:picMkLst>
        </pc:picChg>
        <pc:picChg chg="mod">
          <ac:chgData name="Tyler Milewski" userId="d8a66fee8314b92f" providerId="LiveId" clId="{50E7EBB3-9316-4D0E-B7DF-278ECDC7CA52}" dt="2024-01-25T16:15:07.136" v="50" actId="1076"/>
          <ac:picMkLst>
            <pc:docMk/>
            <pc:sldMk cId="2288981012" sldId="257"/>
            <ac:picMk id="11" creationId="{FDA22061-1DE4-B2A2-7B07-59EB13155F56}"/>
          </ac:picMkLst>
        </pc:picChg>
        <pc:picChg chg="mod">
          <ac:chgData name="Tyler Milewski" userId="d8a66fee8314b92f" providerId="LiveId" clId="{50E7EBB3-9316-4D0E-B7DF-278ECDC7CA52}" dt="2024-01-25T16:15:28.063" v="51" actId="1076"/>
          <ac:picMkLst>
            <pc:docMk/>
            <pc:sldMk cId="2288981012" sldId="257"/>
            <ac:picMk id="12" creationId="{8E8C6BC3-F32A-C381-CCE6-8BE99BD4E02F}"/>
          </ac:picMkLst>
        </pc:picChg>
        <pc:picChg chg="del mod">
          <ac:chgData name="Tyler Milewski" userId="d8a66fee8314b92f" providerId="LiveId" clId="{50E7EBB3-9316-4D0E-B7DF-278ECDC7CA52}" dt="2024-01-28T15:44:16.213" v="71" actId="478"/>
          <ac:picMkLst>
            <pc:docMk/>
            <pc:sldMk cId="2288981012" sldId="257"/>
            <ac:picMk id="13" creationId="{04739ED9-7721-217F-0E41-A466E1AD9E0D}"/>
          </ac:picMkLst>
        </pc:picChg>
        <pc:picChg chg="del mod">
          <ac:chgData name="Tyler Milewski" userId="d8a66fee8314b92f" providerId="LiveId" clId="{50E7EBB3-9316-4D0E-B7DF-278ECDC7CA52}" dt="2024-01-28T15:35:01.522" v="55" actId="478"/>
          <ac:picMkLst>
            <pc:docMk/>
            <pc:sldMk cId="2288981012" sldId="257"/>
            <ac:picMk id="14" creationId="{2C52D048-94EB-3075-1224-3A5326391097}"/>
          </ac:picMkLst>
        </pc:picChg>
      </pc:sldChg>
      <pc:sldChg chg="modSp add mod">
        <pc:chgData name="Tyler Milewski" userId="d8a66fee8314b92f" providerId="LiveId" clId="{50E7EBB3-9316-4D0E-B7DF-278ECDC7CA52}" dt="2024-02-06T19:59:22.687" v="137" actId="1076"/>
        <pc:sldMkLst>
          <pc:docMk/>
          <pc:sldMk cId="139090159" sldId="258"/>
        </pc:sldMkLst>
        <pc:spChg chg="mod">
          <ac:chgData name="Tyler Milewski" userId="d8a66fee8314b92f" providerId="LiveId" clId="{50E7EBB3-9316-4D0E-B7DF-278ECDC7CA52}" dt="2024-02-06T19:59:22.687" v="137" actId="1076"/>
          <ac:spMkLst>
            <pc:docMk/>
            <pc:sldMk cId="139090159" sldId="258"/>
            <ac:spMk id="21" creationId="{CE276DD0-044F-1CBF-68D8-C4797059776B}"/>
          </ac:spMkLst>
        </pc:spChg>
        <pc:spChg chg="mod">
          <ac:chgData name="Tyler Milewski" userId="d8a66fee8314b92f" providerId="LiveId" clId="{50E7EBB3-9316-4D0E-B7DF-278ECDC7CA52}" dt="2024-02-06T19:59:10.178" v="136" actId="1036"/>
          <ac:spMkLst>
            <pc:docMk/>
            <pc:sldMk cId="139090159" sldId="258"/>
            <ac:spMk id="22" creationId="{16252426-79F6-5FA5-57D0-2F4685101E43}"/>
          </ac:spMkLst>
        </pc:spChg>
        <pc:graphicFrameChg chg="mod">
          <ac:chgData name="Tyler Milewski" userId="d8a66fee8314b92f" providerId="LiveId" clId="{50E7EBB3-9316-4D0E-B7DF-278ECDC7CA52}" dt="2024-02-06T19:57:05.684" v="92" actId="1076"/>
          <ac:graphicFrameMkLst>
            <pc:docMk/>
            <pc:sldMk cId="139090159" sldId="258"/>
            <ac:graphicFrameMk id="15" creationId="{500550DE-6465-2F17-318E-E1805AD784FD}"/>
          </ac:graphicFrameMkLst>
        </pc:graphicFrameChg>
        <pc:graphicFrameChg chg="mod">
          <ac:chgData name="Tyler Milewski" userId="d8a66fee8314b92f" providerId="LiveId" clId="{50E7EBB3-9316-4D0E-B7DF-278ECDC7CA52}" dt="2024-02-06T19:55:01.416" v="82" actId="1076"/>
          <ac:graphicFrameMkLst>
            <pc:docMk/>
            <pc:sldMk cId="139090159" sldId="258"/>
            <ac:graphicFrameMk id="23" creationId="{B36AB556-8C01-940A-707A-793C587E74FD}"/>
          </ac:graphicFrameMkLst>
        </pc:graphicFrameChg>
        <pc:graphicFrameChg chg="mod">
          <ac:chgData name="Tyler Milewski" userId="d8a66fee8314b92f" providerId="LiveId" clId="{50E7EBB3-9316-4D0E-B7DF-278ECDC7CA52}" dt="2024-02-06T19:56:55.018" v="91" actId="1076"/>
          <ac:graphicFrameMkLst>
            <pc:docMk/>
            <pc:sldMk cId="139090159" sldId="258"/>
            <ac:graphicFrameMk id="24" creationId="{AA9B2503-7971-4AB4-5318-2CA1498AA995}"/>
          </ac:graphicFrameMkLst>
        </pc:graphicFrameChg>
        <pc:graphicFrameChg chg="mod">
          <ac:chgData name="Tyler Milewski" userId="d8a66fee8314b92f" providerId="LiveId" clId="{50E7EBB3-9316-4D0E-B7DF-278ECDC7CA52}" dt="2024-02-06T19:54:40.606" v="80" actId="1076"/>
          <ac:graphicFrameMkLst>
            <pc:docMk/>
            <pc:sldMk cId="139090159" sldId="258"/>
            <ac:graphicFrameMk id="25" creationId="{69ACB985-C4FC-9304-D045-CB92A3771F67}"/>
          </ac:graphicFrameMkLst>
        </pc:graphicFrameChg>
        <pc:picChg chg="mod">
          <ac:chgData name="Tyler Milewski" userId="d8a66fee8314b92f" providerId="LiveId" clId="{50E7EBB3-9316-4D0E-B7DF-278ECDC7CA52}" dt="2024-02-06T19:54:55.415" v="81" actId="1076"/>
          <ac:picMkLst>
            <pc:docMk/>
            <pc:sldMk cId="139090159" sldId="258"/>
            <ac:picMk id="3" creationId="{FC1950B9-9BFC-3D44-9487-FE866C6FA93A}"/>
          </ac:picMkLst>
        </pc:picChg>
        <pc:picChg chg="mod">
          <ac:chgData name="Tyler Milewski" userId="d8a66fee8314b92f" providerId="LiveId" clId="{50E7EBB3-9316-4D0E-B7DF-278ECDC7CA52}" dt="2024-02-06T19:59:00.002" v="117" actId="1036"/>
          <ac:picMkLst>
            <pc:docMk/>
            <pc:sldMk cId="139090159" sldId="258"/>
            <ac:picMk id="6" creationId="{1F7499E9-D6FF-D079-5608-068147518B48}"/>
          </ac:picMkLst>
        </pc:picChg>
        <pc:picChg chg="mod">
          <ac:chgData name="Tyler Milewski" userId="d8a66fee8314b92f" providerId="LiveId" clId="{50E7EBB3-9316-4D0E-B7DF-278ECDC7CA52}" dt="2024-02-06T19:59:00.002" v="117" actId="1036"/>
          <ac:picMkLst>
            <pc:docMk/>
            <pc:sldMk cId="139090159" sldId="258"/>
            <ac:picMk id="11" creationId="{CD53744D-8DEA-AEB2-DA04-DC828D78F678}"/>
          </ac:picMkLst>
        </pc:picChg>
        <pc:picChg chg="mod">
          <ac:chgData name="Tyler Milewski" userId="d8a66fee8314b92f" providerId="LiveId" clId="{50E7EBB3-9316-4D0E-B7DF-278ECDC7CA52}" dt="2024-02-06T19:59:00.002" v="117" actId="1036"/>
          <ac:picMkLst>
            <pc:docMk/>
            <pc:sldMk cId="139090159" sldId="258"/>
            <ac:picMk id="12" creationId="{154C3E3F-581A-8A8B-B35F-F5B616CFC3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795781"/>
            <a:ext cx="8549640" cy="382016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763261"/>
            <a:ext cx="7543800" cy="2649219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84200"/>
            <a:ext cx="216884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84200"/>
            <a:ext cx="638079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735583"/>
            <a:ext cx="8675370" cy="4564379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7343143"/>
            <a:ext cx="8675370" cy="2400299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921000"/>
            <a:ext cx="42748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921000"/>
            <a:ext cx="42748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3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84202"/>
            <a:ext cx="867537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689861"/>
            <a:ext cx="4255174" cy="131825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4008120"/>
            <a:ext cx="425517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689861"/>
            <a:ext cx="4276130" cy="131825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4008120"/>
            <a:ext cx="427613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8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5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31520"/>
            <a:ext cx="3244096" cy="25603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579882"/>
            <a:ext cx="5092065" cy="7797800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291840"/>
            <a:ext cx="3244096" cy="6098541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8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31520"/>
            <a:ext cx="3244096" cy="25603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579882"/>
            <a:ext cx="5092065" cy="7797800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291840"/>
            <a:ext cx="3244096" cy="6098541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6C7-8034-49CB-83EB-E718F1D3B02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84202"/>
            <a:ext cx="867537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921000"/>
            <a:ext cx="867537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0170162"/>
            <a:ext cx="22631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16C7-8034-49CB-83EB-E718F1D3B02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0170162"/>
            <a:ext cx="339471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0170162"/>
            <a:ext cx="22631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DE62-41F3-4C9A-8D6E-1B45B560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FD13ACF7-68A0-0ADC-C72F-34E279CB67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1560" y="5318760"/>
            <a:ext cx="33528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584" tIns="50292" rIns="100584" bIns="50292" numCol="1" anchor="t" anchorCtr="0" compatLnSpc="1">
            <a:prstTxWarp prst="textNoShape">
              <a:avLst/>
            </a:prstTxWarp>
          </a:bodyPr>
          <a:lstStyle/>
          <a:p>
            <a:endParaRPr lang="en-US" sz="2277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22061-1DE4-B2A2-7B07-59EB1315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048" y="1"/>
            <a:ext cx="4780528" cy="41070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8C6BC3-F32A-C381-CCE6-8BE99BD4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1" y="0"/>
            <a:ext cx="4780529" cy="41070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739ED9-7721-217F-0E41-A466E1AD9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622" y="5486400"/>
            <a:ext cx="4778954" cy="4105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52D048-94EB-3075-1224-3A5326391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1" y="5486400"/>
            <a:ext cx="4778954" cy="4105656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92069DA-7A66-0D80-016B-A1D16F12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62257"/>
              </p:ext>
            </p:extLst>
          </p:nvPr>
        </p:nvGraphicFramePr>
        <p:xfrm>
          <a:off x="984191" y="4107009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4336F50-9ED8-54DE-F485-3A87594C9515}"/>
              </a:ext>
            </a:extLst>
          </p:cNvPr>
          <p:cNvSpPr txBox="1"/>
          <p:nvPr/>
        </p:nvSpPr>
        <p:spPr>
          <a:xfrm>
            <a:off x="81031" y="0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67B31-D053-F32D-10A0-BAF431C3D3D9}"/>
              </a:ext>
            </a:extLst>
          </p:cNvPr>
          <p:cNvSpPr txBox="1"/>
          <p:nvPr/>
        </p:nvSpPr>
        <p:spPr>
          <a:xfrm>
            <a:off x="5029200" y="0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DFC6B-3DF4-7D75-D771-0AEA719A2431}"/>
              </a:ext>
            </a:extLst>
          </p:cNvPr>
          <p:cNvSpPr txBox="1"/>
          <p:nvPr/>
        </p:nvSpPr>
        <p:spPr>
          <a:xfrm>
            <a:off x="0" y="5619568"/>
            <a:ext cx="3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0C5DC-89A5-DA8B-01E1-3CCA6E70D8F1}"/>
              </a:ext>
            </a:extLst>
          </p:cNvPr>
          <p:cNvSpPr txBox="1"/>
          <p:nvPr/>
        </p:nvSpPr>
        <p:spPr>
          <a:xfrm>
            <a:off x="4997106" y="5675907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E18AD83-EEB3-7339-F60B-65BCA525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4077"/>
              </p:ext>
            </p:extLst>
          </p:nvPr>
        </p:nvGraphicFramePr>
        <p:xfrm>
          <a:off x="5875419" y="4107009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80E476C-913A-0A6C-2CB5-99BC1CAFD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47904"/>
              </p:ext>
            </p:extLst>
          </p:nvPr>
        </p:nvGraphicFramePr>
        <p:xfrm>
          <a:off x="984191" y="9615447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A5F4881-48EF-AC24-2356-C6605E8F3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47126"/>
              </p:ext>
            </p:extLst>
          </p:nvPr>
        </p:nvGraphicFramePr>
        <p:xfrm>
          <a:off x="5875419" y="9615447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88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E09E23-9618-7D3D-2F4A-22631C20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9" y="5486400"/>
            <a:ext cx="4788569" cy="4105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CAAD05-09EA-0075-774C-94BC6CB39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622" y="5486400"/>
            <a:ext cx="4788569" cy="4105656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FD13ACF7-68A0-0ADC-C72F-34E279CB67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1560" y="5318760"/>
            <a:ext cx="33528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584" tIns="50292" rIns="100584" bIns="50292" numCol="1" anchor="t" anchorCtr="0" compatLnSpc="1">
            <a:prstTxWarp prst="textNoShape">
              <a:avLst/>
            </a:prstTxWarp>
          </a:bodyPr>
          <a:lstStyle/>
          <a:p>
            <a:endParaRPr lang="en-US" sz="2277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22061-1DE4-B2A2-7B07-59EB13155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94" y="106364"/>
            <a:ext cx="4780528" cy="41070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8C6BC3-F32A-C381-CCE6-8BE99BD4E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840" y="106364"/>
            <a:ext cx="4780529" cy="4107009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92069DA-7A66-0D80-016B-A1D16F12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35220"/>
              </p:ext>
            </p:extLst>
          </p:nvPr>
        </p:nvGraphicFramePr>
        <p:xfrm>
          <a:off x="6100000" y="4213373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4336F50-9ED8-54DE-F485-3A87594C9515}"/>
              </a:ext>
            </a:extLst>
          </p:cNvPr>
          <p:cNvSpPr txBox="1"/>
          <p:nvPr/>
        </p:nvSpPr>
        <p:spPr>
          <a:xfrm>
            <a:off x="81031" y="0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67B31-D053-F32D-10A0-BAF431C3D3D9}"/>
              </a:ext>
            </a:extLst>
          </p:cNvPr>
          <p:cNvSpPr txBox="1"/>
          <p:nvPr/>
        </p:nvSpPr>
        <p:spPr>
          <a:xfrm>
            <a:off x="5029200" y="0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DFC6B-3DF4-7D75-D771-0AEA719A2431}"/>
              </a:ext>
            </a:extLst>
          </p:cNvPr>
          <p:cNvSpPr txBox="1"/>
          <p:nvPr/>
        </p:nvSpPr>
        <p:spPr>
          <a:xfrm>
            <a:off x="0" y="5619568"/>
            <a:ext cx="3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0C5DC-89A5-DA8B-01E1-3CCA6E70D8F1}"/>
              </a:ext>
            </a:extLst>
          </p:cNvPr>
          <p:cNvSpPr txBox="1"/>
          <p:nvPr/>
        </p:nvSpPr>
        <p:spPr>
          <a:xfrm>
            <a:off x="4997106" y="5675907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E18AD83-EEB3-7339-F60B-65BCA525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51894"/>
              </p:ext>
            </p:extLst>
          </p:nvPr>
        </p:nvGraphicFramePr>
        <p:xfrm>
          <a:off x="1096465" y="4213372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80E476C-913A-0A6C-2CB5-99BC1CAFD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53187"/>
              </p:ext>
            </p:extLst>
          </p:nvPr>
        </p:nvGraphicFramePr>
        <p:xfrm>
          <a:off x="6100000" y="9615447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A5F4881-48EF-AC24-2356-C6605E8F3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15651"/>
              </p:ext>
            </p:extLst>
          </p:nvPr>
        </p:nvGraphicFramePr>
        <p:xfrm>
          <a:off x="832403" y="9615447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sp>
        <p:nvSpPr>
          <p:cNvPr id="2" name="AutoShape 2">
            <a:extLst>
              <a:ext uri="{FF2B5EF4-FFF2-40B4-BE49-F238E27FC236}">
                <a16:creationId xmlns:a16="http://schemas.microsoft.com/office/drawing/2014/main" id="{FFAF152D-0820-9D26-F584-6467D46149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5334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C50F4-7FCF-BCE7-8690-9689E633D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1950B9-9BFC-3D44-9487-FE866C6F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86" y="85849"/>
            <a:ext cx="4788569" cy="4105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7499E9-D6FF-D079-5608-068147518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111" y="140896"/>
            <a:ext cx="4788569" cy="4105656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C1BC0880-B4EB-EDF7-0CEC-25C2F572A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1560" y="5318760"/>
            <a:ext cx="33528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584" tIns="50292" rIns="100584" bIns="50292" numCol="1" anchor="t" anchorCtr="0" compatLnSpc="1">
            <a:prstTxWarp prst="textNoShape">
              <a:avLst/>
            </a:prstTxWarp>
          </a:bodyPr>
          <a:lstStyle/>
          <a:p>
            <a:endParaRPr lang="en-US" sz="2277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53744D-8DEA-AEB2-DA04-DC828D78F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8" y="5574589"/>
            <a:ext cx="4780528" cy="41070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4C3E3F-581A-8A8B-B35F-F5B616CFC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537" y="5574589"/>
            <a:ext cx="4780529" cy="4107009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00550DE-6465-2F17-318E-E1805AD78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02137"/>
              </p:ext>
            </p:extLst>
          </p:nvPr>
        </p:nvGraphicFramePr>
        <p:xfrm>
          <a:off x="5981908" y="9676655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A38D39E-1874-2A42-B4F6-B09C0522612A}"/>
              </a:ext>
            </a:extLst>
          </p:cNvPr>
          <p:cNvSpPr txBox="1"/>
          <p:nvPr/>
        </p:nvSpPr>
        <p:spPr>
          <a:xfrm>
            <a:off x="81031" y="0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78EAAA-8CBB-CAE7-3FF3-E23EB6A2D485}"/>
              </a:ext>
            </a:extLst>
          </p:cNvPr>
          <p:cNvSpPr txBox="1"/>
          <p:nvPr/>
        </p:nvSpPr>
        <p:spPr>
          <a:xfrm>
            <a:off x="5029200" y="0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276DD0-044F-1CBF-68D8-C4797059776B}"/>
              </a:ext>
            </a:extLst>
          </p:cNvPr>
          <p:cNvSpPr txBox="1"/>
          <p:nvPr/>
        </p:nvSpPr>
        <p:spPr>
          <a:xfrm>
            <a:off x="9947" y="5512037"/>
            <a:ext cx="3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252426-79F6-5FA5-57D0-2F4685101E43}"/>
              </a:ext>
            </a:extLst>
          </p:cNvPr>
          <p:cNvSpPr txBox="1"/>
          <p:nvPr/>
        </p:nvSpPr>
        <p:spPr>
          <a:xfrm>
            <a:off x="4997106" y="5522079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36AB556-8C01-940A-707A-793C587E7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82213"/>
              </p:ext>
            </p:extLst>
          </p:nvPr>
        </p:nvGraphicFramePr>
        <p:xfrm>
          <a:off x="1003379" y="4246127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A9B2503-7971-4AB4-5318-2CA1498AA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86675"/>
              </p:ext>
            </p:extLst>
          </p:nvPr>
        </p:nvGraphicFramePr>
        <p:xfrm>
          <a:off x="5791946" y="4246127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9ACB985-C4FC-9304-D045-CB92A3771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0303"/>
              </p:ext>
            </p:extLst>
          </p:nvPr>
        </p:nvGraphicFramePr>
        <p:xfrm>
          <a:off x="1003379" y="9676655"/>
          <a:ext cx="3277785" cy="117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95">
                  <a:extLst>
                    <a:ext uri="{9D8B030D-6E8A-4147-A177-3AD203B41FA5}">
                      <a16:colId xmlns:a16="http://schemas.microsoft.com/office/drawing/2014/main" val="103221098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3050461674"/>
                    </a:ext>
                  </a:extLst>
                </a:gridCol>
                <a:gridCol w="1092595">
                  <a:extLst>
                    <a:ext uri="{9D8B030D-6E8A-4147-A177-3AD203B41FA5}">
                      <a16:colId xmlns:a16="http://schemas.microsoft.com/office/drawing/2014/main" val="170885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↓70min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38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↑25hr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↓25hr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5842"/>
                  </a:ext>
                </a:extLst>
              </a:tr>
            </a:tbl>
          </a:graphicData>
        </a:graphic>
      </p:graphicFrame>
      <p:sp>
        <p:nvSpPr>
          <p:cNvPr id="2" name="AutoShape 2">
            <a:extLst>
              <a:ext uri="{FF2B5EF4-FFF2-40B4-BE49-F238E27FC236}">
                <a16:creationId xmlns:a16="http://schemas.microsoft.com/office/drawing/2014/main" id="{A97E2330-BC3D-953A-1F52-FFDE05D8A9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5334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</TotalTime>
  <Words>168</Words>
  <Application>Microsoft Office PowerPoint</Application>
  <PresentationFormat>Custom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1</cp:revision>
  <dcterms:created xsi:type="dcterms:W3CDTF">2024-01-07T02:46:16Z</dcterms:created>
  <dcterms:modified xsi:type="dcterms:W3CDTF">2024-02-06T19:59:29Z</dcterms:modified>
</cp:coreProperties>
</file>