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</p:sldIdLst>
  <p:sldSz cx="731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56" d="100"/>
          <a:sy n="56" d="100"/>
        </p:scale>
        <p:origin x="195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B20FFAE1-7499-49D7-908C-67810C5243D7}"/>
    <pc:docChg chg="undo custSel delSld modSld modMainMaster">
      <pc:chgData name="Tyler Milewski" userId="d8a66fee8314b92f" providerId="LiveId" clId="{B20FFAE1-7499-49D7-908C-67810C5243D7}" dt="2024-01-28T23:30:06.307" v="306" actId="14100"/>
      <pc:docMkLst>
        <pc:docMk/>
      </pc:docMkLst>
      <pc:sldChg chg="del">
        <pc:chgData name="Tyler Milewski" userId="d8a66fee8314b92f" providerId="LiveId" clId="{B20FFAE1-7499-49D7-908C-67810C5243D7}" dt="2024-01-28T23:04:48.340" v="1" actId="47"/>
        <pc:sldMkLst>
          <pc:docMk/>
          <pc:sldMk cId="1614882114" sldId="256"/>
        </pc:sldMkLst>
      </pc:sldChg>
      <pc:sldChg chg="del">
        <pc:chgData name="Tyler Milewski" userId="d8a66fee8314b92f" providerId="LiveId" clId="{B20FFAE1-7499-49D7-908C-67810C5243D7}" dt="2024-01-28T23:04:46.960" v="0" actId="47"/>
        <pc:sldMkLst>
          <pc:docMk/>
          <pc:sldMk cId="2288981012" sldId="257"/>
        </pc:sldMkLst>
      </pc:sldChg>
      <pc:sldChg chg="addSp modSp mod">
        <pc:chgData name="Tyler Milewski" userId="d8a66fee8314b92f" providerId="LiveId" clId="{B20FFAE1-7499-49D7-908C-67810C5243D7}" dt="2024-01-28T23:30:06.307" v="306" actId="14100"/>
        <pc:sldMkLst>
          <pc:docMk/>
          <pc:sldMk cId="4090803626" sldId="258"/>
        </pc:sldMkLst>
        <pc:spChg chg="add mod">
          <ac:chgData name="Tyler Milewski" userId="d8a66fee8314b92f" providerId="LiveId" clId="{B20FFAE1-7499-49D7-908C-67810C5243D7}" dt="2024-01-28T23:25:45.297" v="234" actId="1036"/>
          <ac:spMkLst>
            <pc:docMk/>
            <pc:sldMk cId="4090803626" sldId="258"/>
            <ac:spMk id="3" creationId="{3A7654AF-987D-562B-6DC0-4FF1170DDDB1}"/>
          </ac:spMkLst>
        </pc:spChg>
        <pc:spChg chg="add mod">
          <ac:chgData name="Tyler Milewski" userId="d8a66fee8314b92f" providerId="LiveId" clId="{B20FFAE1-7499-49D7-908C-67810C5243D7}" dt="2024-01-28T23:30:01.036" v="305" actId="1076"/>
          <ac:spMkLst>
            <pc:docMk/>
            <pc:sldMk cId="4090803626" sldId="258"/>
            <ac:spMk id="4" creationId="{B1855FB8-8B8C-50E9-DD59-64A30BD06830}"/>
          </ac:spMkLst>
        </pc:spChg>
        <pc:spChg chg="add mod">
          <ac:chgData name="Tyler Milewski" userId="d8a66fee8314b92f" providerId="LiveId" clId="{B20FFAE1-7499-49D7-908C-67810C5243D7}" dt="2024-01-28T23:30:06.307" v="306" actId="14100"/>
          <ac:spMkLst>
            <pc:docMk/>
            <pc:sldMk cId="4090803626" sldId="258"/>
            <ac:spMk id="5" creationId="{F459DD5B-4AF7-24BD-7EE1-9B4BB5D11ACB}"/>
          </ac:spMkLst>
        </pc:spChg>
        <pc:spChg chg="add mod">
          <ac:chgData name="Tyler Milewski" userId="d8a66fee8314b92f" providerId="LiveId" clId="{B20FFAE1-7499-49D7-908C-67810C5243D7}" dt="2024-01-28T23:28:57.218" v="295" actId="1076"/>
          <ac:spMkLst>
            <pc:docMk/>
            <pc:sldMk cId="4090803626" sldId="258"/>
            <ac:spMk id="6" creationId="{7BB6C4EB-A556-5BC7-AFB6-EE5357D279D9}"/>
          </ac:spMkLst>
        </pc:spChg>
        <pc:graphicFrameChg chg="add mod modGraphic">
          <ac:chgData name="Tyler Milewski" userId="d8a66fee8314b92f" providerId="LiveId" clId="{B20FFAE1-7499-49D7-908C-67810C5243D7}" dt="2024-01-28T23:29:36.754" v="303" actId="14100"/>
          <ac:graphicFrameMkLst>
            <pc:docMk/>
            <pc:sldMk cId="4090803626" sldId="258"/>
            <ac:graphicFrameMk id="2" creationId="{07C794A3-1707-E590-FD6E-CBCA8FB8F4AD}"/>
          </ac:graphicFrameMkLst>
        </pc:graphicFrameChg>
      </pc:sldChg>
      <pc:sldMasterChg chg="modSp modSldLayout">
        <pc:chgData name="Tyler Milewski" userId="d8a66fee8314b92f" providerId="LiveId" clId="{B20FFAE1-7499-49D7-908C-67810C5243D7}" dt="2024-01-28T23:21:28.714" v="174"/>
        <pc:sldMasterMkLst>
          <pc:docMk/>
          <pc:sldMasterMk cId="2118246737" sldId="2147483672"/>
        </pc:sldMasterMkLst>
        <pc:spChg chg="mod">
          <ac:chgData name="Tyler Milewski" userId="d8a66fee8314b92f" providerId="LiveId" clId="{B20FFAE1-7499-49D7-908C-67810C5243D7}" dt="2024-01-28T23:21:28.714" v="174"/>
          <ac:spMkLst>
            <pc:docMk/>
            <pc:sldMasterMk cId="2118246737" sldId="2147483672"/>
            <ac:spMk id="2" creationId="{00000000-0000-0000-0000-000000000000}"/>
          </ac:spMkLst>
        </pc:spChg>
        <pc:spChg chg="mod">
          <ac:chgData name="Tyler Milewski" userId="d8a66fee8314b92f" providerId="LiveId" clId="{B20FFAE1-7499-49D7-908C-67810C5243D7}" dt="2024-01-28T23:21:28.714" v="174"/>
          <ac:spMkLst>
            <pc:docMk/>
            <pc:sldMasterMk cId="2118246737" sldId="2147483672"/>
            <ac:spMk id="3" creationId="{00000000-0000-0000-0000-000000000000}"/>
          </ac:spMkLst>
        </pc:spChg>
        <pc:spChg chg="mod">
          <ac:chgData name="Tyler Milewski" userId="d8a66fee8314b92f" providerId="LiveId" clId="{B20FFAE1-7499-49D7-908C-67810C5243D7}" dt="2024-01-28T23:21:28.714" v="174"/>
          <ac:spMkLst>
            <pc:docMk/>
            <pc:sldMasterMk cId="2118246737" sldId="2147483672"/>
            <ac:spMk id="4" creationId="{00000000-0000-0000-0000-000000000000}"/>
          </ac:spMkLst>
        </pc:spChg>
        <pc:spChg chg="mod">
          <ac:chgData name="Tyler Milewski" userId="d8a66fee8314b92f" providerId="LiveId" clId="{B20FFAE1-7499-49D7-908C-67810C5243D7}" dt="2024-01-28T23:21:28.714" v="174"/>
          <ac:spMkLst>
            <pc:docMk/>
            <pc:sldMasterMk cId="2118246737" sldId="2147483672"/>
            <ac:spMk id="5" creationId="{00000000-0000-0000-0000-000000000000}"/>
          </ac:spMkLst>
        </pc:spChg>
        <pc:spChg chg="mod">
          <ac:chgData name="Tyler Milewski" userId="d8a66fee8314b92f" providerId="LiveId" clId="{B20FFAE1-7499-49D7-908C-67810C5243D7}" dt="2024-01-28T23:21:28.714" v="174"/>
          <ac:spMkLst>
            <pc:docMk/>
            <pc:sldMasterMk cId="2118246737" sldId="2147483672"/>
            <ac:spMk id="6" creationId="{00000000-0000-0000-0000-000000000000}"/>
          </ac:spMkLst>
        </pc:spChg>
        <pc:sldLayoutChg chg="modSp">
          <pc:chgData name="Tyler Milewski" userId="d8a66fee8314b92f" providerId="LiveId" clId="{B20FFAE1-7499-49D7-908C-67810C5243D7}" dt="2024-01-28T23:21:28.714" v="174"/>
          <pc:sldLayoutMkLst>
            <pc:docMk/>
            <pc:sldMasterMk cId="2118246737" sldId="2147483672"/>
            <pc:sldLayoutMk cId="336496731" sldId="2147483673"/>
          </pc:sldLayoutMkLst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336496731" sldId="2147483673"/>
              <ac:spMk id="2" creationId="{00000000-0000-0000-0000-000000000000}"/>
            </ac:spMkLst>
          </pc:spChg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336496731" sldId="2147483673"/>
              <ac:spMk id="3" creationId="{00000000-0000-0000-0000-000000000000}"/>
            </ac:spMkLst>
          </pc:spChg>
        </pc:sldLayoutChg>
        <pc:sldLayoutChg chg="modSp">
          <pc:chgData name="Tyler Milewski" userId="d8a66fee8314b92f" providerId="LiveId" clId="{B20FFAE1-7499-49D7-908C-67810C5243D7}" dt="2024-01-28T23:21:28.714" v="174"/>
          <pc:sldLayoutMkLst>
            <pc:docMk/>
            <pc:sldMasterMk cId="2118246737" sldId="2147483672"/>
            <pc:sldLayoutMk cId="2393349245" sldId="2147483675"/>
          </pc:sldLayoutMkLst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2393349245" sldId="2147483675"/>
              <ac:spMk id="2" creationId="{00000000-0000-0000-0000-000000000000}"/>
            </ac:spMkLst>
          </pc:spChg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2393349245" sldId="2147483675"/>
              <ac:spMk id="3" creationId="{00000000-0000-0000-0000-000000000000}"/>
            </ac:spMkLst>
          </pc:spChg>
        </pc:sldLayoutChg>
        <pc:sldLayoutChg chg="modSp">
          <pc:chgData name="Tyler Milewski" userId="d8a66fee8314b92f" providerId="LiveId" clId="{B20FFAE1-7499-49D7-908C-67810C5243D7}" dt="2024-01-28T23:21:28.714" v="174"/>
          <pc:sldLayoutMkLst>
            <pc:docMk/>
            <pc:sldMasterMk cId="2118246737" sldId="2147483672"/>
            <pc:sldLayoutMk cId="1061835082" sldId="2147483676"/>
          </pc:sldLayoutMkLst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1061835082" sldId="2147483676"/>
              <ac:spMk id="3" creationId="{00000000-0000-0000-0000-000000000000}"/>
            </ac:spMkLst>
          </pc:spChg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1061835082" sldId="2147483676"/>
              <ac:spMk id="4" creationId="{00000000-0000-0000-0000-000000000000}"/>
            </ac:spMkLst>
          </pc:spChg>
        </pc:sldLayoutChg>
        <pc:sldLayoutChg chg="modSp">
          <pc:chgData name="Tyler Milewski" userId="d8a66fee8314b92f" providerId="LiveId" clId="{B20FFAE1-7499-49D7-908C-67810C5243D7}" dt="2024-01-28T23:21:28.714" v="174"/>
          <pc:sldLayoutMkLst>
            <pc:docMk/>
            <pc:sldMasterMk cId="2118246737" sldId="2147483672"/>
            <pc:sldLayoutMk cId="1147580595" sldId="2147483677"/>
          </pc:sldLayoutMkLst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1147580595" sldId="2147483677"/>
              <ac:spMk id="2" creationId="{00000000-0000-0000-0000-000000000000}"/>
            </ac:spMkLst>
          </pc:spChg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1147580595" sldId="2147483677"/>
              <ac:spMk id="3" creationId="{00000000-0000-0000-0000-000000000000}"/>
            </ac:spMkLst>
          </pc:spChg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1147580595" sldId="2147483677"/>
              <ac:spMk id="4" creationId="{00000000-0000-0000-0000-000000000000}"/>
            </ac:spMkLst>
          </pc:spChg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1147580595" sldId="2147483677"/>
              <ac:spMk id="5" creationId="{00000000-0000-0000-0000-000000000000}"/>
            </ac:spMkLst>
          </pc:spChg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1147580595" sldId="2147483677"/>
              <ac:spMk id="6" creationId="{00000000-0000-0000-0000-000000000000}"/>
            </ac:spMkLst>
          </pc:spChg>
        </pc:sldLayoutChg>
        <pc:sldLayoutChg chg="modSp">
          <pc:chgData name="Tyler Milewski" userId="d8a66fee8314b92f" providerId="LiveId" clId="{B20FFAE1-7499-49D7-908C-67810C5243D7}" dt="2024-01-28T23:21:28.714" v="174"/>
          <pc:sldLayoutMkLst>
            <pc:docMk/>
            <pc:sldMasterMk cId="2118246737" sldId="2147483672"/>
            <pc:sldLayoutMk cId="1778583393" sldId="2147483680"/>
          </pc:sldLayoutMkLst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1778583393" sldId="2147483680"/>
              <ac:spMk id="2" creationId="{00000000-0000-0000-0000-000000000000}"/>
            </ac:spMkLst>
          </pc:spChg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1778583393" sldId="2147483680"/>
              <ac:spMk id="3" creationId="{00000000-0000-0000-0000-000000000000}"/>
            </ac:spMkLst>
          </pc:spChg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1778583393" sldId="2147483680"/>
              <ac:spMk id="4" creationId="{00000000-0000-0000-0000-000000000000}"/>
            </ac:spMkLst>
          </pc:spChg>
        </pc:sldLayoutChg>
        <pc:sldLayoutChg chg="modSp">
          <pc:chgData name="Tyler Milewski" userId="d8a66fee8314b92f" providerId="LiveId" clId="{B20FFAE1-7499-49D7-908C-67810C5243D7}" dt="2024-01-28T23:21:28.714" v="174"/>
          <pc:sldLayoutMkLst>
            <pc:docMk/>
            <pc:sldMasterMk cId="2118246737" sldId="2147483672"/>
            <pc:sldLayoutMk cId="2119342017" sldId="2147483681"/>
          </pc:sldLayoutMkLst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2119342017" sldId="2147483681"/>
              <ac:spMk id="2" creationId="{00000000-0000-0000-0000-000000000000}"/>
            </ac:spMkLst>
          </pc:spChg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2119342017" sldId="2147483681"/>
              <ac:spMk id="3" creationId="{00000000-0000-0000-0000-000000000000}"/>
            </ac:spMkLst>
          </pc:spChg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2119342017" sldId="2147483681"/>
              <ac:spMk id="4" creationId="{00000000-0000-0000-0000-000000000000}"/>
            </ac:spMkLst>
          </pc:spChg>
        </pc:sldLayoutChg>
        <pc:sldLayoutChg chg="modSp">
          <pc:chgData name="Tyler Milewski" userId="d8a66fee8314b92f" providerId="LiveId" clId="{B20FFAE1-7499-49D7-908C-67810C5243D7}" dt="2024-01-28T23:21:28.714" v="174"/>
          <pc:sldLayoutMkLst>
            <pc:docMk/>
            <pc:sldMasterMk cId="2118246737" sldId="2147483672"/>
            <pc:sldLayoutMk cId="276466240" sldId="2147483683"/>
          </pc:sldLayoutMkLst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276466240" sldId="2147483683"/>
              <ac:spMk id="2" creationId="{00000000-0000-0000-0000-000000000000}"/>
            </ac:spMkLst>
          </pc:spChg>
          <pc:spChg chg="mod">
            <ac:chgData name="Tyler Milewski" userId="d8a66fee8314b92f" providerId="LiveId" clId="{B20FFAE1-7499-49D7-908C-67810C5243D7}" dt="2024-01-28T23:21:28.714" v="174"/>
            <ac:spMkLst>
              <pc:docMk/>
              <pc:sldMasterMk cId="2118246737" sldId="2147483672"/>
              <pc:sldLayoutMk cId="276466240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92968"/>
            <a:ext cx="6217920" cy="636693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605435"/>
            <a:ext cx="5486400" cy="4415365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7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1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973667"/>
            <a:ext cx="157734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973667"/>
            <a:ext cx="464058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4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4559305"/>
            <a:ext cx="6309360" cy="760729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2238572"/>
            <a:ext cx="6309360" cy="40004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4868333"/>
            <a:ext cx="31089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4868333"/>
            <a:ext cx="31089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2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73671"/>
            <a:ext cx="630936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4483101"/>
            <a:ext cx="3094672" cy="219709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6680200"/>
            <a:ext cx="309467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4483101"/>
            <a:ext cx="3109913" cy="219709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6680200"/>
            <a:ext cx="310991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1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219200"/>
            <a:ext cx="2359342" cy="4267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633138"/>
            <a:ext cx="3703320" cy="129963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486400"/>
            <a:ext cx="2359342" cy="101642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6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219200"/>
            <a:ext cx="2359342" cy="4267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633138"/>
            <a:ext cx="3703320" cy="129963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486400"/>
            <a:ext cx="2359342" cy="101642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0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73671"/>
            <a:ext cx="630936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4868333"/>
            <a:ext cx="630936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6950271"/>
            <a:ext cx="16459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16C7-8034-49CB-83EB-E718F1D3B02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6950271"/>
            <a:ext cx="16459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1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C794A3-1707-E590-FD6E-CBCA8FB8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47384"/>
              </p:ext>
            </p:extLst>
          </p:nvPr>
        </p:nvGraphicFramePr>
        <p:xfrm>
          <a:off x="601985" y="17401"/>
          <a:ext cx="6603674" cy="18150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4988">
                  <a:extLst>
                    <a:ext uri="{9D8B030D-6E8A-4147-A177-3AD203B41FA5}">
                      <a16:colId xmlns:a16="http://schemas.microsoft.com/office/drawing/2014/main" val="2556054079"/>
                    </a:ext>
                  </a:extLst>
                </a:gridCol>
                <a:gridCol w="1292841">
                  <a:extLst>
                    <a:ext uri="{9D8B030D-6E8A-4147-A177-3AD203B41FA5}">
                      <a16:colId xmlns:a16="http://schemas.microsoft.com/office/drawing/2014/main" val="4028409394"/>
                    </a:ext>
                  </a:extLst>
                </a:gridCol>
                <a:gridCol w="1094997">
                  <a:extLst>
                    <a:ext uri="{9D8B030D-6E8A-4147-A177-3AD203B41FA5}">
                      <a16:colId xmlns:a16="http://schemas.microsoft.com/office/drawing/2014/main" val="2535408040"/>
                    </a:ext>
                  </a:extLst>
                </a:gridCol>
                <a:gridCol w="1103616">
                  <a:extLst>
                    <a:ext uri="{9D8B030D-6E8A-4147-A177-3AD203B41FA5}">
                      <a16:colId xmlns:a16="http://schemas.microsoft.com/office/drawing/2014/main" val="1203881970"/>
                    </a:ext>
                  </a:extLst>
                </a:gridCol>
                <a:gridCol w="1103616">
                  <a:extLst>
                    <a:ext uri="{9D8B030D-6E8A-4147-A177-3AD203B41FA5}">
                      <a16:colId xmlns:a16="http://schemas.microsoft.com/office/drawing/2014/main" val="4100896886"/>
                    </a:ext>
                  </a:extLst>
                </a:gridCol>
                <a:gridCol w="1103616">
                  <a:extLst>
                    <a:ext uri="{9D8B030D-6E8A-4147-A177-3AD203B41FA5}">
                      <a16:colId xmlns:a16="http://schemas.microsoft.com/office/drawing/2014/main" val="1547461080"/>
                    </a:ext>
                  </a:extLst>
                </a:gridCol>
              </a:tblGrid>
              <a:tr h="3487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Symbol</a:t>
                      </a:r>
                    </a:p>
                  </a:txBody>
                  <a:tcPr marL="66502" marR="66502" marT="33251" marB="33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Gene Name</a:t>
                      </a:r>
                    </a:p>
                  </a:txBody>
                  <a:tcPr marL="66502" marR="66502" marT="33251" marB="33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ASC-DOM</a:t>
                      </a:r>
                    </a:p>
                  </a:txBody>
                  <a:tcPr marL="66502" marR="66502" marT="33251" marB="33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ASC-SUB</a:t>
                      </a:r>
                    </a:p>
                  </a:txBody>
                  <a:tcPr marL="66502" marR="66502" marT="33251" marB="33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DES-DOM</a:t>
                      </a:r>
                    </a:p>
                  </a:txBody>
                  <a:tcPr marL="66502" marR="66502" marT="33251" marB="33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DES-SUB</a:t>
                      </a:r>
                    </a:p>
                  </a:txBody>
                  <a:tcPr marL="66502" marR="66502" marT="33251" marB="33251"/>
                </a:tc>
                <a:extLst>
                  <a:ext uri="{0D108BD9-81ED-4DB2-BD59-A6C34878D82A}">
                    <a16:rowId xmlns:a16="http://schemas.microsoft.com/office/drawing/2014/main" val="3288103382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Crtac1</a:t>
                      </a:r>
                      <a:endParaRPr lang="en-US" sz="1200" i="1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Cartilage acidic protein 1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3546266975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D630023F18Rik</a:t>
                      </a:r>
                      <a:endParaRPr lang="en-US" sz="1200" i="1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1328556862"/>
                  </a:ext>
                </a:extLst>
              </a:tr>
              <a:tr h="10300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Egf17</a:t>
                      </a:r>
                      <a:endParaRPr lang="en-US" sz="1200" i="1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Multiple Epidermal Growth Factor-Like Domains Protein 7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2824395886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Itga9</a:t>
                      </a:r>
                      <a:endParaRPr lang="en-US" sz="1200" i="1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Integrin Subunit Alpha 9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0.34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3465344282"/>
                  </a:ext>
                </a:extLst>
              </a:tr>
              <a:tr h="10300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Kcnip3 </a:t>
                      </a:r>
                      <a:endParaRPr lang="en-US" sz="1200" i="1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Potassium Voltage-Gated Channel Interacting Protein 3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406843640"/>
                  </a:ext>
                </a:extLst>
              </a:tr>
              <a:tr h="655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Slc7a4</a:t>
                      </a:r>
                      <a:endParaRPr lang="en-US" sz="1200" i="1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Solute Carrier Family 7 Member 4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148420630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Tmem147</a:t>
                      </a:r>
                      <a:endParaRPr lang="en-US" sz="1200" i="1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Transmembrane Protein 147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1690167971"/>
                  </a:ext>
                </a:extLst>
              </a:tr>
              <a:tr h="10300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Uqcc2</a:t>
                      </a:r>
                      <a:endParaRPr lang="en-US" sz="1200" i="1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Ubiquinol-cytochrome c reductase complex assembly factor 2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3523978363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Chka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Choline Kinase Alpha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-0.26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-0.26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-0.28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-0.27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344444534"/>
                  </a:ext>
                </a:extLst>
              </a:tr>
              <a:tr h="8429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Cmah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Cytidine monophospho-N-acetylneuraminic acid hydroxylase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-0.34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-0.42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-0.35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-0.44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2484129805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Cndp1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Carnosine Dipeptidase 1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-0.44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-0.39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-0.41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-0.36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4047732056"/>
                  </a:ext>
                </a:extLst>
              </a:tr>
              <a:tr h="655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Crybg2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Crystallin Beta-Gamma Domain Containing 2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-0.62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-0.61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-0.35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-0.35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1153387181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Dhx16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DEAH-Box Helicase 16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-0.36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-0.35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-0.30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-0.29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3827109555"/>
                  </a:ext>
                </a:extLst>
              </a:tr>
              <a:tr h="10300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Kcns3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Potassium Voltage-Gated Channel Modifier Subfamily S Member 3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-0.84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-0.26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-0.68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-0.36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2610843122"/>
                  </a:ext>
                </a:extLst>
              </a:tr>
              <a:tr h="655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Kmt2a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Lysine Methyltransferase 2A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-0.25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-0.47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-0.35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-0.43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2195522496"/>
                  </a:ext>
                </a:extLst>
              </a:tr>
              <a:tr h="8429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Plekha6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Pleckstrin Homology Domain Containing A6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-0.26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-0.21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-0.33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-0.40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3980554745"/>
                  </a:ext>
                </a:extLst>
              </a:tr>
              <a:tr h="2816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Stx19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Syntaxin 19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-0.60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-0.58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-0.47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-0.40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3162838545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Zfp280d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zinc finger protein 280D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-0.37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-0.31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-0.28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-0.22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2369082240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Cdc23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Cell Division Cycle 23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0.34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3916661707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Esrrg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Estrogen-related receptor gamma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3547109188"/>
                  </a:ext>
                </a:extLst>
              </a:tr>
              <a:tr h="10300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Fam169b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Family With Sequence Similarity 169 Member B, Pseudogene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3209125348"/>
                  </a:ext>
                </a:extLst>
              </a:tr>
              <a:tr h="655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Mief1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Mitochondrial Elongation Factor 1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0.23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4162531494"/>
                  </a:ext>
                </a:extLst>
              </a:tr>
              <a:tr h="655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Nfkb1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Nuclear Factor Kappa B Subunit 1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3644892619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Exosc9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Exosome component 9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-0.43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-0.50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-0.34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-0.44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2000119078"/>
                  </a:ext>
                </a:extLst>
              </a:tr>
              <a:tr h="8429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Fam117b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Family With Sequence Similarity 117 Member B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-0.26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-0.25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-0.22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-0.22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3243325241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Gstm7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glutathione S-transferase, mu 7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-0.44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-0.50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-0.44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-0.50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452687165"/>
                  </a:ext>
                </a:extLst>
              </a:tr>
              <a:tr h="2816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Synm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Synemin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-0.43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-0.50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-0.34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-0.44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968619403"/>
                  </a:ext>
                </a:extLst>
              </a:tr>
              <a:tr h="655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Zscan18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Zinc Finger And SCAN Domain Containing 18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-0.35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-0.28</a:t>
                      </a:r>
                      <a:endParaRPr lang="en-US" sz="120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-0.36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-0.29</a:t>
                      </a:r>
                      <a:endParaRPr lang="en-US" sz="1200" dirty="0">
                        <a:effectLst/>
                      </a:endParaRPr>
                    </a:p>
                  </a:txBody>
                  <a:tcPr marL="46182" marR="46182" marT="46182" marB="46182"/>
                </a:tc>
                <a:extLst>
                  <a:ext uri="{0D108BD9-81ED-4DB2-BD59-A6C34878D82A}">
                    <a16:rowId xmlns:a16="http://schemas.microsoft.com/office/drawing/2014/main" val="1748229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7654AF-987D-562B-6DC0-4FF1170DDDB1}"/>
              </a:ext>
            </a:extLst>
          </p:cNvPr>
          <p:cNvSpPr txBox="1"/>
          <p:nvPr/>
        </p:nvSpPr>
        <p:spPr>
          <a:xfrm>
            <a:off x="109542" y="435837"/>
            <a:ext cx="492443" cy="54009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/>
              <a:t>↑↑  </a:t>
            </a:r>
            <a:r>
              <a:rPr lang="en-US" sz="2000" dirty="0">
                <a:solidFill>
                  <a:schemeClr val="dk1"/>
                </a:solidFill>
              </a:rPr>
              <a:t>TRN  Animals at 70 min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55FB8-8B8C-50E9-DD59-64A30BD06830}"/>
              </a:ext>
            </a:extLst>
          </p:cNvPr>
          <p:cNvSpPr txBox="1"/>
          <p:nvPr/>
        </p:nvSpPr>
        <p:spPr>
          <a:xfrm>
            <a:off x="109540" y="5836779"/>
            <a:ext cx="492443" cy="60551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/>
              <a:t>↓↓  </a:t>
            </a:r>
            <a:r>
              <a:rPr lang="en-US" sz="2000" dirty="0">
                <a:solidFill>
                  <a:schemeClr val="dk1"/>
                </a:solidFill>
              </a:rPr>
              <a:t>TRN  Animals at 70 min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9DD5B-4AF7-24BD-7EE1-9B4BB5D11ACB}"/>
              </a:ext>
            </a:extLst>
          </p:cNvPr>
          <p:cNvSpPr txBox="1"/>
          <p:nvPr/>
        </p:nvSpPr>
        <p:spPr>
          <a:xfrm>
            <a:off x="116532" y="11891936"/>
            <a:ext cx="492443" cy="33110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/>
              <a:t>↑↑ </a:t>
            </a:r>
            <a:r>
              <a:rPr lang="en-US" sz="2000" dirty="0">
                <a:solidFill>
                  <a:schemeClr val="dk1"/>
                </a:solidFill>
              </a:rPr>
              <a:t>TRN  Animals at 25 </a:t>
            </a:r>
            <a:r>
              <a:rPr lang="en-US" sz="2000" dirty="0" err="1">
                <a:solidFill>
                  <a:schemeClr val="dk1"/>
                </a:solidFill>
              </a:rPr>
              <a:t>hr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6C4EB-A556-5BC7-AFB6-EE5357D279D9}"/>
              </a:ext>
            </a:extLst>
          </p:cNvPr>
          <p:cNvSpPr txBox="1"/>
          <p:nvPr/>
        </p:nvSpPr>
        <p:spPr>
          <a:xfrm>
            <a:off x="109541" y="15202969"/>
            <a:ext cx="492443" cy="29653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/>
              <a:t>↓↓ </a:t>
            </a:r>
            <a:r>
              <a:rPr lang="en-US" sz="2000" dirty="0">
                <a:solidFill>
                  <a:schemeClr val="dk1"/>
                </a:solidFill>
              </a:rPr>
              <a:t>TRN  Animals at 25 </a:t>
            </a:r>
            <a:r>
              <a:rPr lang="en-US" sz="2000" dirty="0" err="1">
                <a:solidFill>
                  <a:schemeClr val="dk1"/>
                </a:solidFill>
              </a:rPr>
              <a:t>hr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80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</TotalTime>
  <Words>358</Words>
  <Application>Microsoft Office PowerPoint</Application>
  <PresentationFormat>Custom</PresentationFormat>
  <Paragraphs>178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3</cp:revision>
  <dcterms:created xsi:type="dcterms:W3CDTF">2024-01-07T02:46:16Z</dcterms:created>
  <dcterms:modified xsi:type="dcterms:W3CDTF">2024-01-28T23:30:16Z</dcterms:modified>
</cp:coreProperties>
</file>