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9" r:id="rId2"/>
    <p:sldId id="260" r:id="rId3"/>
    <p:sldId id="258" r:id="rId4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F86097E1-1338-4208-B9AC-6503E19849E5}"/>
    <pc:docChg chg="undo redo custSel addSld delSld modSld">
      <pc:chgData name="Tyler Milewski" userId="d8a66fee8314b92f" providerId="LiveId" clId="{F86097E1-1338-4208-B9AC-6503E19849E5}" dt="2024-02-06T18:05:55.940" v="335" actId="1076"/>
      <pc:docMkLst>
        <pc:docMk/>
      </pc:docMkLst>
      <pc:sldChg chg="del">
        <pc:chgData name="Tyler Milewski" userId="d8a66fee8314b92f" providerId="LiveId" clId="{F86097E1-1338-4208-B9AC-6503E19849E5}" dt="2024-02-06T18:01:20.942" v="148" actId="47"/>
        <pc:sldMkLst>
          <pc:docMk/>
          <pc:sldMk cId="221866749" sldId="256"/>
        </pc:sldMkLst>
      </pc:sldChg>
      <pc:sldChg chg="del">
        <pc:chgData name="Tyler Milewski" userId="d8a66fee8314b92f" providerId="LiveId" clId="{F86097E1-1338-4208-B9AC-6503E19849E5}" dt="2024-02-06T18:01:20.942" v="148" actId="47"/>
        <pc:sldMkLst>
          <pc:docMk/>
          <pc:sldMk cId="946730606" sldId="257"/>
        </pc:sldMkLst>
      </pc:sldChg>
      <pc:sldChg chg="addSp delSp modSp add mod">
        <pc:chgData name="Tyler Milewski" userId="d8a66fee8314b92f" providerId="LiveId" clId="{F86097E1-1338-4208-B9AC-6503E19849E5}" dt="2024-01-24T23:44:56.855" v="147" actId="1036"/>
        <pc:sldMkLst>
          <pc:docMk/>
          <pc:sldMk cId="3023865311" sldId="259"/>
        </pc:sldMkLst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37" creationId="{0097BA75-977E-0409-E21B-EC293E754A1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38" creationId="{2F5ADDA0-E2B4-FE88-431A-FBBA6A2E60A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3" creationId="{4DEC0EE7-7448-36B8-2F4D-84A582DCAEB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4" creationId="{94B295F0-180E-972E-3B71-6022FC41561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5" creationId="{5701BCC1-B722-81CF-4970-FB6919942F80}"/>
          </ac:spMkLst>
        </pc:spChg>
        <pc:spChg chg="add del mod">
          <ac:chgData name="Tyler Milewski" userId="d8a66fee8314b92f" providerId="LiveId" clId="{F86097E1-1338-4208-B9AC-6503E19849E5}" dt="2024-01-24T23:44:32.424" v="81" actId="1076"/>
          <ac:spMkLst>
            <pc:docMk/>
            <pc:sldMk cId="3023865311" sldId="259"/>
            <ac:spMk id="324" creationId="{6FAA9335-2713-11FC-C40E-666BD1545BF7}"/>
          </ac:spMkLst>
        </pc:spChg>
        <pc:spChg chg="add del">
          <ac:chgData name="Tyler Milewski" userId="d8a66fee8314b92f" providerId="LiveId" clId="{F86097E1-1338-4208-B9AC-6503E19849E5}" dt="2024-01-24T23:37:13.109" v="51" actId="478"/>
          <ac:spMkLst>
            <pc:docMk/>
            <pc:sldMk cId="3023865311" sldId="259"/>
            <ac:spMk id="325" creationId="{812B0713-0E85-60E9-C584-F8B40D3B4CD7}"/>
          </ac:spMkLst>
        </pc:spChg>
        <pc:spChg chg="add del">
          <ac:chgData name="Tyler Milewski" userId="d8a66fee8314b92f" providerId="LiveId" clId="{F86097E1-1338-4208-B9AC-6503E19849E5}" dt="2024-01-24T23:35:50.352" v="50" actId="478"/>
          <ac:spMkLst>
            <pc:docMk/>
            <pc:sldMk cId="3023865311" sldId="259"/>
            <ac:spMk id="326" creationId="{073F3E8E-668C-FCC7-B1E8-B1E4259C3EF8}"/>
          </ac:spMkLst>
        </pc:spChg>
        <pc:spChg chg="mod">
          <ac:chgData name="Tyler Milewski" userId="d8a66fee8314b92f" providerId="LiveId" clId="{F86097E1-1338-4208-B9AC-6503E19849E5}" dt="2024-01-24T23:44:56.855" v="147" actId="1036"/>
          <ac:spMkLst>
            <pc:docMk/>
            <pc:sldMk cId="3023865311" sldId="259"/>
            <ac:spMk id="333" creationId="{1261629B-DE31-EB9E-31A8-0E28B850106C}"/>
          </ac:spMkLst>
        </pc:spChg>
        <pc:spChg chg="mod">
          <ac:chgData name="Tyler Milewski" userId="d8a66fee8314b92f" providerId="LiveId" clId="{F86097E1-1338-4208-B9AC-6503E19849E5}" dt="2024-01-24T23:44:47.878" v="121" actId="1036"/>
          <ac:spMkLst>
            <pc:docMk/>
            <pc:sldMk cId="3023865311" sldId="259"/>
            <ac:spMk id="334" creationId="{55D874C8-EEBA-7201-885C-0B31AAA75366}"/>
          </ac:spMkLst>
        </pc:spChg>
        <pc:spChg chg="mod">
          <ac:chgData name="Tyler Milewski" userId="d8a66fee8314b92f" providerId="LiveId" clId="{F86097E1-1338-4208-B9AC-6503E19849E5}" dt="2024-01-24T23:44:56.855" v="147" actId="1036"/>
          <ac:spMkLst>
            <pc:docMk/>
            <pc:sldMk cId="3023865311" sldId="259"/>
            <ac:spMk id="336" creationId="{698EA210-1025-62D7-A7A3-DB153188ECE3}"/>
          </ac:spMkLst>
        </pc:spChg>
        <pc:spChg chg="mod">
          <ac:chgData name="Tyler Milewski" userId="d8a66fee8314b92f" providerId="LiveId" clId="{F86097E1-1338-4208-B9AC-6503E19849E5}" dt="2024-01-24T23:44:47.878" v="121" actId="1036"/>
          <ac:spMkLst>
            <pc:docMk/>
            <pc:sldMk cId="3023865311" sldId="259"/>
            <ac:spMk id="337" creationId="{2098EA6E-C66C-7178-ADF0-934D04BF3D45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78" creationId="{A54A389E-97FF-0BDE-09E1-7167F783D37D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79" creationId="{5CF9EBB4-64C6-2B9A-0807-4032368DF29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0" creationId="{74CED831-3860-B879-D034-5DB7B20C8ED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1" creationId="{9CFA649E-E13E-8028-772F-82A188AC9F7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2" creationId="{BD69651A-BD6A-8509-C108-FEB6A80CE93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3" creationId="{29C86859-05F7-C7A6-D4ED-226D2B483CC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4" creationId="{E8A1021E-6492-3492-13AE-207CABB0988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5" creationId="{8E031975-6842-9987-3990-F88DA4F10D8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6" creationId="{0C7170D7-7636-0686-B7AA-A8F0C8DE0C1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7" creationId="{0017BE15-CF85-B0CF-0F1C-C0C2BDCD2EE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8" creationId="{5DA81E8E-5044-22E8-97AD-F0C6DA9F1A1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9" creationId="{33BB752A-3B77-4958-B3CC-00F0CB44865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0" creationId="{1E349559-B81C-9DA2-021F-8D99D33D3A1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1" creationId="{F856F467-0792-C37B-DFD2-D3DB5F1904B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2" creationId="{A4C9FD4E-A856-EFE6-6106-40EA506DE31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3" creationId="{A2BEC122-0DC7-88BE-8C22-385647D4405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4" creationId="{ABDD27B1-618B-0007-3B03-AD54FCFF78B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5" creationId="{0E45FC3B-CE07-3822-C457-E5B1432A2CD1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6" creationId="{FA72B016-3E25-2A17-6D53-2C78D4E33DE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7" creationId="{5D210029-3D8B-E10E-96FB-CF6263A3797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8" creationId="{608DBBBC-38BB-B50F-DD8E-8217717E053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9" creationId="{C6EE2ED0-2E44-7D4D-2A94-6820CB98A34D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10" creationId="{FEC62C34-AFAD-389A-5C5F-60324392F164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11" creationId="{5B6CAE6F-7860-0C50-F919-0AC7A6B9605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6" creationId="{D3A883D0-0211-B786-1E14-298691F14E5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7" creationId="{D8300B7C-8A49-1009-1B8D-72C2CAA8C78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8" creationId="{8AD119DC-699B-EDF9-23D7-39BAF3134B0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9" creationId="{D24275A5-5ED6-5BBC-C05A-4929C06B7B9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0" creationId="{79B8934F-361F-DDFE-92C4-46C0DCF565BE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1" creationId="{764B2C07-DEFA-064E-A293-0EDE9EEB9FE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2" creationId="{2F281BC8-B34D-C5D7-E3A2-E536B36E74C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3" creationId="{B980FB10-D838-F285-8FDA-1BAC80A63CCB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4" creationId="{7C16D632-4913-13AD-E729-72A18E12710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5" creationId="{9C85A2BB-9E16-09BE-2BF2-D9BC0023D70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6" creationId="{1A8C964D-5B2D-C4A1-5583-CCEC34AE26A8}"/>
          </ac:spMkLst>
        </pc:spChg>
        <pc:grpChg chg="add mod">
          <ac:chgData name="Tyler Milewski" userId="d8a66fee8314b92f" providerId="LiveId" clId="{F86097E1-1338-4208-B9AC-6503E19849E5}" dt="2024-01-24T23:35:15.630" v="48" actId="1076"/>
          <ac:grpSpMkLst>
            <pc:docMk/>
            <pc:sldMk cId="3023865311" sldId="259"/>
            <ac:grpSpMk id="4" creationId="{C7349724-9CC3-2326-7628-41C8EB6989AF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6" creationId="{C2C03517-D1AF-61FA-C418-41943CD7A77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7" creationId="{229E4A46-D7BF-785E-F7FD-47634081DCF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8" creationId="{E580717D-5F54-ED88-2811-9517004CEE8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0" creationId="{364AD0A9-2E3A-6923-B073-B6BB1347B090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1" creationId="{70682D5A-22CF-3E57-09F2-FC836436DFE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2" creationId="{D076A0E0-1799-3F4D-EC5F-48033004392A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4" creationId="{E7CEAA15-D26B-2EB0-C7B7-69D0D1A79624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7" creationId="{8D111D98-7837-1703-AB86-A10024D8832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8" creationId="{A81A5903-13F0-90EF-4430-0FA37093501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9" creationId="{F08ED86B-DC23-0D1B-813C-EEC4FB66D7E5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21" creationId="{75523EB1-AE58-712A-4C7A-E50C15ACB38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35" creationId="{6355A853-9C5D-8423-4062-555BB5E5D7B7}"/>
          </ac:grpSpMkLst>
        </pc:grpChg>
        <pc:grpChg chg="mod">
          <ac:chgData name="Tyler Milewski" userId="d8a66fee8314b92f" providerId="LiveId" clId="{F86097E1-1338-4208-B9AC-6503E19849E5}" dt="2024-01-24T23:44:26.462" v="80" actId="1035"/>
          <ac:grpSpMkLst>
            <pc:docMk/>
            <pc:sldMk cId="3023865311" sldId="259"/>
            <ac:grpSpMk id="57" creationId="{82D0D5D5-B059-FEAC-9438-77CE03985321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3" creationId="{333CC34C-C5BD-8336-C2DD-A9F5C6EC062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4" creationId="{315C3422-E353-52BC-28D1-4666C9D0BE3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5" creationId="{D60BC4BB-1854-E708-368F-26A1267349A5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6" creationId="{3A1E3FA1-5553-8407-14DB-243DFB6B6CDB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7" creationId="{255D2039-0F1E-74F4-3586-6BD7DCEFF77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8" creationId="{DD3992D0-FB28-FC83-26A9-606BFD9A2FC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9" creationId="{955485DB-1FF6-6A82-5864-F252438903A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0" creationId="{153CFE38-1B3F-65A0-D256-494BDAC32FB7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1" creationId="{DC833056-509A-48AF-070A-C455ADA2753C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2" creationId="{7C90FB9F-F609-962F-5EA6-5C1F803AB669}"/>
          </ac:grpSpMkLst>
        </pc:grpChg>
        <pc:picChg chg="add del mod ord">
          <ac:chgData name="Tyler Milewski" userId="d8a66fee8314b92f" providerId="LiveId" clId="{F86097E1-1338-4208-B9AC-6503E19849E5}" dt="2024-01-24T23:43:18.302" v="60" actId="478"/>
          <ac:picMkLst>
            <pc:docMk/>
            <pc:sldMk cId="3023865311" sldId="259"/>
            <ac:picMk id="3" creationId="{5AB747DF-02AB-D40D-5BB3-4D1563955DEA}"/>
          </ac:picMkLst>
        </pc:picChg>
        <pc:picChg chg="del">
          <ac:chgData name="Tyler Milewski" userId="d8a66fee8314b92f" providerId="LiveId" clId="{F86097E1-1338-4208-B9AC-6503E19849E5}" dt="2024-01-24T23:25:54.432" v="3" actId="478"/>
          <ac:picMkLst>
            <pc:docMk/>
            <pc:sldMk cId="3023865311" sldId="259"/>
            <ac:picMk id="56" creationId="{CE8FA39D-28E9-5477-79EC-CDE0ECE06F59}"/>
          </ac:picMkLst>
        </pc:picChg>
        <pc:picChg chg="add del mod">
          <ac:chgData name="Tyler Milewski" userId="d8a66fee8314b92f" providerId="LiveId" clId="{F86097E1-1338-4208-B9AC-6503E19849E5}" dt="2024-01-24T23:41:03.266" v="53" actId="478"/>
          <ac:picMkLst>
            <pc:docMk/>
            <pc:sldMk cId="3023865311" sldId="259"/>
            <ac:picMk id="588" creationId="{B9C0134C-8A86-7F1D-D5AE-22E6AF396023}"/>
          </ac:picMkLst>
        </pc:picChg>
        <pc:picChg chg="add del mod">
          <ac:chgData name="Tyler Milewski" userId="d8a66fee8314b92f" providerId="LiveId" clId="{F86097E1-1338-4208-B9AC-6503E19849E5}" dt="2024-01-24T23:42:25.423" v="55" actId="478"/>
          <ac:picMkLst>
            <pc:docMk/>
            <pc:sldMk cId="3023865311" sldId="259"/>
            <ac:picMk id="590" creationId="{9A1C5B55-A9E5-DA4D-2280-A39F210B6F8C}"/>
          </ac:picMkLst>
        </pc:picChg>
        <pc:picChg chg="add del mod">
          <ac:chgData name="Tyler Milewski" userId="d8a66fee8314b92f" providerId="LiveId" clId="{F86097E1-1338-4208-B9AC-6503E19849E5}" dt="2024-01-24T23:42:47.563" v="57" actId="478"/>
          <ac:picMkLst>
            <pc:docMk/>
            <pc:sldMk cId="3023865311" sldId="259"/>
            <ac:picMk id="592" creationId="{C97B8D48-AEAD-336F-A2BA-6EEB76DD7755}"/>
          </ac:picMkLst>
        </pc:picChg>
        <pc:picChg chg="add mod ord">
          <ac:chgData name="Tyler Milewski" userId="d8a66fee8314b92f" providerId="LiveId" clId="{F86097E1-1338-4208-B9AC-6503E19849E5}" dt="2024-01-24T23:44:21.033" v="72" actId="167"/>
          <ac:picMkLst>
            <pc:docMk/>
            <pc:sldMk cId="3023865311" sldId="259"/>
            <ac:picMk id="594" creationId="{7106EC3B-DCA3-4EEE-D056-3B600B6013FF}"/>
          </ac:picMkLst>
        </pc:picChg>
      </pc:sldChg>
      <pc:sldChg chg="new del">
        <pc:chgData name="Tyler Milewski" userId="d8a66fee8314b92f" providerId="LiveId" clId="{F86097E1-1338-4208-B9AC-6503E19849E5}" dt="2024-01-24T23:25:43.431" v="1" actId="680"/>
        <pc:sldMkLst>
          <pc:docMk/>
          <pc:sldMk cId="3927967220" sldId="259"/>
        </pc:sldMkLst>
      </pc:sldChg>
      <pc:sldChg chg="addSp delSp modSp add del mod">
        <pc:chgData name="Tyler Milewski" userId="d8a66fee8314b92f" providerId="LiveId" clId="{F86097E1-1338-4208-B9AC-6503E19849E5}" dt="2024-02-06T18:05:55.940" v="335" actId="1076"/>
        <pc:sldMkLst>
          <pc:docMk/>
          <pc:sldMk cId="3175896171" sldId="260"/>
        </pc:sldMkLst>
        <pc:spChg chg="mod">
          <ac:chgData name="Tyler Milewski" userId="d8a66fee8314b92f" providerId="LiveId" clId="{F86097E1-1338-4208-B9AC-6503E19849E5}" dt="2024-02-06T18:02:17.918" v="155" actId="571"/>
          <ac:spMkLst>
            <pc:docMk/>
            <pc:sldMk cId="3175896171" sldId="260"/>
            <ac:spMk id="8" creationId="{EC969707-FECD-1A12-08F1-5BB14F1F43A4}"/>
          </ac:spMkLst>
        </pc:spChg>
        <pc:spChg chg="mod">
          <ac:chgData name="Tyler Milewski" userId="d8a66fee8314b92f" providerId="LiveId" clId="{F86097E1-1338-4208-B9AC-6503E19849E5}" dt="2024-02-06T18:02:17.918" v="155" actId="571"/>
          <ac:spMkLst>
            <pc:docMk/>
            <pc:sldMk cId="3175896171" sldId="260"/>
            <ac:spMk id="10" creationId="{8EC55145-02A8-DFDF-BBCB-7443A660192B}"/>
          </ac:spMkLst>
        </pc:spChg>
        <pc:spChg chg="mod">
          <ac:chgData name="Tyler Milewski" userId="d8a66fee8314b92f" providerId="LiveId" clId="{F86097E1-1338-4208-B9AC-6503E19849E5}" dt="2024-02-06T18:02:17.918" v="155" actId="571"/>
          <ac:spMkLst>
            <pc:docMk/>
            <pc:sldMk cId="3175896171" sldId="260"/>
            <ac:spMk id="11" creationId="{372E3B46-8204-6597-6662-E97B1B1AB0DD}"/>
          </ac:spMkLst>
        </pc:spChg>
        <pc:spChg chg="mod">
          <ac:chgData name="Tyler Milewski" userId="d8a66fee8314b92f" providerId="LiveId" clId="{F86097E1-1338-4208-B9AC-6503E19849E5}" dt="2024-02-06T18:02:17.918" v="155" actId="571"/>
          <ac:spMkLst>
            <pc:docMk/>
            <pc:sldMk cId="3175896171" sldId="260"/>
            <ac:spMk id="12" creationId="{4FD38582-501B-1DCD-E04A-45D3FDDDD1BB}"/>
          </ac:spMkLst>
        </pc:spChg>
        <pc:spChg chg="mod topLvl">
          <ac:chgData name="Tyler Milewski" userId="d8a66fee8314b92f" providerId="LiveId" clId="{F86097E1-1338-4208-B9AC-6503E19849E5}" dt="2024-02-06T18:02:45.702" v="160" actId="164"/>
          <ac:spMkLst>
            <pc:docMk/>
            <pc:sldMk cId="3175896171" sldId="260"/>
            <ac:spMk id="13" creationId="{4857C387-9CDB-355C-6F2A-8934FEB66DC2}"/>
          </ac:spMkLst>
        </pc:spChg>
        <pc:spChg chg="mod topLvl">
          <ac:chgData name="Tyler Milewski" userId="d8a66fee8314b92f" providerId="LiveId" clId="{F86097E1-1338-4208-B9AC-6503E19849E5}" dt="2024-02-06T18:02:45.702" v="160" actId="164"/>
          <ac:spMkLst>
            <pc:docMk/>
            <pc:sldMk cId="3175896171" sldId="260"/>
            <ac:spMk id="15" creationId="{CF2D3736-7563-A485-ACF7-5B77BC69761C}"/>
          </ac:spMkLst>
        </pc:spChg>
        <pc:spChg chg="mod topLvl">
          <ac:chgData name="Tyler Milewski" userId="d8a66fee8314b92f" providerId="LiveId" clId="{F86097E1-1338-4208-B9AC-6503E19849E5}" dt="2024-02-06T18:02:45.702" v="160" actId="164"/>
          <ac:spMkLst>
            <pc:docMk/>
            <pc:sldMk cId="3175896171" sldId="260"/>
            <ac:spMk id="16" creationId="{5A2A4C23-C3E1-708A-13A2-3E4BEDF5EB23}"/>
          </ac:spMkLst>
        </pc:spChg>
        <pc:spChg chg="mod">
          <ac:chgData name="Tyler Milewski" userId="d8a66fee8314b92f" providerId="LiveId" clId="{F86097E1-1338-4208-B9AC-6503E19849E5}" dt="2024-02-06T18:05:42.005" v="334" actId="1036"/>
          <ac:spMkLst>
            <pc:docMk/>
            <pc:sldMk cId="3175896171" sldId="260"/>
            <ac:spMk id="20" creationId="{371C3A69-B889-0201-2FA0-033147971CE9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25" creationId="{39211E0F-AE37-B67B-CC83-FB0AD6F5433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26" creationId="{06120E07-F186-E524-E5B4-63D1000F888A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29" creationId="{E687F801-3DB7-FF36-3FD1-E2C6891F8C2F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31" creationId="{C9166617-367A-8DF6-F1C4-97408BF1174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4" creationId="{FCFA15D0-E18D-812A-CC6A-D927BC56ECE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" creationId="{BA7F1840-69D0-294B-B13B-49C6F15B467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147" creationId="{5C890A85-0AB9-AEDB-F695-4FDB6ECA2FC0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148" creationId="{E50DCCAC-4939-6F09-45D4-AF071BF65CD8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149" creationId="{09629163-4FEB-C3FD-ED86-83AC587ADAC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150" creationId="{2A4AB525-130D-A68F-4D9B-CAAF9BD2A886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3" creationId="{77953736-00A7-E688-2A87-FE5BD33EC8A6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4" creationId="{AA27C099-4A7B-42D5-A2DD-9A7EFD6C40A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5" creationId="{1B6F91C8-4AC8-EE22-7B1D-851290F769C8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6" creationId="{D3CF0F08-E45A-D6BB-1CBA-08B67F68249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7" creationId="{DB9DDEF0-C56E-5B8D-E87D-8F78FAD0FCA0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8" creationId="{9F28DD52-4FB0-BDD7-8BE2-B2A4C6DDBF6D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59" creationId="{2E74D639-1238-8A4C-ADF9-C7454DD751D5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0" creationId="{67F086EA-6127-D1CF-157A-8B3B737916D3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1" creationId="{1EF693FB-A065-21C0-B2EA-4CF6B3D5078F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2" creationId="{02641BCC-FB5E-4126-2A44-ADD2AE05334B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3" creationId="{2589A8BC-6ACE-2FDF-6B33-5C4DF9706B0F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4" creationId="{E41BA671-CF56-0EBA-D9E6-77E811E1C7D8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5" creationId="{8AECB685-5819-0B4A-AFE0-52A4C4FC9D54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6" creationId="{68AC9BCE-5423-CBEB-482C-CBB5F8F1B9FF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7" creationId="{33AC1EB1-B031-4026-BFC4-6A801B15D7F9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8" creationId="{DFEB453C-7615-B80D-6D80-0275DE62B38E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69" creationId="{BE90E6E6-9AE5-3788-84E0-F3739E41523C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70" creationId="{BFA1A86E-FD4F-2B0D-B069-65BBE6A0E4FF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93" creationId="{F0A7D57A-E75B-C012-935E-FE5C0A19F162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194" creationId="{48E00EBE-9F34-33EA-6ED7-CA7D126CCAA3}"/>
          </ac:spMkLst>
        </pc:spChg>
        <pc:spChg chg="mod topLvl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195" creationId="{0B0E740A-04F9-372F-35AE-CF70F8B7B70C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24" creationId="{5C2055FE-0899-1500-A1CA-ECF4047A33C6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27" creationId="{E8E5998A-0622-24A4-EAEF-9F9282500CFA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28" creationId="{B3BD4B9A-9C27-3BAA-35C2-E23167F057D7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29" creationId="{BF193B10-23F9-9B53-0851-FF447C95A5E7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30" creationId="{46F30B45-A9B5-D9D6-4506-3003FCE065BF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33" creationId="{0F589AA7-7D45-D424-05CF-FED0EA63678D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34" creationId="{8CA0E5AE-AB3A-12AA-E733-EC24FCB9FC47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36" creationId="{E7CD309B-266F-F54E-A864-60938CF8A6DE}"/>
          </ac:spMkLst>
        </pc:spChg>
        <pc:spChg chg="mod">
          <ac:chgData name="Tyler Milewski" userId="d8a66fee8314b92f" providerId="LiveId" clId="{F86097E1-1338-4208-B9AC-6503E19849E5}" dt="2024-02-06T18:03:21.071" v="169" actId="164"/>
          <ac:spMkLst>
            <pc:docMk/>
            <pc:sldMk cId="3175896171" sldId="260"/>
            <ac:spMk id="337" creationId="{889F87D9-BB89-6FDA-75A0-26C9322788E9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2" creationId="{C6F3B3D2-FBB3-804C-CFC0-B19A67B48C3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3" creationId="{979D2E9E-4B2E-48C9-3A95-856824068A4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5" creationId="{7C64CE7B-45F4-C6BE-22BA-A4BBFDAC2A97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6" creationId="{98985CD7-6C12-66EF-2410-13CE6925A09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8" creationId="{C338C060-1EC0-1AE2-7B95-278FF9AC2D28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59" creationId="{C184D494-050D-11CC-A02E-D5C348A0C48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1" creationId="{6F9A7B74-A054-499F-18C5-DD210BFF24C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2" creationId="{38F5F07C-B9C1-D0D1-9554-B31BAC317AC9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4" creationId="{E12B66EB-2B62-9C32-F7BD-F60A59E82329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5" creationId="{0265669C-9FC9-001E-8283-651FB57623AA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7" creationId="{236F5D47-0CD2-8879-3404-AD87500AE16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68" creationId="{E8E6CC09-7654-A46F-895C-1DEDC1DE16EA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0" creationId="{D9AB1E8F-9CD9-5226-ECFD-BC6BDD990C18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1" creationId="{5A3FC4B4-F087-E04B-3FE4-D8ECF0876E2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3" creationId="{CBE1C026-13CB-E966-57C7-9DAAB09250A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4" creationId="{00F6EC29-DFAE-82BE-1DE6-00FBC519E11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6" creationId="{12C85932-714A-815A-9B06-DBC483EFB44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77" creationId="{DFBB8CF6-59C1-A39E-823B-1A82BA354D7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3" creationId="{3FEEE2E8-26B0-F4E4-1206-6102E1F0ED4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4" creationId="{F295EB0B-236D-C2EE-F215-6CC4186FE20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5" creationId="{C318821B-43FB-D231-139C-ED53DC7FB68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6" creationId="{DA42175E-57B6-5863-D569-089EE22A48E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7" creationId="{2778F1BC-EE39-756D-E9DC-9857827A161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8" creationId="{8DBEE6E9-41B6-8397-CEB5-FF1972B3EE62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399" creationId="{2A686D27-0CBB-99E7-CAE2-2BEFD63A667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0" creationId="{4C7FD3AF-C960-3C3D-A30C-8C63E3770E5C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1" creationId="{8C30CF90-580E-98A8-9AFF-4474055722CA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2" creationId="{9D2E9B97-A4B9-6F31-933D-AC22863E429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3" creationId="{989D16B7-6DD9-FF6B-D0A0-BCA38D20200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4" creationId="{2892F44C-2A24-165D-D43E-8CF64C8FE63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5" creationId="{7740C37A-2DF4-4C62-819E-EDA1CAEC7799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6" creationId="{F1FB2305-3E9C-FA0A-CEFA-10575E9B0EB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7" creationId="{B8F48779-ADAE-8BA5-462A-F35176EF5B2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8" creationId="{5235B816-0209-5C59-7EA3-845C43D18A5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09" creationId="{5947AF3D-06C7-8E87-4847-C583C7DCE95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10" creationId="{52B45640-AB1E-306B-08F8-4373A1049F0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11" creationId="{EB96D6AD-933F-35D3-75C0-584542AD07E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12" creationId="{2D739D95-2D6D-15C8-09CD-104980365D77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4" creationId="{CC92F9C1-7F59-CBF5-1892-C7F3176435A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5" creationId="{9F803FE9-9D03-36DC-CB5A-B87BC6274EE2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6" creationId="{A7CB6857-D203-58B6-6A8B-BDC2F360988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7" creationId="{887F972A-B400-3A51-7606-436EF71A4E7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8" creationId="{8934748C-2923-A403-4614-28074428B710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29" creationId="{0AE68BFB-770C-88BE-E8E1-13C37528121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0" creationId="{2C0D2D13-8AFB-0766-5A44-8D5922C6853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1" creationId="{8551D627-5D97-4DE4-A5C4-3F5131986AA8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2" creationId="{8EAC4A6D-3DB2-E630-F2DE-9FED50BE510B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3" creationId="{146087FA-25BF-317A-91E8-1C09B90B04A0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4" creationId="{6ED53F5A-33E2-9799-2391-E43053751B8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5" creationId="{A59E68F3-38AA-A3BB-275D-D5EC51F1146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6" creationId="{775B4CA6-4EB3-9EAD-0C78-A99871FE9CE0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7" creationId="{60083D66-F3DA-B0C7-2526-703F229AADB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8" creationId="{12605F8C-E57B-22F3-B123-9A902A20420C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39" creationId="{47F1CB29-D15A-8053-3793-928F284FFFE3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40" creationId="{FAEDAFFA-E6A8-B8FF-6F24-4E934BE7C76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41" creationId="{F175E8D1-B92D-8C48-3F75-783AB7857CC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42" creationId="{37C3AC11-29B5-EB57-AF47-74B0641FB15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43" creationId="{8553ED85-CE46-9356-73FE-0AF0AC336798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55" creationId="{7D7D15D8-4B3D-348E-3D99-0A3C4168996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56" creationId="{4A564452-5B95-754F-F82C-DD053500490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57" creationId="{90CE69AE-8614-7443-B8D2-5087F7CB9ACC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58" creationId="{D329E846-C8D5-36FB-8523-94DEA91ED324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59" creationId="{3E5F6DBF-3CF7-8FC3-5400-817123698F57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0" creationId="{78F4A504-70F4-C489-6EE1-960CAE65BDD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1" creationId="{04326BA7-8BED-1EE4-927A-011D75EB7DE9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2" creationId="{880AA0A4-CAB9-E93F-6DAA-8AC61507315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3" creationId="{CAD5F4B4-1E63-C5D5-8FC8-6FE504F14CEE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4" creationId="{58372B85-4759-00CF-A7D8-A0703E6F6457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5" creationId="{BBDBB05D-714C-FC08-72A1-9E2DE912E1BF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6" creationId="{645618EC-F129-1568-0C3F-AD2B1BB2D0D6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7" creationId="{87FA250F-462A-1239-D132-5754128BAC10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8" creationId="{2FA69765-95CB-3B48-25AF-2BA6D70248B1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69" creationId="{434E0DB8-7D3B-CDB8-28FE-2809FC09200C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70" creationId="{CA373A6A-4C70-DF33-9AB7-126516B6AFE5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71" creationId="{544A73C2-E060-FF61-FEC8-24375A3357ED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72" creationId="{D5C52417-D56B-2486-0BEA-B9CBF4348AD2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73" creationId="{91DF3F2E-AC4B-E474-3E85-E1464035178C}"/>
          </ac:spMkLst>
        </pc:spChg>
        <pc:spChg chg="mod">
          <ac:chgData name="Tyler Milewski" userId="d8a66fee8314b92f" providerId="LiveId" clId="{F86097E1-1338-4208-B9AC-6503E19849E5}" dt="2024-02-06T18:02:41.134" v="159" actId="165"/>
          <ac:spMkLst>
            <pc:docMk/>
            <pc:sldMk cId="3175896171" sldId="260"/>
            <ac:spMk id="474" creationId="{29EA6D1C-303C-5E7B-9ED0-A38F528FCFE1}"/>
          </ac:spMkLst>
        </pc:spChg>
        <pc:spChg chg="mod topLvl">
          <ac:chgData name="Tyler Milewski" userId="d8a66fee8314b92f" providerId="LiveId" clId="{F86097E1-1338-4208-B9AC-6503E19849E5}" dt="2024-02-06T18:02:45.702" v="160" actId="164"/>
          <ac:spMkLst>
            <pc:docMk/>
            <pc:sldMk cId="3175896171" sldId="260"/>
            <ac:spMk id="475" creationId="{1F0F4C62-7AF9-5892-2100-F30B8E01EF47}"/>
          </ac:spMkLst>
        </pc:spChg>
        <pc:spChg chg="mod topLvl">
          <ac:chgData name="Tyler Milewski" userId="d8a66fee8314b92f" providerId="LiveId" clId="{F86097E1-1338-4208-B9AC-6503E19849E5}" dt="2024-02-06T18:02:45.702" v="160" actId="164"/>
          <ac:spMkLst>
            <pc:docMk/>
            <pc:sldMk cId="3175896171" sldId="260"/>
            <ac:spMk id="476" creationId="{9A7305BF-8B01-C4D4-A1AB-99AC8C1A1F33}"/>
          </ac:spMkLst>
        </pc:spChg>
        <pc:spChg chg="add mod">
          <ac:chgData name="Tyler Milewski" userId="d8a66fee8314b92f" providerId="LiveId" clId="{F86097E1-1338-4208-B9AC-6503E19849E5}" dt="2024-02-06T18:02:17.918" v="155" actId="571"/>
          <ac:spMkLst>
            <pc:docMk/>
            <pc:sldMk cId="3175896171" sldId="260"/>
            <ac:spMk id="480" creationId="{CCFE7FAE-90A2-E0D4-9CC7-92FC6DB212F5}"/>
          </ac:spMkLst>
        </pc:spChg>
        <pc:spChg chg="mod">
          <ac:chgData name="Tyler Milewski" userId="d8a66fee8314b92f" providerId="LiveId" clId="{F86097E1-1338-4208-B9AC-6503E19849E5}" dt="2024-02-06T18:02:50.661" v="162" actId="571"/>
          <ac:spMkLst>
            <pc:docMk/>
            <pc:sldMk cId="3175896171" sldId="260"/>
            <ac:spMk id="486" creationId="{9328AB39-7C01-C337-323A-298BF2C17F79}"/>
          </ac:spMkLst>
        </pc:spChg>
        <pc:spChg chg="mod">
          <ac:chgData name="Tyler Milewski" userId="d8a66fee8314b92f" providerId="LiveId" clId="{F86097E1-1338-4208-B9AC-6503E19849E5}" dt="2024-02-06T18:02:50.661" v="162" actId="571"/>
          <ac:spMkLst>
            <pc:docMk/>
            <pc:sldMk cId="3175896171" sldId="260"/>
            <ac:spMk id="487" creationId="{6572C92E-4552-B5D0-369E-976FD040CF80}"/>
          </ac:spMkLst>
        </pc:spChg>
        <pc:spChg chg="mod">
          <ac:chgData name="Tyler Milewski" userId="d8a66fee8314b92f" providerId="LiveId" clId="{F86097E1-1338-4208-B9AC-6503E19849E5}" dt="2024-02-06T18:02:50.661" v="162" actId="571"/>
          <ac:spMkLst>
            <pc:docMk/>
            <pc:sldMk cId="3175896171" sldId="260"/>
            <ac:spMk id="488" creationId="{9601F017-3614-C0ED-7038-BDF84BFA8863}"/>
          </ac:spMkLst>
        </pc:spChg>
        <pc:spChg chg="mod">
          <ac:chgData name="Tyler Milewski" userId="d8a66fee8314b92f" providerId="LiveId" clId="{F86097E1-1338-4208-B9AC-6503E19849E5}" dt="2024-02-06T18:02:50.661" v="162" actId="571"/>
          <ac:spMkLst>
            <pc:docMk/>
            <pc:sldMk cId="3175896171" sldId="260"/>
            <ac:spMk id="489" creationId="{3AA06420-FB05-A49C-1B06-DB06C882DEA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18" creationId="{51583560-F593-6CBF-965E-EC083A8D5B42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19" creationId="{8DBC53ED-9229-5674-F9D2-44D5342858C8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0" creationId="{12A4A6C3-858D-3AF4-6009-2E401D48942C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1" creationId="{E1C7D654-3F96-6289-E473-88DC75A25608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2" creationId="{77D5A01E-E401-7AF8-524A-48914FBBEF6A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3" creationId="{F6B7CD4D-F911-5333-D6F6-9BE6CBA29322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4" creationId="{4C064DFC-F3BE-2F37-7EE3-6CC7280FFF2B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5" creationId="{62EAF3CF-B649-8025-1FDF-98231794AF10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6" creationId="{0B4F3AFB-D077-9F21-2A6A-ABDA7768D08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7" creationId="{D046E3DC-952A-63AE-FE29-80424B6285B0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8" creationId="{DD319251-84EE-45FF-6158-41CBB75BBFB0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29" creationId="{50CC4F71-8D6B-5BBA-C2AA-B52DEDBA84F5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0" creationId="{C25C9631-5622-26F9-9515-1B9AE5EA3564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1" creationId="{AA86F554-0FAA-0C05-9FE2-D3139B7185CC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2" creationId="{4078B300-D1F7-289B-5550-6A652DAD0B87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3" creationId="{7F76E334-53EB-B6CE-0ADE-7A5A52D70AE0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4" creationId="{A51E5626-B105-AFDC-D45C-37D39B007ED4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5" creationId="{9E7E8BDD-F4B1-14CA-7126-64749C1BA902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6" creationId="{7A527874-FDDC-E13C-559C-A97D8D430E65}"/>
          </ac:spMkLst>
        </pc:spChg>
        <pc:spChg chg="mod">
          <ac:chgData name="Tyler Milewski" userId="d8a66fee8314b92f" providerId="LiveId" clId="{F86097E1-1338-4208-B9AC-6503E19849E5}" dt="2024-02-06T18:03:16.340" v="168" actId="164"/>
          <ac:spMkLst>
            <pc:docMk/>
            <pc:sldMk cId="3175896171" sldId="260"/>
            <ac:spMk id="637" creationId="{833E4CB2-81CE-45F5-1949-10A032E6D206}"/>
          </ac:spMkLst>
        </pc:spChg>
        <pc:grpChg chg="add 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2" creationId="{0BAB76A0-B57A-9F6F-A50E-243D023E8F3D}"/>
          </ac:grpSpMkLst>
        </pc:grpChg>
        <pc:grpChg chg="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4" creationId="{58B1DA00-2CEC-B5E8-52DB-421020895C4C}"/>
          </ac:grpSpMkLst>
        </pc:grpChg>
        <pc:grpChg chg="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6" creationId="{491DDD98-2903-5033-E5FC-055AC4445F68}"/>
          </ac:grpSpMkLst>
        </pc:grpChg>
        <pc:grpChg chg="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7" creationId="{37039846-64DC-EE8B-98D2-B38496FC1045}"/>
          </ac:grpSpMkLst>
        </pc:grpChg>
        <pc:grpChg chg="mod topLvl">
          <ac:chgData name="Tyler Milewski" userId="d8a66fee8314b92f" providerId="LiveId" clId="{F86097E1-1338-4208-B9AC-6503E19849E5}" dt="2024-02-06T18:02:45.702" v="160" actId="164"/>
          <ac:grpSpMkLst>
            <pc:docMk/>
            <pc:sldMk cId="3175896171" sldId="260"/>
            <ac:grpSpMk id="9" creationId="{CEB9E999-6088-F876-214A-2D58699E2724}"/>
          </ac:grpSpMkLst>
        </pc:grpChg>
        <pc:grpChg chg="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17" creationId="{15671D2D-FC6F-13B7-642F-32EB3E3EC1D9}"/>
          </ac:grpSpMkLst>
        </pc:grpChg>
        <pc:grpChg chg="mod">
          <ac:chgData name="Tyler Milewski" userId="d8a66fee8314b92f" providerId="LiveId" clId="{F86097E1-1338-4208-B9AC-6503E19849E5}" dt="2024-02-06T18:03:21.071" v="169" actId="164"/>
          <ac:grpSpMkLst>
            <pc:docMk/>
            <pc:sldMk cId="3175896171" sldId="260"/>
            <ac:grpSpMk id="22" creationId="{CD27F6CD-BEFA-9C0A-4570-9CA60396C487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23" creationId="{7D9C22AD-C277-F0A8-D991-9DB742A712EC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24" creationId="{DD099569-B1CC-903D-4F54-3183E08E25B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3" creationId="{97E9B762-0E78-39EB-85B6-5AC99543B52B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40" creationId="{4B387FCA-A232-05A3-38B3-C2835DE141E9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47" creationId="{BE3BA524-46AD-1751-6009-22487A38E4ED}"/>
          </ac:grpSpMkLst>
        </pc:grpChg>
        <pc:grpChg chg="mod">
          <ac:chgData name="Tyler Milewski" userId="d8a66fee8314b92f" providerId="LiveId" clId="{F86097E1-1338-4208-B9AC-6503E19849E5}" dt="2024-02-06T18:02:17.918" v="155" actId="571"/>
          <ac:grpSpMkLst>
            <pc:docMk/>
            <pc:sldMk cId="3175896171" sldId="260"/>
            <ac:grpSpMk id="53" creationId="{ECA3C1F8-C469-73FB-E592-1CA1CC0532D7}"/>
          </ac:grpSpMkLst>
        </pc:grpChg>
        <pc:grpChg chg="mod">
          <ac:chgData name="Tyler Milewski" userId="d8a66fee8314b92f" providerId="LiveId" clId="{F86097E1-1338-4208-B9AC-6503E19849E5}" dt="2024-02-06T18:03:21.071" v="169" actId="164"/>
          <ac:grpSpMkLst>
            <pc:docMk/>
            <pc:sldMk cId="3175896171" sldId="260"/>
            <ac:grpSpMk id="57" creationId="{03EE6C36-F660-3DD6-D65C-E59948239EED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58" creationId="{C7603C77-DD2F-1D69-8496-5A0B1F4BD122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59" creationId="{7EE81F3F-DAE6-5F83-5BDF-8C3D1CC57A3D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0" creationId="{2B33884F-D65B-4CF1-84A6-D8D00F699993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1" creationId="{0AEB8F8E-A29A-D9C1-ED0F-BC05BAAB0633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2" creationId="{00257B0B-1865-0077-36E4-FAEC496C211B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3" creationId="{ACB667CC-96A2-E402-AB8D-03BBE999F58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131" creationId="{F95A6204-6D74-1155-EA3C-33410131060F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2" creationId="{44B36E20-2970-6B18-F6BA-B9DD201DC025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3" creationId="{871A753B-B636-A4FC-EF1B-E60562E10EA6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4" creationId="{D09DA8BA-AED0-31D6-A7AA-AD40322FAF4B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5" creationId="{2C70BEA2-77BA-A9D4-02A9-35B2027E30A4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6" creationId="{82972824-1A7D-8D3B-30E1-317C770759CA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37" creationId="{140191C2-9FF4-6A49-BB5D-FD35C06B997F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138" creationId="{79C4F2DF-D78E-9133-D4EB-E2266E712EC7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139" creationId="{E367FA2A-956F-4D39-5BED-0A7170DF052D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141" creationId="{360B5309-589E-FE82-AD34-AF7FB2D72896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51" creationId="{9BE3C2A0-8972-7C32-28A4-4A84BAC9A014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152" creationId="{B0E8C335-AEC3-DD59-ADE6-90AF00C07DC0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171" creationId="{65BD308C-DB82-DDE0-4E75-4AA90212EF74}"/>
          </ac:grpSpMkLst>
        </pc:grpChg>
        <pc:grpChg chg="mod">
          <ac:chgData name="Tyler Milewski" userId="d8a66fee8314b92f" providerId="LiveId" clId="{F86097E1-1338-4208-B9AC-6503E19849E5}" dt="2024-02-06T18:03:21.071" v="169" actId="164"/>
          <ac:grpSpMkLst>
            <pc:docMk/>
            <pc:sldMk cId="3175896171" sldId="260"/>
            <ac:grpSpMk id="197" creationId="{2DFD2FF8-9595-6D08-5015-E161EB806AF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51" creationId="{D1A36AA5-0188-F5D0-CD3D-D8F84E91D4CB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54" creationId="{CCAFC833-BAA8-9A90-CF42-CE4CBD56C4BB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57" creationId="{2B305423-D062-5762-90F0-F6C2FDBADB9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60" creationId="{0802664E-1147-0BC4-EF8E-56E1E5EABE9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63" creationId="{628A0DA4-6DD1-4AAE-A91E-E30783E0B97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66" creationId="{228F9DA9-A7BC-B18E-94AD-A8C9172E2382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69" creationId="{74C7BD94-F056-BA99-42E7-F5482FA49C4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72" creationId="{02E9CFAB-3165-6696-9A61-9A7C254D07F2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75" creationId="{51539495-C556-394F-03A9-728467A1C4D6}"/>
          </ac:grpSpMkLst>
        </pc:grpChg>
        <pc:grpChg chg="mod topLvl">
          <ac:chgData name="Tyler Milewski" userId="d8a66fee8314b92f" providerId="LiveId" clId="{F86097E1-1338-4208-B9AC-6503E19849E5}" dt="2024-02-06T18:02:45.702" v="160" actId="164"/>
          <ac:grpSpMkLst>
            <pc:docMk/>
            <pc:sldMk cId="3175896171" sldId="260"/>
            <ac:grpSpMk id="381" creationId="{33350136-15C9-710F-21C5-7A63BB3F9AB6}"/>
          </ac:grpSpMkLst>
        </pc:grpChg>
        <pc:grpChg chg="mod topLvl">
          <ac:chgData name="Tyler Milewski" userId="d8a66fee8314b92f" providerId="LiveId" clId="{F86097E1-1338-4208-B9AC-6503E19849E5}" dt="2024-02-06T18:02:45.702" v="160" actId="164"/>
          <ac:grpSpMkLst>
            <pc:docMk/>
            <pc:sldMk cId="3175896171" sldId="260"/>
            <ac:grpSpMk id="382" creationId="{C00A3503-54E6-2A8A-D690-725705738CA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3" creationId="{C004358D-2C37-03CB-AC4A-CBC7765E862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4" creationId="{409ABB25-3FF6-5522-CC3F-D6D0F02520B4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5" creationId="{146AEB74-93E9-2A30-095A-F4EC5B7EF4F3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6" creationId="{52B1DECE-719A-2542-60B3-5B53F69D691B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7" creationId="{A323AEA9-005C-A1FF-4BCA-4FBFE4BC34EB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8" creationId="{BE98DAA9-C68F-3D0B-A1CF-5E8DEBC4EBF4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89" creationId="{7164FA90-0ED0-1726-FBDD-4E567914AEBA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90" creationId="{0DC8C1D3-4002-7683-8E12-746F2FCBAAAC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91" creationId="{5993C467-1B80-01AB-F41C-0116B2506652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392" creationId="{86164206-4379-F5F8-16BF-6A2F01EFA041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3" creationId="{EF232F76-20BD-F969-B020-ABDDF0628353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4" creationId="{FF2A82D6-4F9A-F864-303F-587FFDB3FE37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5" creationId="{6C5E4399-D67B-F474-21D5-8030E1A789BF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6" creationId="{9ACB69BE-91AF-DDC5-57E2-67A73E9B682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7" creationId="{E4CDA7AB-FAE9-5E26-2727-173DF1DE4AF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8" creationId="{18BA6693-461A-60FD-6BC3-61E3AB7390D1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19" creationId="{6A922C8E-0DBF-63B7-3075-55E1C5041D55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20" creationId="{79682420-682A-58E3-8153-666FDD64E065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21" creationId="{07C73F6E-B1B7-7979-B974-4F87E4710BAD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22" creationId="{DE2783A7-4B2A-4CF8-F0E5-52F870824F47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23" creationId="{3C386BB2-0FD9-63AD-A9BB-5795DEB7FB0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4" creationId="{97276623-915A-6842-15D6-A76D3BA0DBF0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5" creationId="{551C9F82-1C26-9D48-540A-C93101C8B109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6" creationId="{8FF688FB-2A7B-B2D5-BA85-E500306F61BB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7" creationId="{58AF4EBB-9FBB-85CF-3B49-8C7905BD0C80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8" creationId="{741F88B5-6A3B-2EE9-8127-1DBFD4A5B327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49" creationId="{27AF3A13-DA53-F6B1-3680-C48DFE984AF1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50" creationId="{04741DC7-81A8-6C26-E476-010122625A6D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51" creationId="{B6521196-EAD3-FC2C-E866-0A57A8707ED6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52" creationId="{A087675F-98C3-FAC7-672E-E4A0611B1067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53" creationId="{F2E4C854-8BE5-5916-44C2-8318E849CB93}"/>
          </ac:grpSpMkLst>
        </pc:grpChg>
        <pc:grpChg chg="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54" creationId="{CCC56F32-45FB-B4E8-A656-AF3C0A9F32D8}"/>
          </ac:grpSpMkLst>
        </pc:grpChg>
        <pc:grpChg chg="mod topLvl">
          <ac:chgData name="Tyler Milewski" userId="d8a66fee8314b92f" providerId="LiveId" clId="{F86097E1-1338-4208-B9AC-6503E19849E5}" dt="2024-02-06T18:02:45.702" v="160" actId="164"/>
          <ac:grpSpMkLst>
            <pc:docMk/>
            <pc:sldMk cId="3175896171" sldId="260"/>
            <ac:grpSpMk id="477" creationId="{0ABD0B4F-8672-FA63-3875-53917BD1B0A3}"/>
          </ac:grpSpMkLst>
        </pc:grpChg>
        <pc:grpChg chg="add del mod">
          <ac:chgData name="Tyler Milewski" userId="d8a66fee8314b92f" providerId="LiveId" clId="{F86097E1-1338-4208-B9AC-6503E19849E5}" dt="2024-02-06T18:02:41.134" v="159" actId="165"/>
          <ac:grpSpMkLst>
            <pc:docMk/>
            <pc:sldMk cId="3175896171" sldId="260"/>
            <ac:grpSpMk id="481" creationId="{53331D5D-6B07-73CB-FF9B-478B4C359153}"/>
          </ac:grpSpMkLst>
        </pc:grpChg>
        <pc:grpChg chg="add mod ord">
          <ac:chgData name="Tyler Milewski" userId="d8a66fee8314b92f" providerId="LiveId" clId="{F86097E1-1338-4208-B9AC-6503E19849E5}" dt="2024-02-06T18:04:51.942" v="177" actId="1076"/>
          <ac:grpSpMkLst>
            <pc:docMk/>
            <pc:sldMk cId="3175896171" sldId="260"/>
            <ac:grpSpMk id="482" creationId="{A701B770-BA8F-BCCB-F69D-0170D86853BC}"/>
          </ac:grpSpMkLst>
        </pc:grpChg>
        <pc:grpChg chg="add mod">
          <ac:chgData name="Tyler Milewski" userId="d8a66fee8314b92f" providerId="LiveId" clId="{F86097E1-1338-4208-B9AC-6503E19849E5}" dt="2024-02-06T18:02:50.661" v="162" actId="571"/>
          <ac:grpSpMkLst>
            <pc:docMk/>
            <pc:sldMk cId="3175896171" sldId="260"/>
            <ac:grpSpMk id="483" creationId="{52F6A169-4EAC-A56E-65CE-C6A704A0A822}"/>
          </ac:grpSpMkLst>
        </pc:grpChg>
        <pc:grpChg chg="mod">
          <ac:chgData name="Tyler Milewski" userId="d8a66fee8314b92f" providerId="LiveId" clId="{F86097E1-1338-4208-B9AC-6503E19849E5}" dt="2024-02-06T18:02:50.661" v="162" actId="571"/>
          <ac:grpSpMkLst>
            <pc:docMk/>
            <pc:sldMk cId="3175896171" sldId="260"/>
            <ac:grpSpMk id="484" creationId="{29450A89-3EB4-8B37-BBE9-1BB0F716F824}"/>
          </ac:grpSpMkLst>
        </pc:grpChg>
        <pc:grpChg chg="mod">
          <ac:chgData name="Tyler Milewski" userId="d8a66fee8314b92f" providerId="LiveId" clId="{F86097E1-1338-4208-B9AC-6503E19849E5}" dt="2024-02-06T18:02:50.661" v="162" actId="571"/>
          <ac:grpSpMkLst>
            <pc:docMk/>
            <pc:sldMk cId="3175896171" sldId="260"/>
            <ac:grpSpMk id="485" creationId="{75DEB76C-DC6F-42B8-CBF8-F7D3318388D3}"/>
          </ac:grpSpMkLst>
        </pc:grpChg>
        <pc:grpChg chg="mod">
          <ac:chgData name="Tyler Milewski" userId="d8a66fee8314b92f" providerId="LiveId" clId="{F86097E1-1338-4208-B9AC-6503E19849E5}" dt="2024-02-06T18:02:50.661" v="162" actId="571"/>
          <ac:grpSpMkLst>
            <pc:docMk/>
            <pc:sldMk cId="3175896171" sldId="260"/>
            <ac:grpSpMk id="491" creationId="{5BFF97BC-9BD3-DB87-1A65-58A2AE9F06AA}"/>
          </ac:grpSpMkLst>
        </pc:grpChg>
        <pc:grpChg chg="mod">
          <ac:chgData name="Tyler Milewski" userId="d8a66fee8314b92f" providerId="LiveId" clId="{F86097E1-1338-4208-B9AC-6503E19849E5}" dt="2024-02-06T18:02:50.661" v="162" actId="571"/>
          <ac:grpSpMkLst>
            <pc:docMk/>
            <pc:sldMk cId="3175896171" sldId="260"/>
            <ac:grpSpMk id="498" creationId="{5BABE17A-F70A-46F7-F30C-8F70D8FB8E39}"/>
          </ac:grpSpMkLst>
        </pc:grpChg>
        <pc:grpChg chg="add 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504" creationId="{233D1846-FCA7-C636-CA1C-DA77D44F7551}"/>
          </ac:grpSpMkLst>
        </pc:grpChg>
        <pc:grpChg chg="add mod">
          <ac:chgData name="Tyler Milewski" userId="d8a66fee8314b92f" providerId="LiveId" clId="{F86097E1-1338-4208-B9AC-6503E19849E5}" dt="2024-02-06T18:03:41.240" v="172" actId="1076"/>
          <ac:grpSpMkLst>
            <pc:docMk/>
            <pc:sldMk cId="3175896171" sldId="260"/>
            <ac:grpSpMk id="505" creationId="{9AFD5D7D-EA1F-691C-1217-5DC822828E21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07" creationId="{E9056DB2-F8AF-57B8-4BF3-A266BB596EFC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08" creationId="{862724A4-4F5C-BC82-E1D1-D19CE94397AC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11" creationId="{F238EBA2-C7B8-DF99-4F97-BAF8B54450E1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12" creationId="{62B44A0F-9A72-B03E-BC35-DD19E72BA881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13" creationId="{F1366F33-0721-0BFC-E065-C26A16203CFE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14" creationId="{A31D70BD-6307-6935-D0E6-26610FEB303B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38" creationId="{8DFFC1FD-233D-76F5-7D34-7B36214D0E43}"/>
          </ac:grpSpMkLst>
        </pc:grpChg>
        <pc:grpChg chg="mod">
          <ac:chgData name="Tyler Milewski" userId="d8a66fee8314b92f" providerId="LiveId" clId="{F86097E1-1338-4208-B9AC-6503E19849E5}" dt="2024-02-06T18:03:16.340" v="168" actId="164"/>
          <ac:grpSpMkLst>
            <pc:docMk/>
            <pc:sldMk cId="3175896171" sldId="260"/>
            <ac:grpSpMk id="639" creationId="{21CCF049-414F-EEF2-E42C-D99715A1E361}"/>
          </ac:grpSpMkLst>
        </pc:grpChg>
        <pc:picChg chg="mod">
          <ac:chgData name="Tyler Milewski" userId="d8a66fee8314b92f" providerId="LiveId" clId="{F86097E1-1338-4208-B9AC-6503E19849E5}" dt="2024-02-06T18:02:17.918" v="155" actId="571"/>
          <ac:picMkLst>
            <pc:docMk/>
            <pc:sldMk cId="3175896171" sldId="260"/>
            <ac:picMk id="3" creationId="{28D160E0-3364-FDA0-27F1-03E814046F61}"/>
          </ac:picMkLst>
        </pc:picChg>
        <pc:picChg chg="mod">
          <ac:chgData name="Tyler Milewski" userId="d8a66fee8314b92f" providerId="LiveId" clId="{F86097E1-1338-4208-B9AC-6503E19849E5}" dt="2024-02-06T18:02:41.134" v="159" actId="165"/>
          <ac:picMkLst>
            <pc:docMk/>
            <pc:sldMk cId="3175896171" sldId="260"/>
            <ac:picMk id="5" creationId="{9945448C-9A86-62C6-0A2A-B52D6F6FC0B0}"/>
          </ac:picMkLst>
        </pc:picChg>
        <pc:picChg chg="mod ord">
          <ac:chgData name="Tyler Milewski" userId="d8a66fee8314b92f" providerId="LiveId" clId="{F86097E1-1338-4208-B9AC-6503E19849E5}" dt="2024-02-06T18:05:55.940" v="335" actId="1076"/>
          <ac:picMkLst>
            <pc:docMk/>
            <pc:sldMk cId="3175896171" sldId="260"/>
            <ac:picMk id="36" creationId="{76522E18-F9E9-8DA7-5D35-4CC09CBA2E3B}"/>
          </ac:picMkLst>
        </pc:picChg>
        <pc:picChg chg="mod">
          <ac:chgData name="Tyler Milewski" userId="d8a66fee8314b92f" providerId="LiveId" clId="{F86097E1-1338-4208-B9AC-6503E19849E5}" dt="2024-02-06T18:03:21.071" v="169" actId="164"/>
          <ac:picMkLst>
            <pc:docMk/>
            <pc:sldMk cId="3175896171" sldId="260"/>
            <ac:picMk id="594" creationId="{BFC0DC3E-C067-EAEB-4B0D-FD545B599E05}"/>
          </ac:picMkLst>
        </pc:pic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14" creationId="{4C361D06-6635-88E5-CBD8-DA0A18B08369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18" creationId="{E1717E70-D66B-BEFB-8AE3-0B4C6BEC3C7D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19" creationId="{4987D877-0FDF-D23C-B75F-C7915AAD4230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21" creationId="{F23F2BB7-63C3-F2A6-3C43-CE4E8E7EDB92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27" creationId="{7D87CD68-62DC-024B-C710-B9CFA3297F86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28" creationId="{615C9C2C-E2A4-52AB-4551-17B3FBE7F985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30" creationId="{C9DC222F-9348-62CE-FC0B-78D7A6EFA665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32" creationId="{CA8AC820-D7FB-6348-2502-B31385C72AD0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35" creationId="{6D0C88D8-6F8C-D878-4BD7-C8553985653D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37" creationId="{4FE8197A-FAEE-9390-466F-D49767522BB2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38" creationId="{5F7DC032-11B0-E82A-5171-18C299146EF6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1" creationId="{A28A42CA-E43A-0E05-7021-D9489F6C2B89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2" creationId="{B79D5567-8131-1E99-ED53-038373B3F291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3" creationId="{1150DE41-C0B4-C528-4DFA-90E191B0203F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4" creationId="{AB3507ED-655F-9B99-49F5-E158BC803AE5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5" creationId="{177F77E5-06FA-C7BD-C8BC-B2FE081B226E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6" creationId="{BD2F7840-50BC-C45F-7F87-C8DA126FE6A9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8" creationId="{70CCF67B-9762-C84C-D5B3-BBA6069FE386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49" creationId="{473B26A7-C189-7F00-9262-2BCE2C6D4A4F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50" creationId="{5784EFCD-06FB-B205-628D-06B62A6469FA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51" creationId="{DC965287-9361-FE71-CAE4-E165F2AE18E9}"/>
          </ac:cxnSpMkLst>
        </pc:cxnChg>
        <pc:cxnChg chg="mod">
          <ac:chgData name="Tyler Milewski" userId="d8a66fee8314b92f" providerId="LiveId" clId="{F86097E1-1338-4208-B9AC-6503E19849E5}" dt="2024-02-06T18:03:16.340" v="168" actId="164"/>
          <ac:cxnSpMkLst>
            <pc:docMk/>
            <pc:sldMk cId="3175896171" sldId="260"/>
            <ac:cxnSpMk id="52" creationId="{13102607-C374-C8F1-C1BE-726AC33CFD5F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54" creationId="{AFEAF4D9-2BF9-9BCD-7453-E54C4FFF9458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55" creationId="{5A30604A-2F81-8B90-D464-45F7A1C14AA9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56" creationId="{280F4AE5-C2B9-97DF-C785-BB9CBE4FBD84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28" creationId="{A278616B-FB3A-AB5C-8C75-C1370E5D5140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29" creationId="{2F3744A8-4BB0-387F-4337-413113BF40FF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30" creationId="{EC710C56-4A50-D924-7A49-30C9FF217475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0" creationId="{21275F6A-0DC3-7455-F095-0EE58E29D219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2" creationId="{C0C21CFC-D8CC-B390-83C6-4B895837FB85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3" creationId="{8F9346E6-D198-989B-2248-FD9474D4B164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4" creationId="{87E9C5E4-A9C5-9FE5-A310-9EEEBC7A8B66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5" creationId="{15BFFC8A-85A5-5539-9D6E-B574B6230DA3}"/>
          </ac:cxnSpMkLst>
        </pc:cxnChg>
        <pc:cxnChg chg="mod">
          <ac:chgData name="Tyler Milewski" userId="d8a66fee8314b92f" providerId="LiveId" clId="{F86097E1-1338-4208-B9AC-6503E19849E5}" dt="2024-02-06T18:02:41.134" v="159" actId="165"/>
          <ac:cxnSpMkLst>
            <pc:docMk/>
            <pc:sldMk cId="3175896171" sldId="260"/>
            <ac:cxnSpMk id="146" creationId="{81D6E0EA-C098-3E57-C442-413B36AB1091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478" creationId="{ABD1BAAD-5693-71A5-3FB8-49F9D2A1B1D4}"/>
          </ac:cxnSpMkLst>
        </pc:cxnChg>
        <pc:cxnChg chg="mod">
          <ac:chgData name="Tyler Milewski" userId="d8a66fee8314b92f" providerId="LiveId" clId="{F86097E1-1338-4208-B9AC-6503E19849E5}" dt="2024-02-06T18:02:17.918" v="155" actId="571"/>
          <ac:cxnSpMkLst>
            <pc:docMk/>
            <pc:sldMk cId="3175896171" sldId="260"/>
            <ac:cxnSpMk id="479" creationId="{BEC533E1-690B-692F-1DD8-7D3CFC0F7AAA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0" creationId="{46C36BD8-A652-9A94-A888-38994C40A183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2" creationId="{6C66F82E-A630-5F79-A905-112427928297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3" creationId="{CD2FC948-B9B5-2ECE-74E7-F72EB609E4D0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4" creationId="{32674B08-F32F-A29D-473F-458C425FB34D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5" creationId="{4AC1E1A5-8E26-3FB7-B80E-E3913357CA0F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6" creationId="{8F08287C-E5C1-4D76-15D8-9F6A33AEC226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7" creationId="{BEE2B261-461E-9BE5-5371-A0CA8F060C17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499" creationId="{B7949A4E-E0A5-E297-B3DB-BB965660A53D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500" creationId="{BBF2C5D8-109C-1F48-7CBE-1BD1D24EA6C7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501" creationId="{538D325F-03CE-2BD5-FB70-D6B10505C8D8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502" creationId="{66964121-ACF6-57A1-1F22-F8B907E35D57}"/>
          </ac:cxnSpMkLst>
        </pc:cxnChg>
        <pc:cxnChg chg="mod">
          <ac:chgData name="Tyler Milewski" userId="d8a66fee8314b92f" providerId="LiveId" clId="{F86097E1-1338-4208-B9AC-6503E19849E5}" dt="2024-02-06T18:02:50.661" v="162" actId="571"/>
          <ac:cxnSpMkLst>
            <pc:docMk/>
            <pc:sldMk cId="3175896171" sldId="260"/>
            <ac:cxnSpMk id="503" creationId="{11D8D922-FE2D-15EB-6516-3E7E6FEC717D}"/>
          </ac:cxnSpMkLst>
        </pc:cxnChg>
      </pc:sldChg>
    </pc:docChg>
  </pc:docChgLst>
  <pc:docChgLst>
    <pc:chgData name="Tyler Milewski" userId="d8a66fee8314b92f" providerId="LiveId" clId="{ADA63225-3704-4ED7-AB8D-FBA0AB58D6E0}"/>
    <pc:docChg chg="undo custSel addSld modSld">
      <pc:chgData name="Tyler Milewski" userId="d8a66fee8314b92f" providerId="LiveId" clId="{ADA63225-3704-4ED7-AB8D-FBA0AB58D6E0}" dt="2024-01-08T21:32:47.875" v="1545" actId="1036"/>
      <pc:docMkLst>
        <pc:docMk/>
      </pc:docMkLst>
      <pc:sldChg chg="addSp delSp modSp mod">
        <pc:chgData name="Tyler Milewski" userId="d8a66fee8314b92f" providerId="LiveId" clId="{ADA63225-3704-4ED7-AB8D-FBA0AB58D6E0}" dt="2024-01-08T21:24:24.110" v="964" actId="164"/>
        <pc:sldMkLst>
          <pc:docMk/>
          <pc:sldMk cId="221866749" sldId="256"/>
        </pc:sldMkLst>
        <pc:spChg chg="add del mod">
          <ac:chgData name="Tyler Milewski" userId="d8a66fee8314b92f" providerId="LiveId" clId="{ADA63225-3704-4ED7-AB8D-FBA0AB58D6E0}" dt="2024-01-08T18:58:51.630" v="118" actId="478"/>
          <ac:spMkLst>
            <pc:docMk/>
            <pc:sldMk cId="221866749" sldId="256"/>
            <ac:spMk id="2" creationId="{1FAB3A28-8C7D-6632-12CC-44DE8BA5F107}"/>
          </ac:spMkLst>
        </pc:spChg>
        <pc:spChg chg="add del mod">
          <ac:chgData name="Tyler Milewski" userId="d8a66fee8314b92f" providerId="LiveId" clId="{ADA63225-3704-4ED7-AB8D-FBA0AB58D6E0}" dt="2024-01-08T18:59:10.762" v="124" actId="478"/>
          <ac:spMkLst>
            <pc:docMk/>
            <pc:sldMk cId="221866749" sldId="256"/>
            <ac:spMk id="3" creationId="{2ADFDD9B-CE39-52AA-4B98-1F3BE938A1B4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4" creationId="{005C2D3B-9D17-FCE3-3DC6-6AF9D127E7B7}"/>
          </ac:spMkLst>
        </pc:spChg>
        <pc:spChg chg="add del mod">
          <ac:chgData name="Tyler Milewski" userId="d8a66fee8314b92f" providerId="LiveId" clId="{ADA63225-3704-4ED7-AB8D-FBA0AB58D6E0}" dt="2024-01-08T18:59:03.320" v="121" actId="478"/>
          <ac:spMkLst>
            <pc:docMk/>
            <pc:sldMk cId="221866749" sldId="256"/>
            <ac:spMk id="6" creationId="{EE5388F8-63EC-C9CA-A4FD-94F4CF202F3A}"/>
          </ac:spMkLst>
        </pc:spChg>
        <pc:spChg chg="add del mod">
          <ac:chgData name="Tyler Milewski" userId="d8a66fee8314b92f" providerId="LiveId" clId="{ADA63225-3704-4ED7-AB8D-FBA0AB58D6E0}" dt="2024-01-08T18:59:13.472" v="125" actId="478"/>
          <ac:spMkLst>
            <pc:docMk/>
            <pc:sldMk cId="221866749" sldId="256"/>
            <ac:spMk id="8" creationId="{E8B515B1-5AA6-8EA7-0A02-68E4B8AC7716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10" creationId="{6AA77FA7-39C2-40FD-F2EC-2CBDED6A2E15}"/>
          </ac:spMkLst>
        </pc:spChg>
        <pc:spChg chg="add del mod">
          <ac:chgData name="Tyler Milewski" userId="d8a66fee8314b92f" providerId="LiveId" clId="{ADA63225-3704-4ED7-AB8D-FBA0AB58D6E0}" dt="2024-01-08T19:02:36.587" v="176" actId="478"/>
          <ac:spMkLst>
            <pc:docMk/>
            <pc:sldMk cId="221866749" sldId="256"/>
            <ac:spMk id="11" creationId="{9A23E28B-B823-1A34-5A50-138F54538461}"/>
          </ac:spMkLst>
        </pc:spChg>
        <pc:spChg chg="add del mod">
          <ac:chgData name="Tyler Milewski" userId="d8a66fee8314b92f" providerId="LiveId" clId="{ADA63225-3704-4ED7-AB8D-FBA0AB58D6E0}" dt="2024-01-08T19:00:29.115" v="153"/>
          <ac:spMkLst>
            <pc:docMk/>
            <pc:sldMk cId="221866749" sldId="256"/>
            <ac:spMk id="12" creationId="{7F61A981-EE1E-C1B5-A635-2E8470BE4518}"/>
          </ac:spMkLst>
        </pc:spChg>
        <pc:spChg chg="add mod">
          <ac:chgData name="Tyler Milewski" userId="d8a66fee8314b92f" providerId="LiveId" clId="{ADA63225-3704-4ED7-AB8D-FBA0AB58D6E0}" dt="2024-01-08T19:01:02.273" v="164" actId="1038"/>
          <ac:spMkLst>
            <pc:docMk/>
            <pc:sldMk cId="221866749" sldId="256"/>
            <ac:spMk id="13" creationId="{86E3D222-1C9F-8676-A06A-13043E1ED4C1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4" creationId="{AC37CBB4-ED4B-E375-9331-68EBD446595B}"/>
          </ac:spMkLst>
        </pc:spChg>
        <pc:spChg chg="add del mod">
          <ac:chgData name="Tyler Milewski" userId="d8a66fee8314b92f" providerId="LiveId" clId="{ADA63225-3704-4ED7-AB8D-FBA0AB58D6E0}" dt="2024-01-08T19:20:03.537" v="314" actId="478"/>
          <ac:spMkLst>
            <pc:docMk/>
            <pc:sldMk cId="221866749" sldId="256"/>
            <ac:spMk id="14" creationId="{C5123629-2E0A-B814-7E2A-4B0C3AAFF90E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5" creationId="{9288912F-5C3B-DB39-421B-E253E3C62BF5}"/>
          </ac:spMkLst>
        </pc:spChg>
        <pc:spChg chg="add mod">
          <ac:chgData name="Tyler Milewski" userId="d8a66fee8314b92f" providerId="LiveId" clId="{ADA63225-3704-4ED7-AB8D-FBA0AB58D6E0}" dt="2024-01-08T19:03:06.857" v="187" actId="1036"/>
          <ac:spMkLst>
            <pc:docMk/>
            <pc:sldMk cId="221866749" sldId="256"/>
            <ac:spMk id="15" creationId="{F135C936-71A8-3F88-D0B8-6F0318DD8C28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6" creationId="{389503B2-E2C5-19B7-A3D7-FB53F40267E7}"/>
          </ac:spMkLst>
        </pc:spChg>
        <pc:spChg chg="add mod">
          <ac:chgData name="Tyler Milewski" userId="d8a66fee8314b92f" providerId="LiveId" clId="{ADA63225-3704-4ED7-AB8D-FBA0AB58D6E0}" dt="2024-01-08T20:15:57.434" v="483" actId="1076"/>
          <ac:spMkLst>
            <pc:docMk/>
            <pc:sldMk cId="221866749" sldId="256"/>
            <ac:spMk id="16" creationId="{57DA6DED-CB12-6777-B70D-A32EC4C1E879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7" creationId="{01CC8015-9CB3-87A3-5E21-77312D1C0C2B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1" creationId="{0051C7B4-ACEE-327D-DB5A-FA7E7929C6F9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2" creationId="{21F445FB-70AC-C5F9-45D7-C3DCEDFD663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5" creationId="{DD50360F-4E5E-2A7E-1C3A-E6BA0854A07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6" creationId="{5F227377-A974-CC71-3783-54D8FB87BCD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1" creationId="{8643D619-B445-03F0-D053-F3A75BE58D0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2" creationId="{A7AD0A5B-20D1-368A-7381-F4A73EC41B4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4" creationId="{38A89AA5-1299-8557-40D1-2BFDA083505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9" creationId="{0B42A59A-5C8E-9C18-3974-EF92A3173506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1" creationId="{B6E1E624-DF82-4968-BB01-58C6647526A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2" creationId="{7EC4EC12-4D66-20E2-F991-F46B6686892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4" creationId="{B758B0EE-B9B7-7CD1-334F-DC01B9ABD8E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5" creationId="{BC29405A-783B-E3C6-A31B-84FD41D687B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7" creationId="{033AE37A-3E49-E704-741B-6715481E5D7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8" creationId="{05EDFC8B-084C-892D-1E85-2580D9F6F9E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0" creationId="{F6126BCC-ACC6-4A65-1AAF-8E71818708C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1" creationId="{0E4D5D57-26DE-FCB6-BE4C-05BB71426F2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3" creationId="{B50CD4EA-E8AE-4208-042A-94B05831716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4" creationId="{DEC1F828-ACBA-CBB4-23D2-8306BB945CEC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6" creationId="{B4328066-BC5D-D807-6C61-4A03E8839E15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7" creationId="{6E0E46DB-3FCF-CC02-CF8D-7722D00759AE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59" creationId="{36A874F6-DDAF-DA4D-C3DF-7AC115EF2FC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0" creationId="{4E47052E-F476-97B6-58EE-21324652B9A8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2" creationId="{28A9F9F5-7880-F5B5-389A-D43C1F3827AB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3" creationId="{13222DB6-B422-852F-6753-425093764F1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3" creationId="{35591DFC-C4B1-EC1C-E369-FABF3655A23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4" creationId="{E9A305C2-45C6-BAC6-8C64-E9B18CA7130C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6" creationId="{E4286ADC-8F40-DDAB-5CA1-C2841141E6C3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7" creationId="{5309D65F-7A1D-8FA1-07F6-4BCBF7530031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2" creationId="{C107BC24-596E-93A1-0C14-8B76C38B75B2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3" creationId="{D81A5352-D316-E3E6-5D1F-0AF603E96C0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5" creationId="{3E85AA69-DC5E-A18B-E56F-995EB011F57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6" creationId="{5A2D9ED3-95F0-E5CE-6D4F-2AC0BB6CC3E7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8" creationId="{E35AD2BF-A8EB-B0E2-0853-5CA216E81AC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9" creationId="{3F423B23-D2A2-991B-2A40-E1C981D16F1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1" creationId="{4D16AAAB-05D9-E788-6841-3B78D8B1FB2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2" creationId="{1EC07008-C944-8714-F8D8-2BA4EF3A767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4" creationId="{9E847193-D291-9A0E-2FD2-E6E41D0E3DE0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5" creationId="{850C1392-6A4A-928C-D191-BB5E365A6A8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7" creationId="{5548B4AA-DFA9-AE54-2175-922686A0F82D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8" creationId="{E31E106C-8E71-4A78-61AD-AE289920CEE2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5" creationId="{8EA8E13E-C71C-688A-598A-CA2473CE94C1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6" creationId="{916D6B3D-F047-D814-5F1E-B460A371E3EE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7" creationId="{C9A7B1DF-4E15-0538-8547-D9EF9EA42949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8" creationId="{A1673843-B946-2EF6-8FBE-F3CD9C0AB463}"/>
          </ac:spMkLst>
        </pc:spChg>
        <pc:spChg chg="mod">
          <ac:chgData name="Tyler Milewski" userId="d8a66fee8314b92f" providerId="LiveId" clId="{ADA63225-3704-4ED7-AB8D-FBA0AB58D6E0}" dt="2024-01-02T16:04:55.405" v="91" actId="164"/>
          <ac:spMkLst>
            <pc:docMk/>
            <pc:sldMk cId="221866749" sldId="256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2T16:05:01.054" v="93" actId="164"/>
          <ac:spMkLst>
            <pc:docMk/>
            <pc:sldMk cId="221866749" sldId="256"/>
            <ac:spMk id="196" creationId="{45A3813A-FA71-9F84-1239-90C3343244E7}"/>
          </ac:spMkLst>
        </pc:spChg>
        <pc:spChg chg="del">
          <ac:chgData name="Tyler Milewski" userId="d8a66fee8314b92f" providerId="LiveId" clId="{ADA63225-3704-4ED7-AB8D-FBA0AB58D6E0}" dt="2023-12-16T19:05:57.911" v="1" actId="478"/>
          <ac:spMkLst>
            <pc:docMk/>
            <pc:sldMk cId="221866749" sldId="256"/>
            <ac:spMk id="198" creationId="{C100156E-542C-D412-A8D5-56CD93F5D6F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5" creationId="{BBABA8A3-A208-2646-4BD6-682C05A4C620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6" creationId="{304E7FE8-EE6F-5DD6-FC54-7E9A4B2FDA3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7" creationId="{0BFC2377-FDA7-0999-A2C1-78AF54280BC8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8" creationId="{0B1A72E6-7EB3-D7B4-5134-D4C006B330E5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9" creationId="{9B9CC463-5BFF-54A3-1B8F-A46AB41B211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0" creationId="{95136099-E80B-D3DA-5429-556F50D3B82D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1" creationId="{76EDDBB4-7280-BDDD-79FD-92F3822A483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2" creationId="{CB0F1C62-76C7-5AB0-A85E-82C7F69A5162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3" creationId="{527F23C9-E2B4-B089-659A-C8A5308609C4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4" creationId="{9FCDB8E8-5C3A-020B-9F56-A781BFE82D1B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5" creationId="{682A6BF5-E019-CC0B-E32A-1F5FE8EF409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6" creationId="{276BE868-78E0-A235-65E0-739D74559A5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7" creationId="{AAB3C168-EDB4-2AC5-A07E-FAAF40D4B67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8" creationId="{589798AC-598D-7DD9-35F0-2613DCEF2E0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9" creationId="{393BF2E9-B274-956F-1722-598352EDF06E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0" creationId="{D5661A2D-B944-B894-8636-04AF2AB8D94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1" creationId="{F477EE6F-AF3E-6979-BAA0-F30343C5F19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2" creationId="{6B390BEB-B5B9-C99C-DD9A-7A58021F54E3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3" creationId="{E123DE3F-7F29-E1E6-F70D-B1C31FA9C1B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4" creationId="{C1FA1ED7-18CC-7199-144D-F84548CA677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6" creationId="{C72549C3-D497-DA49-5109-BF33A78204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7" creationId="{C256DBE3-1AD5-E62C-8D71-FE87AC48D4C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8" creationId="{0C833512-9227-3B2B-5006-46A4C2425CD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9" creationId="{BA7570E2-CC6B-815C-C0F8-76D3F60ED10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0" creationId="{B32D8624-4EFE-D194-AEA1-CDB5BF1A19CB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1" creationId="{EE6BE2F5-CDE7-5FA5-3208-53B138766F1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2" creationId="{6635BCCE-BF25-8A4F-58D8-65033D414C4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3" creationId="{E4E0E911-F917-19A1-2375-EA3AE932848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4" creationId="{FC306165-3BEE-D596-E854-3E1E90750C7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5" creationId="{B92E3C3F-7B96-B906-693C-013F2F6B5D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6" creationId="{78243DCA-3C02-9AFD-8427-5B825B7F6334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7" creationId="{508DF161-CA2B-C3B6-927B-950ABA70D77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8" creationId="{A60DED1B-F5E5-BD00-ECA8-A0A8FBF6902A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9" creationId="{0059DE23-5FFE-48B4-CB48-7FE1ED130A50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0" creationId="{B9B1F2AA-808E-D9DF-1648-8052BBD4E7B8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1" creationId="{80FA4529-51F9-3C3D-F00F-CDD46C18673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2" creationId="{561C90B1-8CBA-77F6-3D89-DE4C7607310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3" creationId="{C96D93D8-18A4-7CCF-286F-2EA4CB6099DD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4" creationId="{2827DD35-AF56-D7E6-3E05-D24856F6665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5" creationId="{18D47497-043A-8CA8-CDED-5016A1FF45BA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7" creationId="{D45B6CDC-8F7B-F23C-176F-4126253150C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8" creationId="{D50F97E3-3C7D-A9AA-54E0-FD0748C7CBB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9" creationId="{FC203956-B833-ADDC-159C-24EFDC216C8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0" creationId="{70168B20-862F-2452-CAA3-E0E3DD23B06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1" creationId="{E3B1B07E-B4C4-B03C-D14A-98C7E4AD7F7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2" creationId="{D04EEF51-9156-B549-FCBF-B1D5D190DE1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3" creationId="{260D3272-C394-5354-AD67-4EA8754B0ED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4" creationId="{EFE568BF-B455-3D60-B890-F2172E834861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5" creationId="{42085976-CFB2-F36A-3824-D751E68C3DF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6" creationId="{634F08C3-A9DF-4238-2E8A-15BEB87F316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7" creationId="{D6A99536-8DFF-DFE2-2FDC-76D82DF3323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8" creationId="{AFF518E7-0FEC-79D6-EDB4-A9D97B6D90A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9" creationId="{F3B5ED60-0FA9-5EA2-8A5E-40F8298E6CAE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0" creationId="{9D4ACBF9-5184-4A6C-64AC-5B1BC8C2221C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1" creationId="{3909FAE8-CF88-18B9-F3FD-BFF58924C77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2" creationId="{FB5A74B5-7872-C27A-8C84-A41B6F40E6EB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3" creationId="{C3DBD627-F015-EF24-9BA6-A4439A0A05B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4" creationId="{EFDD8199-24BC-8EA0-4F56-B5235190147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5" creationId="{9FC8515F-395B-F55F-C564-5DB0104CD30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6" creationId="{FB86FBAC-3B28-CB46-75E4-6E37EFB1445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1" creationId="{C10185D0-9614-29B3-B0B7-4B99C5218B0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2" creationId="{C2F56177-7D90-C69E-BED0-064207E269D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3" creationId="{8E5A9DD7-AA85-FD1D-9AB6-07B2C90465E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4" creationId="{66E0811B-2510-95EF-549B-82E91FD90CA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5" creationId="{DAA063E7-BA10-5F40-8347-4F1AD3388E6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6" creationId="{C9364E74-5E0A-52AE-852F-FE32C7CC546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7" creationId="{35FCBCA1-B52F-36C9-B7CE-073AB46282A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8" creationId="{B25A760C-46F1-9301-28B1-33AA2E001E1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9" creationId="{C4BFACB7-2F81-0B34-F2B1-90CD93B8098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0" creationId="{42EDB86F-5CC1-C633-972D-1D847D469E7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1" creationId="{9F963B38-610B-FDC8-6F7C-1ADD1253145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2" creationId="{13D62ED2-446A-B05F-CBB7-C340CFE7F75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3" creationId="{DCB6C32B-5EEE-5C0E-EF23-CD4CB7368B6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4" creationId="{D98D1319-0939-78D0-D0FD-4DE4BB12DC0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5" creationId="{41ACFEFE-026D-E565-2D2E-A5E0FAACAF2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6" creationId="{24B069F7-1FF5-60AA-1348-F468A6456B7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7" creationId="{62402238-697F-0F3C-0FC3-87778336A99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8" creationId="{E341CDD1-AC82-C7D7-C01E-E3112945C5D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9" creationId="{A8551371-C0BA-7ABB-2AFF-7C55F875BF4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20" creationId="{CD7F58E7-2B35-748F-984A-2BA9F394404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1" creationId="{B7B2FA96-A034-1157-C466-584F77D4988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2" creationId="{09DBD3A7-D648-3623-C27B-17164030EB7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3" creationId="{B2B4436B-3800-EFC9-E3CB-CD6F34EFAE6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4" creationId="{9E165C97-7ABD-1FB7-738D-65EF4AEFD6A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5" creationId="{B1AC3AF5-7E35-0E14-685C-47F33C44375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6" creationId="{67F88364-0664-44A4-3575-8D711542FED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7" creationId="{1C595E30-F11F-21D2-2087-FD259AA130C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8" creationId="{692EA048-B67A-168C-3894-823EC9E7FDE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9" creationId="{C90FA864-A640-316E-D28B-AFA9433337A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0" creationId="{38C64DB5-5F6F-C9C1-52C3-AADC5D0E171E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1" creationId="{AB76CDD3-372A-9106-F6E2-DD62BA6ED34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2" creationId="{783D8B17-392A-2F44-56E0-3CC6F53DA32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3" creationId="{79D46959-F27D-4D3B-263B-D8D01B7C3762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4" creationId="{E53375E4-1E23-C2B9-C59D-7738F25E094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5" creationId="{4C982803-6938-DCA5-C8F2-2AE3F12A629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6" creationId="{C462D68C-02D0-0780-7A51-12DB93F681F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7" creationId="{F6C00BC6-BBB8-506B-E3F2-2DC956E857F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8" creationId="{15961D3C-DF1A-9803-BFA4-6585E1B01EF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9" creationId="{BE19DF29-E725-85CF-CDD8-3DEE2964BC3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50" creationId="{D7DBDD83-6D85-02E2-ED3A-A1AB27799A6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2" creationId="{1EC2CFB5-C2DC-C8BC-2599-017A415B0B9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3" creationId="{52584BF7-0AF0-50DB-7217-99B5E22581C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5" creationId="{DE4ED7CF-30FD-9233-A731-9CDB883ABEB8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6" creationId="{016D9214-AED6-8175-E7DE-70A54A98A5E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8" creationId="{DA050A84-E8AC-C48D-6DD4-4D0B1AD1FEC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9" creationId="{5ACBABBD-188F-2314-196D-D0769B17A20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1" creationId="{2F207962-F759-79BE-0692-8EE9E614DA6E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2" creationId="{B2E527C9-6FA6-446C-E809-C8A33973955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4" creationId="{C2C7C376-0750-DAD0-5703-AEB1E7E65C2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5" creationId="{85701827-E245-5192-52EC-7A64A1BFE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7" creationId="{D1603F7B-5380-003B-1E22-FBB4684C2A5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8" creationId="{FECBCD71-C91D-6653-E6A2-2EBE3F35F9F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0" creationId="{63902DD3-E500-87C2-F7CC-D301B1CFC8B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1" creationId="{36A56F42-966E-E30B-E5A6-48D4B424497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3" creationId="{B3C35558-E37D-2B7C-7574-38E68B853CD3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4" creationId="{70EDA849-0FE3-2BB6-986A-6DF3E74DE33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6" creationId="{AFDF5103-9BD4-2960-7049-FBB095B33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7" creationId="{81374CDD-844B-CFCD-D43A-BA299099F200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79" creationId="{56CA8F2D-E5B9-E5DC-076A-231D68671D64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80" creationId="{3109AB44-3FB4-19E8-D8CE-09E05214E11B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3" creationId="{AD78149F-7E2D-E9FD-F4FD-926DF3ACCC5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4" creationId="{ECABF948-72A2-0493-0DC4-8CC13F2E598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5" creationId="{F5A48966-5A5F-7118-C0B5-AEB7F528FDE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6" creationId="{45BE6C24-3CAC-42F9-154F-62858A43E18D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7" creationId="{58A7A5BC-6DD2-4893-6046-6125C8B384F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8" creationId="{FD22C4B6-EB2A-353D-AD22-B92E8FF57A2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9" creationId="{DBAB6B40-DFC0-B2CD-21FD-4B389905712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0" creationId="{52AB8BD1-39EE-1E36-3EA9-9A88700A7A7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1" creationId="{69A55E66-CE56-B108-DA1A-569C22A1222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2" creationId="{31E5D164-7176-022A-8408-316EE736A27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3" creationId="{7C401023-733E-A719-0A49-492A321E790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4" creationId="{B21E78EB-BE77-F6D3-B176-25DCD28F2F43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5" creationId="{653C74F2-3BF8-4EA8-43C0-F44F66C060E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6" creationId="{2DD4F714-F087-7328-C152-052F4C0BC1F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7" creationId="{25318AF6-FF79-6EED-3585-C86D4B075CB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8" creationId="{B672E152-AA18-9D19-87AC-63F63F1BBAA4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9" creationId="{B926E1E3-440B-71D2-B699-35832217DB7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0" creationId="{D5D5E76E-B390-8AFB-90FB-5CD1C5B26905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1" creationId="{7D679F84-D783-AD6C-401D-16C2E989863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2" creationId="{E638DF53-EFF7-5117-0E87-F46AE8F0F601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4" creationId="{031A0F4C-31B1-478D-7299-5268222483CF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5" creationId="{DC01529A-D1A4-9A2E-149F-F7BC5013420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6" creationId="{347EABAD-C6F3-214E-D945-6E4BDF01DC04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7" creationId="{2081AE36-E767-30FD-0AC5-76CCDAE69962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8" creationId="{6CD0D851-C6BD-E2A5-F304-5CC527EEC30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9" creationId="{0738D4A0-F8C2-4867-362B-C611EF2F314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0" creationId="{CC980627-5742-CC92-0818-81CA8A64F92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1" creationId="{D432D816-5602-2EDE-899F-1221F1B254B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2" creationId="{30219E55-9FB6-65A3-18F5-997A2ECBAF1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3" creationId="{8531A8C6-827C-448F-77EA-5B11C55C8CC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4" creationId="{02C1F282-54A2-9C31-59F6-E5FD40A79030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5" creationId="{6B4C8CED-72A8-758F-26B5-24347AB4DAA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6" creationId="{92E3326C-7388-0082-09BB-6A9969C045F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7" creationId="{83379278-68F0-0840-8898-430E76F33F6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8" creationId="{21EEEE10-6F05-BC0D-07CE-0AB3FAAB7885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9" creationId="{07EF1462-04D8-8FEB-37C9-0FCA4F57C2C7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0" creationId="{6E504441-8C67-1252-3952-E0CE4197699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1" creationId="{831F3FE9-CE70-76C7-C6A1-4CAA473C4BEE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2" creationId="{D18E2B35-3683-DBEF-7899-D19073A1EC4B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3" creationId="{C47CFDA5-A223-854C-F773-4710864FC512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5" creationId="{C78E7AF1-9B2A-6EF0-541C-5CDD5BD6E55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6" creationId="{2DE70F56-90ED-F425-D9C3-9CC1088B7B64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7" creationId="{89A50697-7AAE-9CD3-4C44-00F325BA6F3A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8" creationId="{B02B8D9D-CB5C-38D3-98D4-A193CDC89A9B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9" creationId="{B6973582-31FD-2E26-AF76-1730CF3860C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0" creationId="{0728A2FF-F0D4-9351-D394-14B54B6BD14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1" creationId="{AC18585D-45D8-EA85-8327-15631E6729F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2" creationId="{4BEAFC4D-E839-2C1E-636E-81C41CCD168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3" creationId="{1B19BC35-107D-B966-975D-9BD52DE9E16D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4" creationId="{1A8D47F7-8854-F238-A158-1DF57DE63A93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5" creationId="{EF1F29D2-58AD-0997-B968-F05468BCAB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6" creationId="{135E4888-344B-ED42-440C-83F2FAB6BAE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7" creationId="{3EB8DB0E-39BC-DF82-F22A-12EDCE0554F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8" creationId="{F568CE1C-88B1-B1E6-0C90-6D08BA98FD2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9" creationId="{3A778AA2-E038-E78D-0951-BB593E29E46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0" creationId="{AFB339AB-45F8-9660-974B-E23CC1C5971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1" creationId="{569A3987-867D-EC6A-6DA6-1509ABBCDBD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2" creationId="{4F6357A5-AB55-1146-359D-E831E82BDD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3" creationId="{6339A4C3-0596-D66B-AF25-B1E510F7D90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4" creationId="{8A8DFA7C-A505-2164-5539-E7DF04F8AB06}"/>
          </ac:spMkLst>
        </pc:spChg>
        <pc:spChg chg="add mod">
          <ac:chgData name="Tyler Milewski" userId="d8a66fee8314b92f" providerId="LiveId" clId="{ADA63225-3704-4ED7-AB8D-FBA0AB58D6E0}" dt="2024-01-08T19:37:42.166" v="464" actId="1037"/>
          <ac:spMkLst>
            <pc:docMk/>
            <pc:sldMk cId="221866749" sldId="256"/>
            <ac:spMk id="475" creationId="{43C070E1-1530-2E96-0769-8537E2ABADEF}"/>
          </ac:spMkLst>
        </pc:spChg>
        <pc:spChg chg="add mod">
          <ac:chgData name="Tyler Milewski" userId="d8a66fee8314b92f" providerId="LiveId" clId="{ADA63225-3704-4ED7-AB8D-FBA0AB58D6E0}" dt="2024-01-08T19:37:34.542" v="463" actId="1038"/>
          <ac:spMkLst>
            <pc:docMk/>
            <pc:sldMk cId="221866749" sldId="256"/>
            <ac:spMk id="476" creationId="{121D2C9B-E1DB-321E-78BA-2B801FADF6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1" creationId="{E2EB973C-1E97-49E0-9D0B-BE1042636CDD}"/>
          </ac:spMkLst>
        </pc:spChg>
        <pc:spChg chg="mod">
          <ac:chgData name="Tyler Milewski" userId="d8a66fee8314b92f" providerId="LiveId" clId="{ADA63225-3704-4ED7-AB8D-FBA0AB58D6E0}" dt="2024-01-08T20:19:36.219" v="566" actId="14100"/>
          <ac:spMkLst>
            <pc:docMk/>
            <pc:sldMk cId="221866749" sldId="256"/>
            <ac:spMk id="492" creationId="{43C4E9B1-9521-08DC-CA9C-0AF2591E95D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3" creationId="{9112AA13-6F85-9BE2-BECB-0BA7D3A45013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4" creationId="{F22724CA-C034-1181-B7EE-D819CB93927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5" creationId="{1BF43E98-E167-A03F-E7C2-CEB0C59C33E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6" creationId="{16D88803-767B-112B-6209-C91C4D59C94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7" creationId="{DB9F089E-EDBA-B91D-8D77-2777955803F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8" creationId="{50B95C4B-FF13-25D8-1C83-158F75E727A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9" creationId="{35CEFCB3-5979-C8CE-2DF7-B7F3C1459A1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0" creationId="{548DCC84-B6C9-8FB2-854B-8747AA1C71C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1" creationId="{D41B4F02-2A52-A65D-9D85-C5193C97F65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2" creationId="{3F876584-2E3C-B273-4B0A-892E5E2114F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3" creationId="{8F466DA4-96EB-6F86-39E6-45A32A470BE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4" creationId="{1E1B7DAC-507E-A072-9B5A-7188FF8A5DC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5" creationId="{31E97A64-76A6-9B9D-A37D-5EB0EB58B91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6" creationId="{EDABB952-132F-F902-707E-9D9165FABC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7" creationId="{72208418-7556-D4E9-457D-3794593F34E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8" creationId="{873852C9-C465-7ED2-2DF9-A50F42BA819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9" creationId="{8CBE11C0-5828-1967-0EB6-0DEC2518300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10" creationId="{98F8833C-3C0F-DE9A-6B59-0FCEEE47AF25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1" creationId="{A9BCA50F-4481-0AD7-47B2-B8D94262DEA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2" creationId="{2EBB1256-33D7-3C34-47AC-1CCBF10031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3" creationId="{CE005539-4EC7-FBF9-11EB-B0BEE7A87E1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4" creationId="{47C95859-8F0A-3313-828C-15EEA8098280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5" creationId="{1FB7F16E-23B8-9EF2-2A6F-BD2DB7E05B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6" creationId="{147EC0F4-1FB5-AC57-FC8E-D0884476829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7" creationId="{02E9C3FE-4A92-1B49-5D08-C0A97CFF897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8" creationId="{891C3B91-419B-BFA9-2F3E-9D338B89F8D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9" creationId="{871CA103-7F6F-D958-3BA8-20ECBDD4A8B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0" creationId="{2108E24B-ED30-6D2E-4717-06C4474C8E0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1" creationId="{D2D1D9C3-CED3-E3A6-64AD-D59301D9BC88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2" creationId="{A47EF600-5932-9F3C-0B74-E788955E6C76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3" creationId="{1E315C8C-0503-AFE2-825E-DABACA5A22C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4" creationId="{D23793C8-7D88-3D60-6627-7FD691BF705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5" creationId="{71C51998-C45D-BF2C-7296-2A0C5DD6BC7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6" creationId="{D183BA6A-36B0-D64C-5030-B1ECA558854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7" creationId="{C4301370-77BF-FD65-BAF6-A1637F943FA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8" creationId="{135DAD1B-A19F-7D93-FAFD-776B7B1E5F0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9" creationId="{3599E2B1-A782-5BB7-71C7-C122160504B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40" creationId="{3B254071-F8AE-69E5-7E74-88728F876C5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4" creationId="{B22813D1-FA44-AC60-7CDD-050770A50B7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5" creationId="{2A0B71A5-4A53-D41F-8463-56B03DB7692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6" creationId="{1B885E3F-DAF9-06CD-5F33-6E508CEA227A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7" creationId="{99565075-382B-5249-4DE5-722C3FB0A89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8" creationId="{648AFADF-29F4-DE4E-C305-C0CABA66C7E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9" creationId="{D06DE9E7-F20C-6545-7E9D-7F2A2014E3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0" creationId="{3E11C31F-FF10-8B68-AB10-7CBCD77690E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1" creationId="{7F62E8F2-2A1E-D536-84A6-4AD7CD74EB6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2" creationId="{BE9A14B9-1E54-5A58-ADEC-B939ACACCA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3" creationId="{EAED8CC8-E0AC-B923-D800-83232096816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4" creationId="{DC685E28-1B4A-DC21-12E8-6BDA393BC02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5" creationId="{DAFBCD6E-8A10-58D4-3DB9-6E92A2ED4F9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6" creationId="{1D3F51F0-DE45-B423-0A7C-7EBD2D66E9E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7" creationId="{0975148A-3CBF-B1E5-6860-094C7B3D3C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8" creationId="{E0EAE63F-CA68-08F4-3DE3-92C3EF76239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9" creationId="{CA56E2FA-A438-80B1-051A-4E8E83A28B5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0" creationId="{20B5E0BB-A843-5595-32B0-AB91D435A79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1" creationId="{D9AA9BE5-C323-AB87-3EAA-57890296FB7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2" creationId="{F3BDDFAD-26AD-429F-97EA-2010180820F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3" creationId="{6991C0BE-D34E-39D8-9F47-3CA9312907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4" creationId="{05190F5A-BA12-DB7F-5C9C-D5F8F8D6028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5" creationId="{75E8B52C-68F1-1020-0BF3-DA69BF4A017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6" creationId="{EFFC8AD8-360F-6A9B-0838-A7B8AA41FAB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7" creationId="{60BA818D-C5AD-E32B-7DC9-31A0D69455B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8" creationId="{366AEA96-FB6E-4C96-7C1A-2FD7E153541F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9" creationId="{074FA47B-7FC9-A7C9-6A56-049C8A4BDB6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0" creationId="{16985BD5-216B-EDE0-B13D-1E936F3F0D5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1" creationId="{769F7C98-AFC6-A2F5-9B29-F6D5310A2E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2" creationId="{9ECB4425-72C5-5ACB-CD25-C7607A1215F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3" creationId="{4FF928EE-3BB5-5647-7CE6-BDCEC44A2EC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4" creationId="{C2943006-ACCF-93D8-A700-52646495C826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5" creationId="{CDD7A1BD-D67F-D6EC-1D96-7012F0F2561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6" creationId="{24F25547-43BA-D83D-F036-AFD6145F320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7" creationId="{8E4F62C5-C355-BED9-BC9F-9A58730DB2D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8" creationId="{830F520A-B88C-A52B-2937-A8E52C5183A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9" creationId="{FDC5C031-9CD8-3F94-D0D9-7C7DECED960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0" creationId="{BCB2712E-B7BE-6216-FEDC-1BED92412BB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1" creationId="{AC5F62EF-E8B0-02C5-9F40-DF817F25AA17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2" creationId="{FB52ED69-4D50-B9A2-DF2E-9013839073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3" creationId="{5F3F9150-9A96-31C8-24C4-F3F50755466E}"/>
          </ac:spMkLst>
        </pc:spChg>
        <pc:spChg chg="add mod">
          <ac:chgData name="Tyler Milewski" userId="d8a66fee8314b92f" providerId="LiveId" clId="{ADA63225-3704-4ED7-AB8D-FBA0AB58D6E0}" dt="2024-01-08T20:16:32.409" v="490" actId="1038"/>
          <ac:spMkLst>
            <pc:docMk/>
            <pc:sldMk cId="221866749" sldId="256"/>
            <ac:spMk id="604" creationId="{CC62D6CE-91FD-83C8-F68A-6204D7034CC5}"/>
          </ac:spMkLst>
        </pc:spChg>
        <pc:spChg chg="add mod">
          <ac:chgData name="Tyler Milewski" userId="d8a66fee8314b92f" providerId="LiveId" clId="{ADA63225-3704-4ED7-AB8D-FBA0AB58D6E0}" dt="2024-01-08T20:17:21.238" v="552" actId="1037"/>
          <ac:spMkLst>
            <pc:docMk/>
            <pc:sldMk cId="221866749" sldId="256"/>
            <ac:spMk id="605" creationId="{D789189E-C045-C52C-3506-81CF993A1F09}"/>
          </ac:spMkLst>
        </pc:spChg>
        <pc:spChg chg="add mod">
          <ac:chgData name="Tyler Milewski" userId="d8a66fee8314b92f" providerId="LiveId" clId="{ADA63225-3704-4ED7-AB8D-FBA0AB58D6E0}" dt="2024-01-08T20:17:44.827" v="557" actId="1038"/>
          <ac:spMkLst>
            <pc:docMk/>
            <pc:sldMk cId="221866749" sldId="256"/>
            <ac:spMk id="606" creationId="{2D37E590-AA01-3A4F-0F03-090EA2FA794F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7" creationId="{8574E4FB-90D2-3D5A-83D3-3E060E3B0BBE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8" creationId="{264883C8-AF96-BCE2-B720-DDD07A45B82F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09" creationId="{C50D6C70-7FFA-C7A3-E80B-D4476B45D5E0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10" creationId="{C63B9F98-E1BB-166B-BC25-3FC5B62EFF88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1" creationId="{9244A55A-84E9-8D5D-C02C-D1D49A7E7022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2" creationId="{D79B0986-A000-27A8-65B2-A4F0F04CC79F}"/>
          </ac:spMkLst>
        </pc:spChg>
        <pc:spChg chg="add del mod">
          <ac:chgData name="Tyler Milewski" userId="d8a66fee8314b92f" providerId="LiveId" clId="{ADA63225-3704-4ED7-AB8D-FBA0AB58D6E0}" dt="2024-01-08T20:20:49.361" v="671"/>
          <ac:spMkLst>
            <pc:docMk/>
            <pc:sldMk cId="221866749" sldId="256"/>
            <ac:spMk id="613" creationId="{684542EB-4C85-86A8-DAC2-7649FD309DD7}"/>
          </ac:spMkLst>
        </pc:spChg>
        <pc:spChg chg="add del mod">
          <ac:chgData name="Tyler Milewski" userId="d8a66fee8314b92f" providerId="LiveId" clId="{ADA63225-3704-4ED7-AB8D-FBA0AB58D6E0}" dt="2024-01-08T20:20:56.977" v="677"/>
          <ac:spMkLst>
            <pc:docMk/>
            <pc:sldMk cId="221866749" sldId="256"/>
            <ac:spMk id="614" creationId="{8AC087E4-3A03-756D-3414-A9CED09F06AF}"/>
          </ac:spMkLst>
        </pc:spChg>
        <pc:spChg chg="add mod">
          <ac:chgData name="Tyler Milewski" userId="d8a66fee8314b92f" providerId="LiveId" clId="{ADA63225-3704-4ED7-AB8D-FBA0AB58D6E0}" dt="2024-01-08T20:21:19.364" v="743" actId="1035"/>
          <ac:spMkLst>
            <pc:docMk/>
            <pc:sldMk cId="221866749" sldId="256"/>
            <ac:spMk id="615" creationId="{EC259930-B7D0-0C33-8DCF-3891411B4EB7}"/>
          </ac:spMkLst>
        </pc:spChg>
        <pc:spChg chg="add mod">
          <ac:chgData name="Tyler Milewski" userId="d8a66fee8314b92f" providerId="LiveId" clId="{ADA63225-3704-4ED7-AB8D-FBA0AB58D6E0}" dt="2024-01-08T20:21:59.386" v="797" actId="1035"/>
          <ac:spMkLst>
            <pc:docMk/>
            <pc:sldMk cId="221866749" sldId="256"/>
            <ac:spMk id="616" creationId="{3F411040-0948-3CF8-98E4-DC2B3BC53DAE}"/>
          </ac:spMkLst>
        </pc:spChg>
        <pc:spChg chg="add mod">
          <ac:chgData name="Tyler Milewski" userId="d8a66fee8314b92f" providerId="LiveId" clId="{ADA63225-3704-4ED7-AB8D-FBA0AB58D6E0}" dt="2024-01-08T20:22:28.640" v="810" actId="1037"/>
          <ac:spMkLst>
            <pc:docMk/>
            <pc:sldMk cId="221866749" sldId="256"/>
            <ac:spMk id="617" creationId="{66C0E8F9-DDBF-9742-E61D-55B065BD669C}"/>
          </ac:spMkLst>
        </pc:spChg>
        <pc:grpChg chg="add 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8" creationId="{72A38980-4A09-FB9E-F58F-C2572875FC1B}"/>
          </ac:grpSpMkLst>
        </pc:grpChg>
        <pc:grpChg chg="add mod">
          <ac:chgData name="Tyler Milewski" userId="d8a66fee8314b92f" providerId="LiveId" clId="{ADA63225-3704-4ED7-AB8D-FBA0AB58D6E0}" dt="2024-01-02T16:04:55.405" v="91" actId="164"/>
          <ac:grpSpMkLst>
            <pc:docMk/>
            <pc:sldMk cId="221866749" sldId="256"/>
            <ac:grpSpMk id="9" creationId="{A162EAEB-919F-D8D4-41C4-C03A0B9BA769}"/>
          </ac:grpSpMkLst>
        </pc:grpChg>
        <pc:grpChg chg="add 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1" creationId="{00DC6C5D-6BE5-7155-A9FE-41A2C9659415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2" creationId="{9D4CAA11-5290-77A7-2914-2E28DFF45FF9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3" creationId="{19626195-93B2-C8A2-6D50-BC44DDBFB63F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9" creationId="{C6BD6B95-001E-0B4B-1D20-F207DF1B3C35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3" creationId="{1201FC1A-CFA4-B656-1782-0914666B00CF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4" creationId="{1372ADD7-894D-A7C3-0B72-35D58F6F4802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26" creationId="{EA82A7F3-E8B0-9F57-9146-C3D705B13AEF}"/>
          </ac:grpSpMkLst>
        </pc:grpChg>
        <pc:grpChg chg="add del mod topLvl">
          <ac:chgData name="Tyler Milewski" userId="d8a66fee8314b92f" providerId="LiveId" clId="{ADA63225-3704-4ED7-AB8D-FBA0AB58D6E0}" dt="2024-01-08T19:23:34.381" v="360" actId="478"/>
          <ac:grpSpMkLst>
            <pc:docMk/>
            <pc:sldMk cId="221866749" sldId="256"/>
            <ac:grpSpMk id="29" creationId="{27BD80EF-DF14-24B4-6464-BC49F59AF5A6}"/>
          </ac:grpSpMkLst>
        </pc:grpChg>
        <pc:grpChg chg="add mod topLvl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3" creationId="{65094426-7AE1-C9CA-CEEE-6B26E4043FA7}"/>
          </ac:grpSpMkLst>
        </pc:grpChg>
        <pc:grpChg chg="add mod">
          <ac:chgData name="Tyler Milewski" userId="d8a66fee8314b92f" providerId="LiveId" clId="{ADA63225-3704-4ED7-AB8D-FBA0AB58D6E0}" dt="2024-01-02T16:05:01.054" v="93" actId="164"/>
          <ac:grpSpMkLst>
            <pc:docMk/>
            <pc:sldMk cId="221866749" sldId="256"/>
            <ac:grpSpMk id="35" creationId="{C2B815F7-10A8-6F79-6655-BD9A8FF08AB8}"/>
          </ac:grpSpMkLst>
        </pc:grpChg>
        <pc:grpChg chg="add del mod">
          <ac:chgData name="Tyler Milewski" userId="d8a66fee8314b92f" providerId="LiveId" clId="{ADA63225-3704-4ED7-AB8D-FBA0AB58D6E0}" dt="2024-01-08T20:16:21.021" v="486" actId="1076"/>
          <ac:grpSpMkLst>
            <pc:docMk/>
            <pc:sldMk cId="221866749" sldId="256"/>
            <ac:grpSpMk id="37" creationId="{A64C00C1-1832-C45B-1500-67951A687F17}"/>
          </ac:grpSpMkLst>
        </pc:grpChg>
        <pc:grpChg chg="add del mod">
          <ac:chgData name="Tyler Milewski" userId="d8a66fee8314b92f" providerId="LiveId" clId="{ADA63225-3704-4ED7-AB8D-FBA0AB58D6E0}" dt="2024-01-08T20:23:53.307" v="812" actId="478"/>
          <ac:grpSpMkLst>
            <pc:docMk/>
            <pc:sldMk cId="221866749" sldId="256"/>
            <ac:grpSpMk id="38" creationId="{AE09E66A-E5E1-FF19-8E9D-67AC9E85B8A1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0" creationId="{453F2D81-B86D-F52F-E4FB-80A5B66D6DE1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3" creationId="{89B996DE-715E-94D8-F9F5-4094B85EAB04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6" creationId="{7C516B3B-3641-CF8D-8B29-2F0BC5D87362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9" creationId="{0C807C88-158C-2685-761D-D34695D4DA2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2" creationId="{416F484F-8249-F69D-BB1B-F206F6FF1DE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5" creationId="{FD83A7CD-ECFE-028E-2E30-FA41344AA2C2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58" creationId="{CC50103F-40F7-8456-8814-49145EBE4655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61" creationId="{1A625F0D-D893-BB5C-9E5A-FB86D13BDA85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1" creationId="{0BCD7190-3696-7E16-B8DC-B04A861CE34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2" creationId="{0685CA40-570A-F1DA-045A-5BFB8C01A98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5" creationId="{D548DF91-B82E-23DA-1579-DBB24A53A3EB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41" creationId="{1198DCC4-17D8-51D6-8D3C-DB22D59558A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1" creationId="{CAD91A05-815C-4886-8F8B-0D48F45FC28B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4" creationId="{6FC837FD-34F1-B2C0-D8FB-2CA92D860D8C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7" creationId="{9F967EFB-22D0-629E-78B8-80794FB44A21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0" creationId="{F1A2C7BD-4205-95D6-8582-164898D144B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3" creationId="{6CDD977F-5E7F-3301-A0A5-36B107CAFE0D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6" creationId="{C6204115-052C-BD5E-DBD0-E24A741A5F7F}"/>
          </ac:grpSpMkLst>
        </pc:grpChg>
        <pc:grpChg chg="add del mod topLvl">
          <ac:chgData name="Tyler Milewski" userId="d8a66fee8314b92f" providerId="LiveId" clId="{ADA63225-3704-4ED7-AB8D-FBA0AB58D6E0}" dt="2024-01-08T19:21:33.647" v="349" actId="165"/>
          <ac:grpSpMkLst>
            <pc:docMk/>
            <pc:sldMk cId="221866749" sldId="256"/>
            <ac:grpSpMk id="169" creationId="{F39F2539-DA95-F0FC-7691-653D02C690F2}"/>
          </ac:grpSpMkLst>
        </pc:grpChg>
        <pc:grpChg chg="add del mod topLvl">
          <ac:chgData name="Tyler Milewski" userId="d8a66fee8314b92f" providerId="LiveId" clId="{ADA63225-3704-4ED7-AB8D-FBA0AB58D6E0}" dt="2024-01-08T19:20:54.498" v="333" actId="165"/>
          <ac:grpSpMkLst>
            <pc:docMk/>
            <pc:sldMk cId="221866749" sldId="256"/>
            <ac:grpSpMk id="170" creationId="{F4820C81-EBD7-7C25-5951-FD95D34B6305}"/>
          </ac:grpSpMkLst>
        </pc:grpChg>
        <pc:grpChg chg="mod topLvl">
          <ac:chgData name="Tyler Milewski" userId="d8a66fee8314b92f" providerId="LiveId" clId="{ADA63225-3704-4ED7-AB8D-FBA0AB58D6E0}" dt="2024-01-02T16:02:08.186" v="63" actId="164"/>
          <ac:grpSpMkLst>
            <pc:docMk/>
            <pc:sldMk cId="221866749" sldId="256"/>
            <ac:grpSpMk id="171" creationId="{95527DFA-BE3E-2D08-51A1-2C090F549B6D}"/>
          </ac:grpSpMkLst>
        </pc:grpChg>
        <pc:grpChg chg="mod topLvl">
          <ac:chgData name="Tyler Milewski" userId="d8a66fee8314b92f" providerId="LiveId" clId="{ADA63225-3704-4ED7-AB8D-FBA0AB58D6E0}" dt="2024-01-02T16:02:37.222" v="72" actId="164"/>
          <ac:grpSpMkLst>
            <pc:docMk/>
            <pc:sldMk cId="221866749" sldId="256"/>
            <ac:grpSpMk id="172" creationId="{A280A489-3BD4-332C-74B1-1B1BE94314F6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3" creationId="{CD6747E6-A769-CBE6-0F36-53D3D190D37A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4" creationId="{BAE06BA9-E31B-CAE9-E2AE-8D2BEDCC8F2B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0" creationId="{7BAD018B-231F-8891-28AB-B5D248D1F820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7" creationId="{0E48CBE7-28DD-3996-E9FD-48617922D45D}"/>
          </ac:grpSpMkLst>
        </pc:grpChg>
        <pc:grpChg chg="del 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93" creationId="{04652617-BA58-DC85-3B7E-19A56BCA4E6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3" creationId="{E7A4408A-0C0E-14EA-81F0-35145DB7107A}"/>
          </ac:grpSpMkLst>
        </pc:grpChg>
        <pc:grpChg chg="add del">
          <ac:chgData name="Tyler Milewski" userId="d8a66fee8314b92f" providerId="LiveId" clId="{ADA63225-3704-4ED7-AB8D-FBA0AB58D6E0}" dt="2024-01-02T15:55:55.963" v="4" actId="165"/>
          <ac:grpSpMkLst>
            <pc:docMk/>
            <pc:sldMk cId="221866749" sldId="256"/>
            <ac:grpSpMk id="194" creationId="{6205038D-465E-99EC-B4C3-02612103F22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4" creationId="{B723B867-0249-5861-9DE3-5C2A333C2DF5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7" creationId="{CC000DE8-5164-4840-95FE-35828EFD3CB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8" creationId="{EE92E751-C6A2-07C4-8DB1-1D0ABCD504CF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199" creationId="{A66269AC-6852-7545-FED1-A4CA5B4AFDD4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0" creationId="{793E8554-5009-AD4F-ECE5-C9BDD177A4B6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201" creationId="{5A603480-8A53-07C1-F72A-255F6F37900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2" creationId="{4AF76D70-A4FE-1B28-CA5A-491EB5D2D190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3" creationId="{64BBABAB-6CCF-DDBE-1836-4D1DD0D53AF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4" creationId="{2309A1FB-2916-B914-5BE3-90B3FD84B623}"/>
          </ac:grpSpMkLst>
        </pc:grpChg>
        <pc:grpChg chg="add del mod">
          <ac:chgData name="Tyler Milewski" userId="d8a66fee8314b92f" providerId="LiveId" clId="{ADA63225-3704-4ED7-AB8D-FBA0AB58D6E0}" dt="2024-01-08T19:21:57.815" v="351" actId="478"/>
          <ac:grpSpMkLst>
            <pc:docMk/>
            <pc:sldMk cId="221866749" sldId="256"/>
            <ac:grpSpMk id="225" creationId="{AF38A8D2-2670-B543-F609-2FD392A8661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6" creationId="{3A47C48D-8F31-79D7-AE66-ECD8FDBC4AF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7" creationId="{D4355581-8472-E9D2-131B-DE65EB7E28BB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8" creationId="{D647EAE4-14CE-9DEE-1A25-5EAC32433E4C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9" creationId="{95E6037F-376B-2948-42E9-0F4B918EA544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0" creationId="{46C69B86-385D-19ED-B889-CDCAC35A59F7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1" creationId="{D37FED04-C5B9-16DD-4AC9-1547F0254D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2" creationId="{13CF1E7B-6D75-B878-7981-B1AD55362DC6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3" creationId="{7DB7288F-7AF9-4F9D-C5A3-8467E07476E1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4" creationId="{5F7CB5CE-10BA-00EF-39EA-FE960B88F9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5" creationId="{E62DCF31-311E-44FF-182A-BFE51FFFF754}"/>
          </ac:grpSpMkLst>
        </pc:grpChg>
        <pc:grpChg chg="add del mod">
          <ac:chgData name="Tyler Milewski" userId="d8a66fee8314b92f" providerId="LiveId" clId="{ADA63225-3704-4ED7-AB8D-FBA0AB58D6E0}" dt="2024-01-08T19:20:44.135" v="330" actId="478"/>
          <ac:grpSpMkLst>
            <pc:docMk/>
            <pc:sldMk cId="221866749" sldId="256"/>
            <ac:grpSpMk id="256" creationId="{15FFECE2-EB6A-0FA3-0223-F3743BEFE59D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7" creationId="{96BCC78C-4AF8-C511-28B4-AEC31FD1976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8" creationId="{252CB795-106B-64CF-0941-1D50DA984EF9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9" creationId="{B4055334-B3CD-C3A8-FD5F-5A59A14402C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0" creationId="{F00F82AE-B6CB-0544-307C-5E9E8E8A34E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1" creationId="{F552FF0B-F206-BD43-CED3-C6502E5028C8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2" creationId="{A90E10D0-4024-F8E3-1D2A-3554365A075A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3" creationId="{3929C2B6-3444-A4EF-5ED8-ABC5329C0E16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4" creationId="{766F11A6-B08B-55D0-C6AA-2815AF5FD39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5" creationId="{D05B3125-7156-3FB0-A6C5-3448A48FDF2E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6" creationId="{6C7DC3B2-5D6A-3614-F61D-C8B9BAF00013}"/>
          </ac:grpSpMkLst>
        </pc:grpChg>
        <pc:grpChg chg="add del mod">
          <ac:chgData name="Tyler Milewski" userId="d8a66fee8314b92f" providerId="LiveId" clId="{ADA63225-3704-4ED7-AB8D-FBA0AB58D6E0}" dt="2024-01-08T19:20:51.488" v="332" actId="165"/>
          <ac:grpSpMkLst>
            <pc:docMk/>
            <pc:sldMk cId="221866749" sldId="256"/>
            <ac:grpSpMk id="287" creationId="{10227BBC-C61E-63D6-773F-756020FBDEA2}"/>
          </ac:grpSpMkLst>
        </pc:grpChg>
        <pc:grpChg chg="add del mod">
          <ac:chgData name="Tyler Milewski" userId="d8a66fee8314b92f" providerId="LiveId" clId="{ADA63225-3704-4ED7-AB8D-FBA0AB58D6E0}" dt="2024-01-08T19:20:46.748" v="331" actId="478"/>
          <ac:grpSpMkLst>
            <pc:docMk/>
            <pc:sldMk cId="221866749" sldId="256"/>
            <ac:grpSpMk id="288" creationId="{AA4655B4-3266-6475-3FCE-542D326559F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89" creationId="{24354EB8-6D69-484E-66DE-9E23BE253AF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0" creationId="{E4B25D4F-53D7-4A4C-34DA-C97138A8627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1" creationId="{ECDA67A9-ABC3-6DEB-1233-890CF0000BE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2" creationId="{F2A1B9D7-C037-03BC-1F9E-2E6E9F4E6D1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3" creationId="{0BBC5819-2CC7-28FB-B91F-5C203B50119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4" creationId="{DF19DDAB-3BDB-0C95-858D-993CDD49090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5" creationId="{EA89FD6D-1AE2-775B-11AB-F84182F7FACB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6" creationId="{D3BD98C0-2E84-604D-F62F-934DB2616AD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7" creationId="{3E8A5A72-4E81-0341-26FB-767779EF4AB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8" creationId="{64585CD6-59A7-CD4F-FCD3-B96F11E68A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9" creationId="{D2443CDB-08C9-0CBE-BC9C-C26AA9ADBD31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00" creationId="{305B4A79-828A-C2C0-FB3C-539E8EBE15F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1" creationId="{73B79FB6-59ED-443E-BA42-C8D1EE0A0B3A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2" creationId="{B1D47B71-FB82-143C-7E68-4BDCA21BD3D5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3" creationId="{475D67F5-1F17-AA20-7104-C58AA755AC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4" creationId="{FA4F3972-B01F-1208-2BF9-C229B56BA5D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5" creationId="{8C0CE68C-17BC-2232-428E-8BC7D654574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6" creationId="{1FE05476-0572-90C5-55F8-6B781319B22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7" creationId="{E082C35D-FEA4-7438-E325-D1F4932A3A4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8" creationId="{1D9324FC-50CA-4CCC-9905-25E109EBC18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9" creationId="{2254F40C-0387-7DF5-4126-146BF4F3585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30" creationId="{6E3927AF-2443-51D1-C158-6E5E509C47C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1" creationId="{71043B32-E0BF-8D28-2C4C-3E38B4B829C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4" creationId="{A02D4006-4CB6-A3B3-2977-6AAC5CAD95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7" creationId="{548CDAB2-81FD-91D4-D9A3-341AD10D591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0" creationId="{2E713974-17C1-39F6-A8A3-BD2C3BF5DD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3" creationId="{8BABD9A7-1F8B-9FCB-2508-0555EEF78F13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6" creationId="{A910ACCC-6FDF-7047-28FD-4F3ECE1274A6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9" creationId="{6F6BECA1-C728-1E33-5FAC-AE41D76F911D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2" creationId="{BDBC73CA-4ABE-9F67-C511-D4D3CC93A85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5" creationId="{068A56CD-D10C-B962-E9A6-948B8A62011F}"/>
          </ac:grpSpMkLst>
        </pc:grpChg>
        <pc:grpChg chg="add del mod">
          <ac:chgData name="Tyler Milewski" userId="d8a66fee8314b92f" providerId="LiveId" clId="{ADA63225-3704-4ED7-AB8D-FBA0AB58D6E0}" dt="2024-01-08T19:27:52.942" v="424"/>
          <ac:grpSpMkLst>
            <pc:docMk/>
            <pc:sldMk cId="221866749" sldId="256"/>
            <ac:grpSpMk id="378" creationId="{B7EDF8E4-084B-701B-3884-962BEC8731BC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1" creationId="{9F6521DA-7EC5-A3FC-CBC0-55210461139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2" creationId="{941F1231-1BC2-9552-5A98-142BFC636EAB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3" creationId="{627338AA-D011-CF97-C99C-4433B4FFBF0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4" creationId="{A593AF86-1062-7BE6-942E-83231A7A612F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5" creationId="{9B19F661-4F56-1BAF-4B5F-E19F6E70282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6" creationId="{C5DD7D8D-AB75-7821-BE21-7B0A999E45F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7" creationId="{2B07CF27-8666-A932-5CCF-2CA0AA4CEDB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8" creationId="{3AD0735C-8D22-0F95-4017-9BD45FA6E96D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9" creationId="{F5C1582B-3929-B1DE-4473-13B1B1F153C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0" creationId="{749E48E3-1577-E3BE-0C64-A20707F6A24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1" creationId="{7E6B5D76-06C8-D756-DE0E-9CF5C5B2839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2" creationId="{43E7CF79-7359-D252-D08C-102975AC8E71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13" creationId="{76695760-1DE9-3ACE-D441-71AC8BD40C72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4" creationId="{E2765C3C-2347-83FF-60CF-419FA232F77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5" creationId="{CCA69B57-8629-F3E2-4575-FB80F7DC29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6" creationId="{3187FE90-24D3-DD3B-0EE7-A1CF7E706E3A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7" creationId="{58A82EE7-A3B1-1C66-B82D-2D98BA9271E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8" creationId="{4CFEB466-6FD1-2842-519E-494AA337DF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9" creationId="{B86BD63D-B1F4-C8E1-7B35-88A2B11F6F1B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0" creationId="{8A6ABE32-0D72-BFDC-F35E-9A75ECA0712D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1" creationId="{44CD7CD2-A517-1C9D-4E43-4CE30F224978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2" creationId="{38AC8973-B760-FF8B-8824-F3F7A829BD70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3" creationId="{6D4CA21F-AEB5-3D76-2125-9DCD14B066C9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44" creationId="{F6DEA90D-19A6-A2C9-F05C-46571F2BACAE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5" creationId="{89748AF9-D0F8-77FD-4C66-30A49F64E58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6" creationId="{C39C3A31-4B33-4FED-44D0-46B3E6661469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7" creationId="{10F2234D-B30E-2DFB-EA7E-6343C4F09E20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8" creationId="{D998063C-A3CE-3416-BE87-AF8C922FCE7A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9" creationId="{87DBA7DF-13AB-654C-DB5E-6B7ED1122C45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0" creationId="{B3F43179-C2C3-BB22-50F0-414412A91638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1" creationId="{FC9E045E-1672-43EA-6CC7-E129EE429CC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2" creationId="{33A0DEAE-33C0-48E9-B58C-51FDB8913602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3" creationId="{D8130E61-FC12-F4A6-D92F-07F20835FC14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4" creationId="{91903E0D-B9EC-A78A-7113-25549563B5D4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77" creationId="{FEE8966C-C207-F97C-14BD-DC7C1B4B5AAF}"/>
          </ac:grpSpMkLst>
        </pc:grpChg>
        <pc:grpChg chg="add mod">
          <ac:chgData name="Tyler Milewski" userId="d8a66fee8314b92f" providerId="LiveId" clId="{ADA63225-3704-4ED7-AB8D-FBA0AB58D6E0}" dt="2024-01-08T19:38:59.493" v="469" actId="1076"/>
          <ac:grpSpMkLst>
            <pc:docMk/>
            <pc:sldMk cId="221866749" sldId="256"/>
            <ac:grpSpMk id="478" creationId="{81A0729D-05C1-3C6F-133E-99BDEE8586F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79" creationId="{92BB0ABD-C7BC-E3C1-FC48-7765874599D3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0" creationId="{96734BBF-AD4F-6F9F-5D83-E180E66810C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1" creationId="{4ADDD4F5-6F33-24C5-2CE9-595AE37E6517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2" creationId="{45228960-5EB7-B286-4496-537CCB9B06B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3" creationId="{63E3F3C4-20CD-CFBF-4960-B3DA4ED890E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4" creationId="{A755AC31-BFC9-096E-997E-2884D0E7C22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5" creationId="{6588CDEF-E7AC-DC0B-0C50-1449013AA811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6" creationId="{7F5D2C50-AB2F-51C4-F83C-5017A953ADD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7" creationId="{47D1F798-4AD5-41B3-9CF4-01C96E61A0B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8" creationId="{1937887A-2D76-17C2-1F9D-DB1DC1C468A9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9" creationId="{36AC7CDD-39B5-EAE1-6AD5-4340B4C7D56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90" creationId="{F87C3595-2FDF-A9AA-D71D-8DCED03268B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1" creationId="{198AA7FC-DB0D-038C-AF08-8793CB9F5A0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2" creationId="{B668D38A-EEA4-AF57-8CDC-BDC8F0A327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3" creationId="{D2DE87CD-2DDC-7B3C-BB97-CB7A6E42CF2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4" creationId="{B2C521FC-F83E-D87F-C365-6623A5B6770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5" creationId="{063911E4-5325-7280-2059-F00DAC125FA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6" creationId="{BEB1CA43-2A8B-4EEE-FFAA-0F1BEC94EC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7" creationId="{EE00BA5F-E0B7-43B9-BB25-97D51BE7994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8" creationId="{7F92B10E-C476-00FD-4EE0-D351AC92B2E2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9" creationId="{9220DA1B-F3E1-2A0A-36D0-9C304CD407D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20" creationId="{8ED5D5CB-4AC5-2BB1-115D-37C50EC4EF9F}"/>
          </ac:grpSpMkLst>
        </pc:grpChg>
        <pc:grpChg chg="add mod">
          <ac:chgData name="Tyler Milewski" userId="d8a66fee8314b92f" providerId="LiveId" clId="{ADA63225-3704-4ED7-AB8D-FBA0AB58D6E0}" dt="2024-01-08T19:39:29.825" v="472" actId="1076"/>
          <ac:grpSpMkLst>
            <pc:docMk/>
            <pc:sldMk cId="221866749" sldId="256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2" creationId="{36ED91C4-2D94-26CF-B84D-6A44DCFBA8E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3" creationId="{CF0579EA-2634-29A3-5943-CCA0BE44C4C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4" creationId="{5C1C5BE7-6425-3EAC-1892-573297BC1308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5" creationId="{7F5C59A2-1A89-AE38-E933-7B4A18F342A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6" creationId="{3D937C7B-211E-9235-3C99-2C716F59495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7" creationId="{AE9E5050-DBDF-12CD-7F8A-92D4768983B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8" creationId="{FA64317D-34F7-8C47-AC3A-1F7EF96A7A1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9" creationId="{4E44B81D-522F-EAA4-5759-813F9900D09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0" creationId="{C865C1A9-1EB0-28B6-9E07-E3AE4A025715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1" creationId="{90374DD0-7F4A-ED0C-098B-03A1FC6309C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2" creationId="{2D8F5DD8-5250-1302-0D48-7B87301B15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3" creationId="{DBDA59A8-99A0-A30C-A612-0E6DE2A78A8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4" creationId="{3E3E50B2-72B7-560D-CCF6-6ADA28D4F1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5" creationId="{047B9BEB-306E-C3C6-7609-7140979E046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6" creationId="{DF2914DA-D529-2E10-DA7C-5F31CB29F45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7" creationId="{A35F232D-ED11-396C-8F86-412320CFADE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8" creationId="{2E5F45DE-E074-0D85-C4D7-D8383690C1A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9" creationId="{CB79C235-C65E-BCE2-2B53-410C27A38B3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0" creationId="{812FF4AF-0FDA-4611-B5D5-CAA9858A50C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1" creationId="{CE170DAC-CA3D-FE93-961C-EA3F4727368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2" creationId="{05A8F3A2-CF3C-EF67-BF72-00C4C92E586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3" creationId="{B6EF2458-740A-B3B8-898B-B7DEA3BFB70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620" creationId="{29ADEBCB-BADE-B9B1-2C3C-1B1E53187FB8}"/>
          </ac:grpSpMkLst>
        </pc:grpChg>
        <pc:picChg chg="add del mod ord">
          <ac:chgData name="Tyler Milewski" userId="d8a66fee8314b92f" providerId="LiveId" clId="{ADA63225-3704-4ED7-AB8D-FBA0AB58D6E0}" dt="2024-01-02T16:00:21.691" v="29" actId="478"/>
          <ac:picMkLst>
            <pc:docMk/>
            <pc:sldMk cId="221866749" sldId="256"/>
            <ac:picMk id="3" creationId="{435C6854-2FC4-CB99-CE93-F3C2D4924B97}"/>
          </ac:picMkLst>
        </pc:picChg>
        <pc:picChg chg="add mod ord">
          <ac:chgData name="Tyler Milewski" userId="d8a66fee8314b92f" providerId="LiveId" clId="{ADA63225-3704-4ED7-AB8D-FBA0AB58D6E0}" dt="2024-01-08T21:24:20.522" v="963" actId="167"/>
          <ac:picMkLst>
            <pc:docMk/>
            <pc:sldMk cId="221866749" sldId="256"/>
            <ac:picMk id="5" creationId="{63447E14-8BD5-3EC5-9F6C-92D97251C924}"/>
          </ac:picMkLst>
        </pc:picChg>
        <pc:picChg chg="add mod ord">
          <ac:chgData name="Tyler Milewski" userId="d8a66fee8314b92f" providerId="LiveId" clId="{ADA63225-3704-4ED7-AB8D-FBA0AB58D6E0}" dt="2024-01-08T20:20:56.419" v="676" actId="1076"/>
          <ac:picMkLst>
            <pc:docMk/>
            <pc:sldMk cId="221866749" sldId="256"/>
            <ac:picMk id="7" creationId="{17CB3543-FFB0-E8CD-26E2-E443F27D3BFB}"/>
          </ac:picMkLst>
        </pc:picChg>
        <pc:picChg chg="add mod">
          <ac:chgData name="Tyler Milewski" userId="d8a66fee8314b92f" providerId="LiveId" clId="{ADA63225-3704-4ED7-AB8D-FBA0AB58D6E0}" dt="2024-01-02T16:02:24.680" v="67" actId="571"/>
          <ac:picMkLst>
            <pc:docMk/>
            <pc:sldMk cId="221866749" sldId="256"/>
            <ac:picMk id="10" creationId="{0E28A0D7-1BD8-7085-859B-0B35C5B894F0}"/>
          </ac:picMkLst>
        </pc:picChg>
        <pc:picChg chg="add mod ord modCrop">
          <ac:chgData name="Tyler Milewski" userId="d8a66fee8314b92f" providerId="LiveId" clId="{ADA63225-3704-4ED7-AB8D-FBA0AB58D6E0}" dt="2024-01-02T16:07:07.619" v="104" actId="1076"/>
          <ac:picMkLst>
            <pc:docMk/>
            <pc:sldMk cId="221866749" sldId="256"/>
            <ac:picMk id="36" creationId="{3CDF9158-121F-62E1-7079-3F9100AA0629}"/>
          </ac:picMkLst>
        </pc:picChg>
        <pc:picChg chg="del mod topLvl">
          <ac:chgData name="Tyler Milewski" userId="d8a66fee8314b92f" providerId="LiveId" clId="{ADA63225-3704-4ED7-AB8D-FBA0AB58D6E0}" dt="2024-01-02T16:00:20.802" v="28" actId="478"/>
          <ac:picMkLst>
            <pc:docMk/>
            <pc:sldMk cId="221866749" sldId="256"/>
            <ac:picMk id="106" creationId="{F2A05DD9-5DA3-8A8C-95FF-8D26EEDAF9E1}"/>
          </ac:picMkLst>
        </pc:picChg>
        <pc:picChg chg="del mod topLvl">
          <ac:chgData name="Tyler Milewski" userId="d8a66fee8314b92f" providerId="LiveId" clId="{ADA63225-3704-4ED7-AB8D-FBA0AB58D6E0}" dt="2024-01-02T15:56:02.915" v="5" actId="478"/>
          <ac:picMkLst>
            <pc:docMk/>
            <pc:sldMk cId="221866749" sldId="256"/>
            <ac:picMk id="118" creationId="{33CF2442-9D6B-34C2-BE84-876E7AC71A53}"/>
          </ac:picMkLst>
        </pc:picChg>
        <pc:picChg chg="del">
          <ac:chgData name="Tyler Milewski" userId="d8a66fee8314b92f" providerId="LiveId" clId="{ADA63225-3704-4ED7-AB8D-FBA0AB58D6E0}" dt="2023-12-16T19:05:53.883" v="0" actId="478"/>
          <ac:picMkLst>
            <pc:docMk/>
            <pc:sldMk cId="221866749" sldId="256"/>
            <ac:picMk id="208" creationId="{4139F6D4-7CAC-1296-0C38-D625811A39D1}"/>
          </ac:picMkLst>
        </pc:picChg>
        <pc:picChg chg="add del mod">
          <ac:chgData name="Tyler Milewski" userId="d8a66fee8314b92f" providerId="LiveId" clId="{ADA63225-3704-4ED7-AB8D-FBA0AB58D6E0}" dt="2024-01-08T20:32:10.392" v="821" actId="478"/>
          <ac:picMkLst>
            <pc:docMk/>
            <pc:sldMk cId="221866749" sldId="256"/>
            <ac:picMk id="619" creationId="{5F23F296-3730-199B-B36B-63A54613E9F9}"/>
          </ac:picMkLst>
        </pc:picChg>
        <pc:cxnChg chg="add del mod">
          <ac:chgData name="Tyler Milewski" userId="d8a66fee8314b92f" providerId="LiveId" clId="{ADA63225-3704-4ED7-AB8D-FBA0AB58D6E0}" dt="2024-01-08T19:07:03.433" v="232" actId="478"/>
          <ac:cxnSpMkLst>
            <pc:docMk/>
            <pc:sldMk cId="221866749" sldId="256"/>
            <ac:cxnSpMk id="18" creationId="{16986ED4-1F64-EE13-C38B-38272BBE6847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18" creationId="{C03420B1-74DC-891E-DC6C-B62364BA276D}"/>
          </ac:cxnSpMkLst>
        </pc:cxnChg>
        <pc:cxnChg chg="add del mod">
          <ac:chgData name="Tyler Milewski" userId="d8a66fee8314b92f" providerId="LiveId" clId="{ADA63225-3704-4ED7-AB8D-FBA0AB58D6E0}" dt="2024-01-08T19:07:05.857" v="233" actId="478"/>
          <ac:cxnSpMkLst>
            <pc:docMk/>
            <pc:sldMk cId="221866749" sldId="256"/>
            <ac:cxnSpMk id="20" creationId="{283BAB59-CCBB-9CA9-CFD8-5815AF98435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0" creationId="{DE301375-FCC4-520A-8F89-EC625B07691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1" creationId="{E87CF263-9467-C534-BCA3-FDF8FC566560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2" creationId="{808AD840-DDD6-3A78-5D09-9A38700C548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3" creationId="{98480734-C0C8-FFF0-F03C-771C390DC831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4" creationId="{A5D10175-E33A-D8F3-FAA7-79F569909948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5" creationId="{3D68A7A7-8C43-EE62-97A1-DF85CDBC7782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9" creationId="{E278FF26-E3ED-EFAC-9E6A-F85FE6A736B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1" creationId="{B293A715-1DCE-D05B-2ED4-61DF648429F6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2" creationId="{6C54D622-F6B7-89DA-9209-5C81C8BF20D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3" creationId="{9C150F3A-324A-203B-6B01-65EE150636B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4" creationId="{9842CB89-134E-7E89-D96D-E92BC0A7101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6" creationId="{24C2CF73-9275-EBF2-74A1-7CDE647A4821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79" creationId="{EA926576-B469-ED55-6113-912235919604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1" creationId="{FA8CE078-23F2-AA73-46E9-D77161EA196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2" creationId="{8F96963A-B0DC-13C0-2AA4-DC0BFA1333F8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3" creationId="{6DD69843-CDA2-4EA3-8B1E-0F4469BA6A49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4" creationId="{F63C593A-E5F4-1D62-311B-10390A53AF23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5" creationId="{7970291B-1CEF-10A3-DB48-5FB9FBF084E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6" creationId="{E22018D7-4E57-5014-2DBD-CC6EEE2BE92F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8" creationId="{894C9A55-7122-94DB-B627-BFCC96BF4DFD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9" creationId="{CD66530D-B9B6-9952-4018-D6D291BE4CCB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0" creationId="{20E9C813-2585-3092-315E-264E8C843F66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1" creationId="{F9E48F50-3CD8-437C-9225-C4A8D2F2476C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2" creationId="{11FA276B-ADBC-BA7D-3339-3F6D72CE533B}"/>
          </ac:cxnSpMkLst>
        </pc:cxnChg>
      </pc:sldChg>
      <pc:sldChg chg="addSp delSp modSp add mod">
        <pc:chgData name="Tyler Milewski" userId="d8a66fee8314b92f" providerId="LiveId" clId="{ADA63225-3704-4ED7-AB8D-FBA0AB58D6E0}" dt="2024-01-08T21:32:47.875" v="1545" actId="1036"/>
        <pc:sldMkLst>
          <pc:docMk/>
          <pc:sldMk cId="946730606" sldId="257"/>
        </pc:sldMkLst>
        <pc:spChg chg="mod topLvl">
          <ac:chgData name="Tyler Milewski" userId="d8a66fee8314b92f" providerId="LiveId" clId="{ADA63225-3704-4ED7-AB8D-FBA0AB58D6E0}" dt="2024-01-08T21:17:53.227" v="892" actId="165"/>
          <ac:spMkLst>
            <pc:docMk/>
            <pc:sldMk cId="946730606" sldId="257"/>
            <ac:spMk id="20" creationId="{17301332-C9C9-DA6E-08E3-22E60CA7CE22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5" creationId="{3655FAC0-1953-787F-7869-B3ADCB2115E3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6" creationId="{E9322070-046D-11C0-0355-2E58DED5B87C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9" creationId="{43DA8479-C1F4-6E19-B370-E3E51EDCF0E0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31" creationId="{1E5B7126-A7BA-AA74-C28F-4A48C136A205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3" creationId="{87484C51-2290-338C-0C7C-42804161880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4" creationId="{B1976B64-8D16-7837-88A1-E4B4DD9B720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5" creationId="{6CD23980-5274-1188-EDBF-64F493649F4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6" creationId="{8BAF0431-33C8-6F6C-C7BC-5366852C11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7" creationId="{8F917A1E-3606-7D80-F8A7-B2C231E50A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8" creationId="{3260D269-6BCE-CB12-980B-0E425BA5E93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9" creationId="{C66BF872-FED0-B579-EBE7-E7273318374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0" creationId="{7B99C4F4-5BB2-9E35-FA1B-FA77A5EFE99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1" creationId="{8420C802-484C-CEBB-4CFF-3AF9A879BE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2" creationId="{3EE7C237-5E94-65BD-8D76-9E61A93A64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3" creationId="{02D35F21-BA2D-4B65-23D3-59EFF370EE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4" creationId="{B16251F3-688A-A0CB-1540-5C5C85B605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5" creationId="{61169DFB-B631-7414-006B-A6C48165DF0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6" creationId="{55DB43C8-AD7E-1B8B-F186-4AEF57E86B2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7" creationId="{E4B209BB-F90B-1A1B-FB3C-C3355514197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8" creationId="{53D18035-A540-A1EC-DD1A-011413B4900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9" creationId="{1D61A777-D7FC-8657-F1BC-A59EFA0F7D7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70" creationId="{A502F530-9336-CB4D-B1EB-08DE6AE212D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3" creationId="{253D3C17-D354-1782-A522-B48DFC7EE5D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4" creationId="{9E196817-BF81-D288-03A2-842044C5A5E8}"/>
          </ac:spMkLst>
        </pc:spChg>
        <pc:spChg chg="mod topLvl">
          <ac:chgData name="Tyler Milewski" userId="d8a66fee8314b92f" providerId="LiveId" clId="{ADA63225-3704-4ED7-AB8D-FBA0AB58D6E0}" dt="2024-01-08T20:34:28.760" v="831" actId="165"/>
          <ac:spMkLst>
            <pc:docMk/>
            <pc:sldMk cId="946730606" sldId="257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0" creationId="{E5E5A431-4C25-52C2-1F06-60BDAFE2B80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1" creationId="{439C536E-EAE7-3B57-9921-7A7B5EC481A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2" creationId="{B120B6D8-4704-C8ED-6AF3-918C880CB7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3" creationId="{1F5DD69B-64DD-B19C-1727-76D36B4A938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4" creationId="{85F10697-CECF-B333-A223-16CDC9230DE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5" creationId="{731D3F97-FF44-F42F-D829-A8B9883E63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6" creationId="{0AD5F8B7-0038-A22C-A3C9-A30CDEEC9316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7" creationId="{4B334D22-23B1-7766-1618-8A77F0BB22F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8" creationId="{341C35CD-F0A7-1BB9-D4C3-68903AB1004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9" creationId="{EFB55317-C3B9-42F5-6BF8-6B2AC989154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0" creationId="{31EF5894-98EB-D5E5-C827-B46030C8CA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1" creationId="{7CFD8777-3D90-12B4-9114-535FC0CDC72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2" creationId="{A49C41DF-9B5D-2727-D1CD-A0D2DD7501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3" creationId="{61DE4C78-5817-69B6-BD79-524C65C010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4" creationId="{3A4217EB-2F64-06F5-9270-03E4C9849F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5" creationId="{24452843-099D-5DE2-7BD4-DB0E6E44460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6" creationId="{E9A4EA01-C09B-5E43-0707-8AADC29A32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7" creationId="{477E0467-7194-FBF2-DCC6-A0EEAF15CA9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8" creationId="{5E99184A-ACA6-D60A-EE73-C04D063591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9" creationId="{38F0BBB0-6CEC-06E9-D227-2C09E9BE58E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0" creationId="{9821C9C2-5BEB-FD0A-903C-99C4769DF197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1" creationId="{0A302AB0-2577-3BBC-990B-2752B797C3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2" creationId="{C68FE2CB-4268-0E01-F915-A49D38B63A7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3" creationId="{BE3A3669-0A84-5DC9-ED18-D46A83960B44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4" creationId="{3A6D00F7-73DF-5ABC-2DB6-D6DA0708084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5" creationId="{ED17F253-C139-F0B9-7B4A-362480E7978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6" creationId="{D909378E-393E-4425-2F7A-B1E100002FC1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7" creationId="{1DD08123-C203-FDD4-5C0F-141E06CC876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8" creationId="{210F287C-2CAB-DDD3-B12B-CB1FB46B09C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9" creationId="{D35750C1-C9FE-7AE7-CC8C-81BD868324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0" creationId="{83A6CD5F-B4C7-43D3-3F18-A2D666B7228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1" creationId="{66C357FA-05DD-EAEF-2E0E-414D6C4733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2" creationId="{8B6B9CC4-499F-2F1A-7098-2F671676597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3" creationId="{E529143D-B779-0ACD-9C57-0B90240A383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4" creationId="{28D1AD09-2729-509F-60E5-A67076F6ED0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5" creationId="{D349C698-7258-6D16-8611-F8314CA484C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0" creationId="{5A478E4F-0973-D0D1-9E45-A291956E931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1" creationId="{1D32C2FC-A799-D30B-B72A-F189F0CCC62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2" creationId="{B26E8E66-A693-DB09-A929-CD62B644358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3" creationId="{70EF3909-7753-2F01-C5A5-F571CEC8B885}"/>
          </ac:spMkLst>
        </pc:spChg>
        <pc:spChg chg="add mod">
          <ac:chgData name="Tyler Milewski" userId="d8a66fee8314b92f" providerId="LiveId" clId="{ADA63225-3704-4ED7-AB8D-FBA0AB58D6E0}" dt="2024-01-08T21:27:01.968" v="1089" actId="1035"/>
          <ac:spMkLst>
            <pc:docMk/>
            <pc:sldMk cId="946730606" sldId="257"/>
            <ac:spMk id="324" creationId="{6FAA9335-2713-11FC-C40E-666BD1545BF7}"/>
          </ac:spMkLst>
        </pc:spChg>
        <pc:spChg chg="add mod">
          <ac:chgData name="Tyler Milewski" userId="d8a66fee8314b92f" providerId="LiveId" clId="{ADA63225-3704-4ED7-AB8D-FBA0AB58D6E0}" dt="2024-01-08T21:27:57.674" v="1128" actId="1038"/>
          <ac:spMkLst>
            <pc:docMk/>
            <pc:sldMk cId="946730606" sldId="257"/>
            <ac:spMk id="325" creationId="{812B0713-0E85-60E9-C584-F8B40D3B4CD7}"/>
          </ac:spMkLst>
        </pc:spChg>
        <pc:spChg chg="add mod">
          <ac:chgData name="Tyler Milewski" userId="d8a66fee8314b92f" providerId="LiveId" clId="{ADA63225-3704-4ED7-AB8D-FBA0AB58D6E0}" dt="2024-01-08T21:28:10.071" v="1176" actId="1037"/>
          <ac:spMkLst>
            <pc:docMk/>
            <pc:sldMk cId="946730606" sldId="257"/>
            <ac:spMk id="326" creationId="{073F3E8E-668C-FCC7-B1E8-B1E4259C3EF8}"/>
          </ac:spMkLst>
        </pc:spChg>
        <pc:spChg chg="add mod">
          <ac:chgData name="Tyler Milewski" userId="d8a66fee8314b92f" providerId="LiveId" clId="{ADA63225-3704-4ED7-AB8D-FBA0AB58D6E0}" dt="2024-01-08T21:28:27.744" v="1291" actId="1038"/>
          <ac:spMkLst>
            <pc:docMk/>
            <pc:sldMk cId="946730606" sldId="257"/>
            <ac:spMk id="327" creationId="{D1D21ACB-BE9E-BF16-81A9-AA89AC346F70}"/>
          </ac:spMkLst>
        </pc:spChg>
        <pc:spChg chg="add mod">
          <ac:chgData name="Tyler Milewski" userId="d8a66fee8314b92f" providerId="LiveId" clId="{ADA63225-3704-4ED7-AB8D-FBA0AB58D6E0}" dt="2024-01-08T21:28:36.197" v="1315" actId="1037"/>
          <ac:spMkLst>
            <pc:docMk/>
            <pc:sldMk cId="946730606" sldId="257"/>
            <ac:spMk id="328" creationId="{A91FEEB3-96E7-3DE1-35AB-B26828FB3F95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29" creationId="{5AAEA856-FCFE-FC78-CF2E-9350054A1BB3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30" creationId="{D204C413-C6E9-5104-AB4E-D7B4A47F12C5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1" creationId="{2A656D46-BF9A-85DB-AA35-BD277E6E4492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2" creationId="{ACB1DE2D-654C-BC77-FAB4-858073804B3C}"/>
          </ac:spMkLst>
        </pc:spChg>
        <pc:spChg chg="add mod">
          <ac:chgData name="Tyler Milewski" userId="d8a66fee8314b92f" providerId="LiveId" clId="{ADA63225-3704-4ED7-AB8D-FBA0AB58D6E0}" dt="2024-01-08T21:31:08.806" v="1333" actId="1037"/>
          <ac:spMkLst>
            <pc:docMk/>
            <pc:sldMk cId="946730606" sldId="257"/>
            <ac:spMk id="333" creationId="{1261629B-DE31-EB9E-31A8-0E28B850106C}"/>
          </ac:spMkLst>
        </pc:spChg>
        <pc:spChg chg="add mod">
          <ac:chgData name="Tyler Milewski" userId="d8a66fee8314b92f" providerId="LiveId" clId="{ADA63225-3704-4ED7-AB8D-FBA0AB58D6E0}" dt="2024-01-08T21:31:34.073" v="1420" actId="1036"/>
          <ac:spMkLst>
            <pc:docMk/>
            <pc:sldMk cId="946730606" sldId="257"/>
            <ac:spMk id="334" creationId="{55D874C8-EEBA-7201-885C-0B31AAA75366}"/>
          </ac:spMkLst>
        </pc:spChg>
        <pc:spChg chg="add del mod">
          <ac:chgData name="Tyler Milewski" userId="d8a66fee8314b92f" providerId="LiveId" clId="{ADA63225-3704-4ED7-AB8D-FBA0AB58D6E0}" dt="2024-01-08T21:31:43.797" v="1422"/>
          <ac:spMkLst>
            <pc:docMk/>
            <pc:sldMk cId="946730606" sldId="257"/>
            <ac:spMk id="335" creationId="{D207CED5-F5AC-8849-2ACE-0994FCE96621}"/>
          </ac:spMkLst>
        </pc:spChg>
        <pc:spChg chg="add mod">
          <ac:chgData name="Tyler Milewski" userId="d8a66fee8314b92f" providerId="LiveId" clId="{ADA63225-3704-4ED7-AB8D-FBA0AB58D6E0}" dt="2024-01-08T21:32:02.743" v="1477" actId="1038"/>
          <ac:spMkLst>
            <pc:docMk/>
            <pc:sldMk cId="946730606" sldId="257"/>
            <ac:spMk id="336" creationId="{698EA210-1025-62D7-A7A3-DB153188ECE3}"/>
          </ac:spMkLst>
        </pc:spChg>
        <pc:spChg chg="add mod">
          <ac:chgData name="Tyler Milewski" userId="d8a66fee8314b92f" providerId="LiveId" clId="{ADA63225-3704-4ED7-AB8D-FBA0AB58D6E0}" dt="2024-01-08T21:32:47.875" v="1545" actId="1036"/>
          <ac:spMkLst>
            <pc:docMk/>
            <pc:sldMk cId="946730606" sldId="257"/>
            <ac:spMk id="337" creationId="{2098EA6E-C66C-7178-ADF0-934D04BF3D45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4" creationId="{CC62D6CE-91FD-83C8-F68A-6204D7034CC5}"/>
          </ac:spMkLst>
        </pc:spChg>
        <pc:spChg chg="del">
          <ac:chgData name="Tyler Milewski" userId="d8a66fee8314b92f" providerId="LiveId" clId="{ADA63225-3704-4ED7-AB8D-FBA0AB58D6E0}" dt="2024-01-08T21:17:36.371" v="888" actId="478"/>
          <ac:spMkLst>
            <pc:docMk/>
            <pc:sldMk cId="946730606" sldId="257"/>
            <ac:spMk id="605" creationId="{D789189E-C045-C52C-3506-81CF993A1F09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6" creationId="{2D37E590-AA01-3A4F-0F03-090EA2FA794F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9" creationId="{C50D6C70-7FFA-C7A3-E80B-D4476B45D5E0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0" creationId="{C63B9F98-E1BB-166B-BC25-3FC5B62EFF88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5" creationId="{EC259930-B7D0-0C33-8DCF-3891411B4EB7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6" creationId="{3F411040-0948-3CF8-98E4-DC2B3BC53DAE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7" creationId="{66C0E8F9-DDBF-9742-E61D-55B065BD669C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8" creationId="{EFBC5BC4-555B-98F3-2861-F54F9760B3F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9" creationId="{9D061003-8585-1492-637E-6A016F12DED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0" creationId="{3CEBEEBE-2EAD-CF3A-1622-ACC89B2E03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1" creationId="{ED0248AD-30D2-CB55-98BC-4A48B202E6F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2" creationId="{F33F9DAC-D107-2DF5-998D-2CF48B5EA63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3" creationId="{42B5F6BF-B0F0-DE89-7C14-FFA7CD0B1E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4" creationId="{0E0F0FB7-AC58-0996-BCF2-3FC5CE1CE15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5" creationId="{B8FCCA27-B814-D00B-CAB6-7213098A062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6" creationId="{7859116A-D807-23F2-C7C5-CA231C52D68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7" creationId="{51F671D4-4286-54CC-25E0-35DE8767CBA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8" creationId="{3876D279-ACF2-04E9-E1D3-FD198890468A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9" creationId="{EF5E08E8-E9EF-C514-C2E1-0B5C85DC629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0" creationId="{531FD2F9-AFD3-2AD9-AA90-39119B308C6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1" creationId="{FF8B56FA-4782-05B0-F96D-B0A498E768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2" creationId="{9AC412C2-C432-B67A-3A59-AD1BBB5FF2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3" creationId="{F3FA14EC-AF65-6658-FADE-73ECD7259FB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4" creationId="{30E30765-2A2F-0A57-4042-14F14C58C32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5" creationId="{57D6C048-C1BE-8E3D-B1BD-E3B67FF830B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6" creationId="{ADA34CA4-D6DC-9C04-2522-FB4DF43FBAF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7" creationId="{16249B90-E0C6-FD70-EE18-B38D8AB26089}"/>
          </ac:spMkLst>
        </pc:spChg>
        <pc:grpChg chg="add del mod topLvl">
          <ac:chgData name="Tyler Milewski" userId="d8a66fee8314b92f" providerId="LiveId" clId="{ADA63225-3704-4ED7-AB8D-FBA0AB58D6E0}" dt="2024-01-08T21:24:10.900" v="962" actId="1076"/>
          <ac:grpSpMkLst>
            <pc:docMk/>
            <pc:sldMk cId="946730606" sldId="257"/>
            <ac:grpSpMk id="9" creationId="{A162EAEB-919F-D8D4-41C4-C03A0B9BA769}"/>
          </ac:grpSpMkLst>
        </pc:grpChg>
        <pc:grpChg chg="add del mod">
          <ac:chgData name="Tyler Milewski" userId="d8a66fee8314b92f" providerId="LiveId" clId="{ADA63225-3704-4ED7-AB8D-FBA0AB58D6E0}" dt="2024-01-08T21:17:53.227" v="892" actId="165"/>
          <ac:grpSpMkLst>
            <pc:docMk/>
            <pc:sldMk cId="946730606" sldId="257"/>
            <ac:grpSpMk id="18" creationId="{14A37BF5-7489-3FFE-6C90-CB1434E5942D}"/>
          </ac:grpSpMkLst>
        </pc:grpChg>
        <pc:grpChg chg="del mod topLvl">
          <ac:chgData name="Tyler Milewski" userId="d8a66fee8314b92f" providerId="LiveId" clId="{ADA63225-3704-4ED7-AB8D-FBA0AB58D6E0}" dt="2024-01-08T21:17:57.351" v="893" actId="165"/>
          <ac:grpSpMkLst>
            <pc:docMk/>
            <pc:sldMk cId="946730606" sldId="257"/>
            <ac:grpSpMk id="19" creationId="{33F41805-22C4-C5CE-A139-44CEFB5EC670}"/>
          </ac:grpSpMkLst>
        </pc:grpChg>
        <pc:grpChg chg="add del mod topLvl">
          <ac:chgData name="Tyler Milewski" userId="d8a66fee8314b92f" providerId="LiveId" clId="{ADA63225-3704-4ED7-AB8D-FBA0AB58D6E0}" dt="2024-01-08T21:20:03.697" v="935" actId="1037"/>
          <ac:grpSpMkLst>
            <pc:docMk/>
            <pc:sldMk cId="946730606" sldId="257"/>
            <ac:grpSpMk id="22" creationId="{FCB2DC72-9E6C-4E39-7FAB-50B08C810C89}"/>
          </ac:grpSpMkLst>
        </pc:grpChg>
        <pc:grpChg chg="add del 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3" creationId="{C1C36057-BE34-3135-AE96-D4C4A2B39BE9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4" creationId="{3D63820B-5B6A-02D9-2158-6D4D230C5A31}"/>
          </ac:grpSpMkLst>
        </pc:grpChg>
        <pc:grpChg chg="del">
          <ac:chgData name="Tyler Milewski" userId="d8a66fee8314b92f" providerId="LiveId" clId="{ADA63225-3704-4ED7-AB8D-FBA0AB58D6E0}" dt="2024-01-08T20:34:28.760" v="831" actId="165"/>
          <ac:grpSpMkLst>
            <pc:docMk/>
            <pc:sldMk cId="946730606" sldId="257"/>
            <ac:grpSpMk id="37" creationId="{A64C00C1-1832-C45B-1500-67951A687F17}"/>
          </ac:grpSpMkLst>
        </pc:grpChg>
        <pc:grpChg chg="del">
          <ac:chgData name="Tyler Milewski" userId="d8a66fee8314b92f" providerId="LiveId" clId="{ADA63225-3704-4ED7-AB8D-FBA0AB58D6E0}" dt="2024-01-08T20:30:43.127" v="818" actId="478"/>
          <ac:grpSpMkLst>
            <pc:docMk/>
            <pc:sldMk cId="946730606" sldId="257"/>
            <ac:grpSpMk id="38" creationId="{AE09E66A-E5E1-FF19-8E9D-67AC9E85B8A1}"/>
          </ac:grpSpMkLst>
        </pc:grpChg>
        <pc:grpChg chg="mod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0" creationId="{585569F5-6CA7-456E-D4F3-047FEA013683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7" creationId="{C1CA2796-AA26-8603-67F6-E5CE8A36A7E5}"/>
          </ac:grpSpMkLst>
        </pc:grpChg>
        <pc:grpChg chg="add mod">
          <ac:chgData name="Tyler Milewski" userId="d8a66fee8314b92f" providerId="LiveId" clId="{ADA63225-3704-4ED7-AB8D-FBA0AB58D6E0}" dt="2024-01-08T21:24:39.970" v="970" actId="1037"/>
          <ac:grpSpMkLst>
            <pc:docMk/>
            <pc:sldMk cId="946730606" sldId="257"/>
            <ac:grpSpMk id="57" creationId="{82D0D5D5-B059-FEAC-9438-77CE0398532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8" creationId="{3A9F96EC-82DF-DDE6-E536-D1EB19915387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9" creationId="{E1C5DA1A-C9AB-D775-54F0-6ADF29D7962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" creationId="{0F971072-EFDB-ED7A-F540-4175200990BB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" creationId="{864A75F1-064A-B3FB-4B03-0C9BE176A495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2" creationId="{1F9E8A3C-B530-04D3-DBF1-36CFE8D9EAF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" creationId="{4550CA9C-723C-EE74-35E6-FDA6545766CA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1" creationId="{0BCD7190-3696-7E16-B8DC-B04A861CE343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2" creationId="{0603A398-BA77-E344-2653-1DEAB261F1C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3" creationId="{A46A642C-2667-1F98-7963-0EA258EB03B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4" creationId="{D7AE9206-8ADD-D0E4-F957-65B25988F33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5" creationId="{F72D028E-F633-F3FF-66BE-6E67008FA78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6" creationId="{2F2E6901-D8FF-1CA4-4270-0118753C1BA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7" creationId="{FAE83C80-5D27-293D-A421-DB3D91238179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41" creationId="{1198DCC4-17D8-51D6-8D3C-DB22D59558A4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1" creationId="{8C69BE3B-BE27-5EA5-6DF6-C1CE563F8E8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2" creationId="{904049EF-40E4-F16A-B2F0-0568A8152803}"/>
          </ac:grpSpMkLst>
        </pc:grpChg>
        <pc:grpChg chg="mod topLvl">
          <ac:chgData name="Tyler Milewski" userId="d8a66fee8314b92f" providerId="LiveId" clId="{ADA63225-3704-4ED7-AB8D-FBA0AB58D6E0}" dt="2024-01-08T21:14:52.963" v="861" actId="478"/>
          <ac:grpSpMkLst>
            <pc:docMk/>
            <pc:sldMk cId="946730606" sldId="257"/>
            <ac:grpSpMk id="171" creationId="{95527DFA-BE3E-2D08-51A1-2C090F549B6D}"/>
          </ac:grpSpMkLst>
        </pc:grpChg>
        <pc:grpChg chg="add mod">
          <ac:chgData name="Tyler Milewski" userId="d8a66fee8314b92f" providerId="LiveId" clId="{ADA63225-3704-4ED7-AB8D-FBA0AB58D6E0}" dt="2024-01-08T21:24:58.447" v="1072" actId="1037"/>
          <ac:grpSpMkLst>
            <pc:docMk/>
            <pc:sldMk cId="946730606" sldId="257"/>
            <ac:grpSpMk id="197" creationId="{6CBBACD0-1A9F-FE60-18F0-730E91FF87A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8" creationId="{DAA6DCFB-5D80-6D26-951A-9D62A92B5A2A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9" creationId="{11B0F873-3401-822B-9416-792C6B1BFA1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0" creationId="{5ED9B05B-C796-2825-3C6F-244E89D7B84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1" creationId="{21474C9B-538E-89F7-7FF6-59C7223ECC57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2" creationId="{4E5295C2-0218-BA7A-A4F3-1EE165D56C8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3" creationId="{4D110870-CDEA-D925-49E5-7641D01B448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4" creationId="{C38A494E-42FE-344C-A8E2-6F8B0A28336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5" creationId="{0B864340-631B-7557-2B03-A1C3A05EAB9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6" creationId="{9C448F31-F9BF-A844-F110-21E4041BD45B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7" creationId="{0BFC223E-8392-12D1-846C-C6C307E1514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8" creationId="{CFFE059E-39D3-CEEC-9448-B0638A5B0D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9" creationId="{0BE7F3FB-01E3-24D4-1074-CBFBB19BD280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0" creationId="{0F1457DF-A9B1-CE15-7BD5-72BA74929106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1" creationId="{752FF315-9119-76EC-8DB1-D8D02A5B9B9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2" creationId="{6D56C9C5-C7BC-FD56-4DB2-FD66C16F37F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3" creationId="{027AD955-5709-EF73-BF96-4EA9138EDA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4" creationId="{E7E0FCDC-DA0B-9467-F388-16683A326D2F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5" creationId="{B183BF9F-3AC8-DD77-9334-B9B6E9BCC74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6" creationId="{2970980E-3A57-DBF3-879C-A76F9F388094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7" creationId="{90B849B6-9CE4-5C3E-D164-35FBE89F800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8" creationId="{C64DE858-BAC1-D00C-3E8A-1347CA77AA59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9" creationId="{607381CC-169C-4D05-753F-8560E62485AD}"/>
          </ac:grpSpMkLst>
        </pc:grpChg>
        <pc:grpChg chg="del">
          <ac:chgData name="Tyler Milewski" userId="d8a66fee8314b92f" providerId="LiveId" clId="{ADA63225-3704-4ED7-AB8D-FBA0AB58D6E0}" dt="2024-01-08T21:17:37.796" v="889" actId="478"/>
          <ac:grpSpMkLst>
            <pc:docMk/>
            <pc:sldMk cId="946730606" sldId="257"/>
            <ac:grpSpMk id="478" creationId="{81A0729D-05C1-3C6F-133E-99BDEE8586F8}"/>
          </ac:grpSpMkLst>
        </pc:grpChg>
        <pc:grpChg chg="del">
          <ac:chgData name="Tyler Milewski" userId="d8a66fee8314b92f" providerId="LiveId" clId="{ADA63225-3704-4ED7-AB8D-FBA0AB58D6E0}" dt="2024-01-08T21:17:26.602" v="885" actId="478"/>
          <ac:grpSpMkLst>
            <pc:docMk/>
            <pc:sldMk cId="946730606" sldId="257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7" creationId="{11996A1D-3DB6-C5F2-BA25-5B6D11DCDF88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8" creationId="{CFEF18A6-C58D-0929-B84B-2172AB61EDDE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1" creationId="{E55E9E5D-DBB5-DEFA-3FA2-CA8C88F5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2" creationId="{DFEAA841-D943-0990-1D4A-FB8FA057A37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3" creationId="{4A70FB9A-BD9A-085F-7F59-33EE824A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4" creationId="{67CCAD44-A97B-0649-D9AC-32A46B1B3199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8" creationId="{2A8CD9B7-F5B9-9D54-5332-5BD3FB27D07A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9" creationId="{9732C66E-4822-34D3-914B-262B71DC53DD}"/>
          </ac:grpSpMkLst>
        </pc:grpChg>
        <pc:picChg chg="add del mod">
          <ac:chgData name="Tyler Milewski" userId="d8a66fee8314b92f" providerId="LiveId" clId="{ADA63225-3704-4ED7-AB8D-FBA0AB58D6E0}" dt="2024-01-08T20:33:01.762" v="830" actId="478"/>
          <ac:picMkLst>
            <pc:docMk/>
            <pc:sldMk cId="946730606" sldId="257"/>
            <ac:picMk id="3" creationId="{31D0BDFD-9C3B-86CE-97DB-E3DD353943B1}"/>
          </ac:picMkLst>
        </pc:picChg>
        <pc:picChg chg="add del mod topLvl">
          <ac:chgData name="Tyler Milewski" userId="d8a66fee8314b92f" providerId="LiveId" clId="{ADA63225-3704-4ED7-AB8D-FBA0AB58D6E0}" dt="2024-01-08T21:14:52.963" v="861" actId="478"/>
          <ac:picMkLst>
            <pc:docMk/>
            <pc:sldMk cId="946730606" sldId="257"/>
            <ac:picMk id="5" creationId="{63447E14-8BD5-3EC5-9F6C-92D97251C924}"/>
          </ac:picMkLst>
        </pc:picChg>
        <pc:picChg chg="add del mod">
          <ac:chgData name="Tyler Milewski" userId="d8a66fee8314b92f" providerId="LiveId" clId="{ADA63225-3704-4ED7-AB8D-FBA0AB58D6E0}" dt="2024-01-08T21:14:55.260" v="863" actId="478"/>
          <ac:picMkLst>
            <pc:docMk/>
            <pc:sldMk cId="946730606" sldId="257"/>
            <ac:picMk id="6" creationId="{1A29FAB8-F666-79DE-2FEF-DA862DEEEAC0}"/>
          </ac:picMkLst>
        </pc:picChg>
        <pc:picChg chg="add del mod">
          <ac:chgData name="Tyler Milewski" userId="d8a66fee8314b92f" providerId="LiveId" clId="{ADA63225-3704-4ED7-AB8D-FBA0AB58D6E0}" dt="2024-01-08T21:16:01.995" v="868" actId="478"/>
          <ac:picMkLst>
            <pc:docMk/>
            <pc:sldMk cId="946730606" sldId="257"/>
            <ac:picMk id="10" creationId="{9690B166-EFA4-51D4-4F66-B705254AF8F2}"/>
          </ac:picMkLst>
        </pc:picChg>
        <pc:picChg chg="add del mod">
          <ac:chgData name="Tyler Milewski" userId="d8a66fee8314b92f" providerId="LiveId" clId="{ADA63225-3704-4ED7-AB8D-FBA0AB58D6E0}" dt="2024-01-08T21:16:20.275" v="872" actId="478"/>
          <ac:picMkLst>
            <pc:docMk/>
            <pc:sldMk cId="946730606" sldId="257"/>
            <ac:picMk id="12" creationId="{8C66031D-4E23-D4A2-FF4E-B2D96C6BE121}"/>
          </ac:picMkLst>
        </pc:picChg>
        <pc:picChg chg="add del mod ord">
          <ac:chgData name="Tyler Milewski" userId="d8a66fee8314b92f" providerId="LiveId" clId="{ADA63225-3704-4ED7-AB8D-FBA0AB58D6E0}" dt="2024-01-08T21:17:28.386" v="886" actId="478"/>
          <ac:picMkLst>
            <pc:docMk/>
            <pc:sldMk cId="946730606" sldId="257"/>
            <ac:picMk id="17" creationId="{855D0184-AA35-6841-8202-C109EBEFF298}"/>
          </ac:picMkLst>
        </pc:picChg>
        <pc:picChg chg="del mod topLvl">
          <ac:chgData name="Tyler Milewski" userId="d8a66fee8314b92f" providerId="LiveId" clId="{ADA63225-3704-4ED7-AB8D-FBA0AB58D6E0}" dt="2024-01-08T21:17:59.881" v="894" actId="478"/>
          <ac:picMkLst>
            <pc:docMk/>
            <pc:sldMk cId="946730606" sldId="257"/>
            <ac:picMk id="21" creationId="{4194D25E-1F06-FEDF-AE4D-5E97848B1CDE}"/>
          </ac:picMkLst>
        </pc:picChg>
        <pc:picChg chg="add del mod ord">
          <ac:chgData name="Tyler Milewski" userId="d8a66fee8314b92f" providerId="LiveId" clId="{ADA63225-3704-4ED7-AB8D-FBA0AB58D6E0}" dt="2024-01-08T21:23:00.026" v="936" actId="478"/>
          <ac:picMkLst>
            <pc:docMk/>
            <pc:sldMk cId="946730606" sldId="257"/>
            <ac:picMk id="54" creationId="{8473A6D7-E8AC-781C-8C41-3C55EA7C0344}"/>
          </ac:picMkLst>
        </pc:picChg>
        <pc:picChg chg="add mod ord">
          <ac:chgData name="Tyler Milewski" userId="d8a66fee8314b92f" providerId="LiveId" clId="{ADA63225-3704-4ED7-AB8D-FBA0AB58D6E0}" dt="2024-01-08T21:29:52.688" v="1317" actId="1076"/>
          <ac:picMkLst>
            <pc:docMk/>
            <pc:sldMk cId="946730606" sldId="257"/>
            <ac:picMk id="56" creationId="{CE8FA39D-28E9-5477-79EC-CDE0ECE06F59}"/>
          </ac:picMkLst>
        </pc:pic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32" creationId="{C15CB43E-6F89-E934-C377-1460FDA0BF67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1" creationId="{F9E27E18-DED9-B9C0-2742-B292A5162CA3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2" creationId="{CC358318-8D3D-191E-E888-38F69D19EBA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3" creationId="{585F6AFD-5195-DF99-0513-2E8403846C79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4" creationId="{EA84BD35-AEE1-CB3B-6142-1991D6C7C7A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5" creationId="{A531BE5A-D0F8-2C57-5EB0-4E824B1990CA}"/>
          </ac:cxnSpMkLst>
        </pc:cxnChg>
        <pc:cxnChg chg="mod topLvl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6" creationId="{9F9626AC-3468-6535-6495-3176552CF20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8" creationId="{0257C1F6-2B98-526B-8944-CC80D0DE2EE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9" creationId="{AD171566-ACB4-0289-DED9-A6DF519910AF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0" creationId="{8A829944-5175-42D6-BDC3-A2F344735F0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1" creationId="{AB88BCE1-6CBB-FA13-307F-438F4937545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2" creationId="{FD8D44C5-79C0-0382-2390-792AC930D81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6" creationId="{24C2CF73-9275-EBF2-74A1-7CDE647A4821}"/>
          </ac:cxnSpMkLst>
        </pc:cxnChg>
      </pc:sldChg>
      <pc:sldChg chg="addSp delSp modSp new mod">
        <pc:chgData name="Tyler Milewski" userId="d8a66fee8314b92f" providerId="LiveId" clId="{ADA63225-3704-4ED7-AB8D-FBA0AB58D6E0}" dt="2024-01-08T20:29:27.830" v="817" actId="1076"/>
        <pc:sldMkLst>
          <pc:docMk/>
          <pc:sldMk cId="3384277317" sldId="258"/>
        </pc:sldMkLst>
        <pc:spChg chg="del">
          <ac:chgData name="Tyler Milewski" userId="d8a66fee8314b92f" providerId="LiveId" clId="{ADA63225-3704-4ED7-AB8D-FBA0AB58D6E0}" dt="2024-01-08T20:29:24.303" v="815" actId="22"/>
          <ac:spMkLst>
            <pc:docMk/>
            <pc:sldMk cId="3384277317" sldId="258"/>
            <ac:spMk id="3" creationId="{E28E3FC9-787D-E66B-D78F-5B6E272B9764}"/>
          </ac:spMkLst>
        </pc:spChg>
        <pc:picChg chg="add mod ord">
          <ac:chgData name="Tyler Milewski" userId="d8a66fee8314b92f" providerId="LiveId" clId="{ADA63225-3704-4ED7-AB8D-FBA0AB58D6E0}" dt="2024-01-08T20:29:27.830" v="817" actId="1076"/>
          <ac:picMkLst>
            <pc:docMk/>
            <pc:sldMk cId="3384277317" sldId="258"/>
            <ac:picMk id="5" creationId="{0B9E6EEE-EABA-8FE8-4574-2CD7AF3D4F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6F89-B54E-4E83-8569-7D401E7D59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23C7-EACC-409C-BE86-A8C758E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F840A-B39D-B6D8-8C06-2A372FDC4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857B5-E8B5-EE1D-A87C-12E342F25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FA817-CDAC-F821-88EA-C466CB73D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5694C-A830-EA21-247B-6E7D68091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FC7E-BFA0-4D06-9EF3-77D23FEE14F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Picture 593">
            <a:extLst>
              <a:ext uri="{FF2B5EF4-FFF2-40B4-BE49-F238E27FC236}">
                <a16:creationId xmlns:a16="http://schemas.microsoft.com/office/drawing/2014/main" id="{7106EC3B-DCA3-4EEE-D056-3B600B60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7" y="4774825"/>
            <a:ext cx="13716000" cy="2095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62EAEB-919F-D8D4-41C4-C03A0B9BA769}"/>
              </a:ext>
            </a:extLst>
          </p:cNvPr>
          <p:cNvGrpSpPr/>
          <p:nvPr/>
        </p:nvGrpSpPr>
        <p:grpSpPr>
          <a:xfrm>
            <a:off x="520376" y="333667"/>
            <a:ext cx="13716000" cy="2942032"/>
            <a:chOff x="11222" y="511488"/>
            <a:chExt cx="13716000" cy="2942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447E14-8BD5-3EC5-9F6C-92D97251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2" y="1205620"/>
              <a:ext cx="13716000" cy="224790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527DFA-BE3E-2D08-51A1-2C090F549B6D}"/>
                </a:ext>
              </a:extLst>
            </p:cNvPr>
            <p:cNvGrpSpPr/>
            <p:nvPr/>
          </p:nvGrpSpPr>
          <p:grpSpPr>
            <a:xfrm>
              <a:off x="222176" y="511488"/>
              <a:ext cx="12050336" cy="725813"/>
              <a:chOff x="238255" y="600442"/>
              <a:chExt cx="12050336" cy="7258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2DD103-2A94-70B8-48A9-6A7ED7AE6C31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4C311EF-EF85-CAD1-55E0-53CB4A61339B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BCD7190-3696-7E16-B8DC-B04A861CE343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124E632-8D9E-9F6E-07EA-6F32569E3758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01D024-0A4F-A0EC-F9F8-5E14C6AF2D1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C9D6680-9461-A8DD-5270-7ADAE92C23C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98E4082-B79F-9149-7742-D26765B85EBA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ABF1EB0-90B6-9B44-637C-A9E1841D5EAC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C4EECA2-E59D-E21E-EC79-855249EA385F}"/>
                  </a:ext>
                </a:extLst>
              </p:cNvPr>
              <p:cNvGrpSpPr/>
              <p:nvPr/>
            </p:nvGrpSpPr>
            <p:grpSpPr>
              <a:xfrm>
                <a:off x="6379334" y="983193"/>
                <a:ext cx="5909257" cy="343062"/>
                <a:chOff x="193182" y="983193"/>
                <a:chExt cx="5909257" cy="343062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4E903E-C21C-E8D6-FE6B-08B21BDC7FE8}"/>
                    </a:ext>
                  </a:extLst>
                </p:cNvPr>
                <p:cNvCxnSpPr/>
                <p:nvPr/>
              </p:nvCxnSpPr>
              <p:spPr>
                <a:xfrm>
                  <a:off x="193182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198DCC4-17D8-51D6-8D3C-DB22D59558A4}"/>
                    </a:ext>
                  </a:extLst>
                </p:cNvPr>
                <p:cNvGrpSpPr/>
                <p:nvPr/>
              </p:nvGrpSpPr>
              <p:grpSpPr>
                <a:xfrm>
                  <a:off x="193182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85C6D63-5D6F-63A2-A184-A26C157F5DDE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9617AA-A084-43C6-B65E-8FA791154028}"/>
                      </a:ext>
                    </a:extLst>
                  </p:cNvPr>
                  <p:cNvCxnSpPr/>
                  <p:nvPr/>
                </p:nvCxnSpPr>
                <p:spPr>
                  <a:xfrm>
                    <a:off x="3000777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C40BDD6-48DD-53A1-3058-22362890BCF3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A5E7BC6B-F9B5-1768-5E0C-631D9E44D16A}"/>
                      </a:ext>
                    </a:extLst>
                  </p:cNvPr>
                  <p:cNvCxnSpPr/>
                  <p:nvPr/>
                </p:nvCxnSpPr>
                <p:spPr>
                  <a:xfrm>
                    <a:off x="6102439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2CF73-9275-EBF2-74A1-7CDE647A4821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FB90628-16D8-1BE2-D13B-F8491AED6AF9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70min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770CE7-813D-7BDB-5870-E6F8D68C4E28}"/>
                  </a:ext>
                </a:extLst>
              </p:cNvPr>
              <p:cNvSpPr txBox="1"/>
              <p:nvPr/>
            </p:nvSpPr>
            <p:spPr>
              <a:xfrm>
                <a:off x="7005961" y="632668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25hr 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7ED245F-B33B-CA7E-F51E-5D59E3E2007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70min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0127A3-71DD-B8F8-640D-1AB24EA41E9F}"/>
                  </a:ext>
                </a:extLst>
              </p:cNvPr>
              <p:cNvSpPr txBox="1"/>
              <p:nvPr/>
            </p:nvSpPr>
            <p:spPr>
              <a:xfrm>
                <a:off x="10053475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A8B9CB4-8E31-A9DC-FE01-5F6878C3230A}"/>
              </a:ext>
            </a:extLst>
          </p:cNvPr>
          <p:cNvSpPr txBox="1"/>
          <p:nvPr/>
        </p:nvSpPr>
        <p:spPr>
          <a:xfrm>
            <a:off x="405246" y="26084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6521DA-7EC5-A3FC-CBC0-552104611399}"/>
              </a:ext>
            </a:extLst>
          </p:cNvPr>
          <p:cNvGrpSpPr/>
          <p:nvPr/>
        </p:nvGrpSpPr>
        <p:grpSpPr>
          <a:xfrm>
            <a:off x="587907" y="1097448"/>
            <a:ext cx="3076909" cy="644648"/>
            <a:chOff x="587907" y="1097448"/>
            <a:chExt cx="3076909" cy="6446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094426-7AE1-C9CA-CEEE-6B26E4043FA7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A89AA5-1299-8557-40D1-2BFDA083505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42A59A-5C8E-9C18-3974-EF92A31735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1043B32-E0BF-8D28-2C4C-3E38B4B829CE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C2CFB5-C2DC-C8BC-2599-017A415B0B91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2584BF7-0AF0-50DB-7217-99B5E22581C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02D4006-4CB6-A3B3-2977-6AAC5CAD952A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E4ED7CF-30FD-9233-A731-9CDB883ABEB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16D9214-AED6-8175-E7DE-70A54A98A5E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8CDAB2-81FD-91D4-D9A3-341AD10D591E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A050A84-E8AC-C48D-6DD4-4D0B1AD1FEC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5ACBABBD-188F-2314-196D-D0769B17A2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2E713974-17C1-39F6-A8A3-BD2C3BF5DD2A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F207962-F759-79BE-0692-8EE9E614DA6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2E527C9-6FA6-446C-E809-C8A33973955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BABD9A7-1F8B-9FCB-2508-0555EEF78F13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2C7C376-0750-DAD0-5703-AEB1E7E65C2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5701827-E245-5192-52EC-7A64A1BFEBC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910ACCC-6FDF-7047-28FD-4F3ECE1274A6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D1603F7B-5380-003B-1E22-FBB4684C2A5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ECBCD71-C91D-6653-E6A2-2EBE3F35F9F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F6BECA1-C728-1E33-5FAC-AE41D76F911D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3902DD3-E500-87C2-F7CC-D301B1CFC8B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6A56F42-966E-E30B-E5A6-48D4B424497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DBC73CA-4ABE-9F67-C511-D4D3CC93A854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B3C35558-E37D-2B7C-7574-38E68B853CD3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70EDA849-0FE3-2BB6-986A-6DF3E74DE33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68A56CD-D10C-B962-E9A6-948B8A62011F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FDF5103-9BD4-2960-7049-FBB095B33BC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1374CDD-844B-CFCD-D43A-BA299099F200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41F1231-1BC2-9552-5A98-142BFC636EAB}"/>
              </a:ext>
            </a:extLst>
          </p:cNvPr>
          <p:cNvGrpSpPr/>
          <p:nvPr/>
        </p:nvGrpSpPr>
        <p:grpSpPr>
          <a:xfrm>
            <a:off x="3672578" y="1081057"/>
            <a:ext cx="3076909" cy="644648"/>
            <a:chOff x="587907" y="1097448"/>
            <a:chExt cx="3076909" cy="64464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27338AA-D011-CF97-C99C-4433B4FFBF00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7D679F84-D783-AD6C-401D-16C2E989863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638DF53-EFF7-5117-0E87-F46AE8F0F60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593AF86-1062-7BE6-942E-83231A7A612F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926E1E3-440B-71D2-B699-35832217DB7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5D5E76E-B390-8AFB-90FB-5CD1C5B26905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B19F661-4F56-1BAF-4B5F-E19F6E70282E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5318AF6-FF79-6EED-3585-C86D4B075CB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672E152-AA18-9D19-87AC-63F63F1BBAA4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DD7D8D-AB75-7821-BE21-7B0A999E45F0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53C74F2-3BF8-4EA8-43C0-F44F66C060E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DD4F714-F087-7328-C152-052F4C0BC1F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2B07CF27-8666-A932-5CCF-2CA0AA4CEDBE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7C401023-733E-A719-0A49-492A321E7907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21E78EB-BE77-F6D3-B176-25DCD28F2F43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3AD0735C-8D22-0F95-4017-9BD45FA6E96D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9A55E66-CE56-B108-DA1A-569C22A1222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31E5D164-7176-022A-8408-316EE736A27A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F5C1582B-3929-B1DE-4473-13B1B1F153C0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BAB6B40-DFC0-B2CD-21FD-4B389905712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52AB8BD1-39EE-1E36-3EA9-9A88700A7A78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749E48E3-1577-E3BE-0C64-A20707F6A24C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58A7A5BC-6DD2-4893-6046-6125C8B384F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D22C4B6-EB2A-353D-AD22-B92E8FF57A22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E6B5D76-06C8-D756-DE0E-9CF5C5B2839C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5A48966-5A5F-7118-C0B5-AEB7F528FDE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5BE6C24-3CAC-42F9-154F-62858A43E18D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3E7CF79-7359-D252-D08C-102975AC8E71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D78149F-7E2D-E9FD-F4FD-926DF3ACCC5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ECABF948-72A2-0493-0DC4-8CC13F2E5987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2DC72-9E6C-4E39-7FAB-50B08C810C89}"/>
              </a:ext>
            </a:extLst>
          </p:cNvPr>
          <p:cNvGrpSpPr/>
          <p:nvPr/>
        </p:nvGrpSpPr>
        <p:grpSpPr>
          <a:xfrm>
            <a:off x="555136" y="4077155"/>
            <a:ext cx="12069653" cy="725813"/>
            <a:chOff x="238255" y="600442"/>
            <a:chExt cx="12069653" cy="725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C36057-BE34-3135-AE96-D4C4A2B39BE9}"/>
                </a:ext>
              </a:extLst>
            </p:cNvPr>
            <p:cNvGrpSpPr/>
            <p:nvPr/>
          </p:nvGrpSpPr>
          <p:grpSpPr>
            <a:xfrm>
              <a:off x="238255" y="983193"/>
              <a:ext cx="5883501" cy="343062"/>
              <a:chOff x="238255" y="983193"/>
              <a:chExt cx="5883501" cy="34306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F9626AC-3468-6535-6495-3176552CF208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CA2796-AA26-8603-67F6-E5CE8A36A7E5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57C1F6-2B98-526B-8944-CC80D0DE2EE4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D171566-ACB4-0289-DED9-A6DF519910AF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A829944-5175-42D6-BDC3-A2F344735F0B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B88BCE1-6CBB-FA13-307F-438F4937545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D8D44C5-79C0-0382-2390-792AC930D813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63820B-5B6A-02D9-2158-6D4D230C5A31}"/>
                </a:ext>
              </a:extLst>
            </p:cNvPr>
            <p:cNvGrpSpPr/>
            <p:nvPr/>
          </p:nvGrpSpPr>
          <p:grpSpPr>
            <a:xfrm>
              <a:off x="6424407" y="983193"/>
              <a:ext cx="5883501" cy="343062"/>
              <a:chOff x="238255" y="983193"/>
              <a:chExt cx="5883501" cy="3430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5CB43E-6F89-E934-C377-1460FDA0BF67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5569F5-6CA7-456E-D4F3-047FEA013683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9E27E18-DED9-B9C0-2742-B292A5162CA3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58318-8D3D-191E-E888-38F69D19EBA8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85F6AFD-5195-DF99-0513-2E8403846C79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84BD35-AEE1-CB3B-6142-1991D6C7C7A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31BE5A-D0F8-2C57-5EB0-4E824B1990CA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5FAC0-1953-787F-7869-B3ADCB2115E3}"/>
                </a:ext>
              </a:extLst>
            </p:cNvPr>
            <p:cNvSpPr txBox="1"/>
            <p:nvPr/>
          </p:nvSpPr>
          <p:spPr>
            <a:xfrm>
              <a:off x="837184" y="600726"/>
              <a:ext cx="1658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70min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322070-046D-11C0-0355-2E58DED5B87C}"/>
                </a:ext>
              </a:extLst>
            </p:cNvPr>
            <p:cNvSpPr txBox="1"/>
            <p:nvPr/>
          </p:nvSpPr>
          <p:spPr>
            <a:xfrm>
              <a:off x="7063720" y="600442"/>
              <a:ext cx="15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25hr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DA8479-C1F4-6E19-B370-E3E51EDCF0E0}"/>
                </a:ext>
              </a:extLst>
            </p:cNvPr>
            <p:cNvSpPr txBox="1"/>
            <p:nvPr/>
          </p:nvSpPr>
          <p:spPr>
            <a:xfrm>
              <a:off x="395045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70min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5B7126-A7BA-AA74-C28F-4A48C136A205}"/>
                </a:ext>
              </a:extLst>
            </p:cNvPr>
            <p:cNvSpPr txBox="1"/>
            <p:nvPr/>
          </p:nvSpPr>
          <p:spPr>
            <a:xfrm>
              <a:off x="1007279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25 </a:t>
              </a:r>
              <a:r>
                <a:rPr lang="en-US" dirty="0" err="1"/>
                <a:t>hr</a:t>
              </a:r>
              <a:r>
                <a:rPr lang="en-US" dirty="0"/>
                <a:t>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01332-C9C9-DA6E-08E3-22E60CA7CE22}"/>
              </a:ext>
            </a:extLst>
          </p:cNvPr>
          <p:cNvSpPr txBox="1"/>
          <p:nvPr/>
        </p:nvSpPr>
        <p:spPr>
          <a:xfrm>
            <a:off x="405246" y="389930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D0D5D5-B059-FEAC-9438-77CE03985321}"/>
              </a:ext>
            </a:extLst>
          </p:cNvPr>
          <p:cNvGrpSpPr/>
          <p:nvPr/>
        </p:nvGrpSpPr>
        <p:grpSpPr>
          <a:xfrm>
            <a:off x="414680" y="4835648"/>
            <a:ext cx="6161580" cy="661039"/>
            <a:chOff x="587907" y="1081057"/>
            <a:chExt cx="6161580" cy="66103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A9F96EC-82DF-DDE6-E536-D1EB19915387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2A8CD9B7-F5B9-9D54-5332-5BD3FB27D07A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53D3C17-D354-1782-A522-B48DFC7EE5D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E196817-BF81-D288-03A2-842044C5A5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9732C66E-4822-34D3-914B-262B71DC53DD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D61A777-D7FC-8657-F1BC-A59EFA0F7D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502F530-9336-CB4D-B1EB-08DE6AE212D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603A398-BA77-E344-2653-1DEAB261F1CF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4B209BB-F90B-1A1B-FB3C-C3355514197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3D18035-A540-A1EC-DD1A-011413B490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46A642C-2667-1F98-7963-0EA258EB03B1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1169DFB-B631-7414-006B-A6C48165DF0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5DB43C8-AD7E-1B8B-F186-4AEF57E86B2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7AE9206-8ADD-D0E4-F957-65B25988F33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2D35F21-BA2D-4B65-23D3-59EFF370EE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16251F3-688A-A0CB-1540-5C5C85B605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72D028E-F633-F3FF-66BE-6E67008FA782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420C802-484C-CEBB-4CFF-3AF9A879BEF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EE7C237-5E94-65BD-8D76-9E61A93A64A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2E6901-D8FF-1CA4-4270-0118753C1BAF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66BF872-FED0-B579-EBE7-E7273318374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B99C4F4-5BB2-9E35-FA1B-FA77A5EFE99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AE83C80-5D27-293D-A421-DB3D9123817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F917A1E-3606-7D80-F8A7-B2C231E50AA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60D269-6BCE-CB12-980B-0E425BA5E93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9BE3B-BE27-5EA5-6DF6-C1CE563F8E8D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CD23980-5274-1188-EDBF-64F493649F4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BAF0431-33C8-6F6C-C7BC-5366852C11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04049EF-40E4-F16A-B2F0-0568A8152803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7484C51-2290-338C-0C7C-42804161880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1976B64-8D16-7837-88A1-E4B4DD9B720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C5DA1A-C9AB-D775-54F0-6ADF29D7962C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F971072-EFDB-ED7A-F540-4175200990BB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ADA34CA4-D6DC-9C04-2522-FB4DF43FBAF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6249B90-E0C6-FD70-EE18-B38D8AB260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64A75F1-064A-B3FB-4B03-0C9BE176A49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30E30765-2A2F-0A57-4042-14F14C58C32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57D6C048-C1BE-8E3D-B1BD-E3B67FF830B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F9E8A3C-B530-04D3-DBF1-36CFE8D9EA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9AC412C2-C432-B67A-3A59-AD1BBB5FF2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F3FA14EC-AF65-6658-FADE-73ECD7259FB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550CA9C-723C-EE74-35E6-FDA6545766C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531FD2F9-AFD3-2AD9-AA90-39119B308C6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FF8B56FA-4782-05B0-F96D-B0A498E768F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1996A1D-3DB6-C5F2-BA25-5B6D11DCDF8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3876D279-ACF2-04E9-E1D3-FD198890468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EF5E08E8-E9EF-C514-C2E1-0B5C85DC62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CFEF18A6-C58D-0929-B84B-2172AB61EDD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7859116A-D807-23F2-C7C5-CA231C52D6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51F671D4-4286-54CC-25E0-35DE8767CB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E55E9E5D-DBB5-DEFA-3FA2-CA8C88F5ED62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0E0F0FB7-AC58-0996-BCF2-3FC5CE1CE1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B8FCCA27-B814-D00B-CAB6-7213098A06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DFEAA841-D943-0990-1D4A-FB8FA057A37F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33F9DAC-D107-2DF5-998D-2CF48B5EA63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42B5F6BF-B0F0-DE89-7C14-FFA7CD0B1EB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4A70FB9A-BD9A-085F-7F59-33EE824AED6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3CEBEEBE-2EAD-CF3A-1622-ACC89B2E03B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ED0248AD-30D2-CB55-98BC-4A48B202E6F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67CCAD44-A97B-0649-D9AC-32A46B1B319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EFBC5BC4-555B-98F3-2861-F54F9760B3F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9D061003-8585-1492-637E-6A016F12DED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CBBACD0-1A9F-FE60-18F0-730E91FF87A8}"/>
              </a:ext>
            </a:extLst>
          </p:cNvPr>
          <p:cNvGrpSpPr/>
          <p:nvPr/>
        </p:nvGrpSpPr>
        <p:grpSpPr>
          <a:xfrm>
            <a:off x="6611972" y="5464727"/>
            <a:ext cx="6161580" cy="661039"/>
            <a:chOff x="587907" y="1081057"/>
            <a:chExt cx="6161580" cy="6610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AA6DCFB-5D80-6D26-951A-9D62A92B5A2A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0F1457DF-A9B1-CE15-7BD5-72BA7492910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B26E8E66-A693-DB09-A929-CD62B644358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0EF3909-7753-2F01-C5A5-F571CEC8B88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52FF315-9119-76EC-8DB1-D8D02A5B9B9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5A478E4F-0973-D0D1-9E45-A291956E93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1D32C2FC-A799-D30B-B72A-F189F0CCC62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6D56C9C5-C7BC-FD56-4DB2-FD66C16F37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28D1AD09-2729-509F-60E5-A67076F6ED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349C698-7258-6D16-8611-F8314CA484C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27AD955-5709-EF73-BF96-4EA9138EDA15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B6B9CC4-499F-2F1A-7098-2F67167659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529143D-B779-0ACD-9C57-0B90240A383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7E0FCDC-DA0B-9467-F388-16683A326D2F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83A6CD5F-B4C7-43D3-3F18-A2D666B7228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6C357FA-05DD-EAEF-2E0E-414D6C4733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183BF9F-3AC8-DD77-9334-B9B6E9BCC74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0F287C-2CAB-DDD3-B12B-CB1FB46B09C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35750C1-C9FE-7AE7-CC8C-81BD868324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970980E-3A57-DBF3-879C-A76F9F388094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D909378E-393E-4425-2F7A-B1E100002FC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DD08123-C203-FDD4-5C0F-141E06CC876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0B849B6-9CE4-5C3E-D164-35FBE89F8003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A6D00F7-73DF-5ABC-2DB6-D6DA0708084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D17F253-C139-F0B9-7B4A-362480E797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64DE858-BAC1-D00C-3E8A-1347CA77AA5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8FE2CB-4268-0E01-F915-A49D38B63A7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BE3A3669-0A84-5DC9-ED18-D46A83960B4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07381CC-169C-4D05-753F-8560E62485AD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821C9C2-5BEB-FD0A-903C-99C4769DF19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302AB0-2577-3BBC-990B-2752B797C3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1B0F873-3401-822B-9416-792C6B1BFA1D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ED9B05B-C796-2825-3C6F-244E89D7B843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99184A-ACA6-D60A-EE73-C04D063591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8F0BBB0-6CEC-06E9-D227-2C09E9BE58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1474C9B-538E-89F7-7FF6-59C7223ECC57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9A4EA01-C09B-5E43-0707-8AADC29A32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477E0467-7194-FBF2-DCC6-A0EEAF15CA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E5295C2-0218-BA7A-A4F3-1EE165D56C88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A4217EB-2F64-06F5-9270-03E4C9849F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4452843-099D-5DE2-7BD4-DB0E6E44460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D110870-CDEA-D925-49E5-7641D01B4483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49C41DF-9B5D-2727-D1CD-A0D2DD7501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1DE4C78-5817-69B6-BD79-524C65C010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38A494E-42FE-344C-A8E2-6F8B0A28336C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1EF5894-98EB-D5E5-C827-B46030C8CA7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CFD8777-3D90-12B4-9114-535FC0CDC7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B864340-631B-7557-2B03-A1C3A05EAB95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1C35CD-F0A7-1BB9-D4C3-68903AB1004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FB55317-C3B9-42F5-6BF8-6B2AC98915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9C448F31-F9BF-A844-F110-21E4041BD45B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0AD5F8B7-0038-A22C-A3C9-A30CDEEC931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334D22-23B1-7766-1618-8A77F0BB22F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BFC223E-8392-12D1-846C-C6C307E151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5F10697-CECF-B333-A223-16CDC9230DE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1D3F97-FF44-F42F-D829-A8B9883E63F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FFE059E-39D3-CEEC-9448-B0638A5B0D15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120B6D8-4704-C8ED-6AF3-918C880CB7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1F5DD69B-64DD-B19C-1727-76D36B4A93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BE7F3FB-01E3-24D4-1074-CBFBB19BD280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5E5A431-4C25-52C2-1F06-60BDAFE2B8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39C536E-EAE7-3B57-9921-7A7B5EC481A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6FAA9335-2713-11FC-C40E-666BD1545BF7}"/>
              </a:ext>
            </a:extLst>
          </p:cNvPr>
          <p:cNvSpPr txBox="1"/>
          <p:nvPr/>
        </p:nvSpPr>
        <p:spPr>
          <a:xfrm>
            <a:off x="2589472" y="543236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D21ACB-BE9E-BF16-81A9-AA89AC346F70}"/>
              </a:ext>
            </a:extLst>
          </p:cNvPr>
          <p:cNvSpPr txBox="1"/>
          <p:nvPr/>
        </p:nvSpPr>
        <p:spPr>
          <a:xfrm>
            <a:off x="9705645" y="485457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91FEEB3-96E7-3DE1-35AB-B26828FB3F95}"/>
              </a:ext>
            </a:extLst>
          </p:cNvPr>
          <p:cNvSpPr txBox="1"/>
          <p:nvPr/>
        </p:nvSpPr>
        <p:spPr>
          <a:xfrm>
            <a:off x="9703065" y="514645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AAEA856-FCFE-FC78-CF2E-9350054A1BB3}"/>
              </a:ext>
            </a:extLst>
          </p:cNvPr>
          <p:cNvSpPr txBox="1"/>
          <p:nvPr/>
        </p:nvSpPr>
        <p:spPr>
          <a:xfrm>
            <a:off x="9996676" y="485192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204C413-C6E9-5104-AB4E-D7B4A47F12C5}"/>
              </a:ext>
            </a:extLst>
          </p:cNvPr>
          <p:cNvSpPr txBox="1"/>
          <p:nvPr/>
        </p:nvSpPr>
        <p:spPr>
          <a:xfrm>
            <a:off x="9994096" y="514380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261629B-DE31-EB9E-31A8-0E28B850106C}"/>
              </a:ext>
            </a:extLst>
          </p:cNvPr>
          <p:cNvSpPr txBox="1"/>
          <p:nvPr/>
        </p:nvSpPr>
        <p:spPr>
          <a:xfrm>
            <a:off x="11555419" y="48507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5D874C8-EEBA-7201-885C-0B31AAA75366}"/>
              </a:ext>
            </a:extLst>
          </p:cNvPr>
          <p:cNvSpPr txBox="1"/>
          <p:nvPr/>
        </p:nvSpPr>
        <p:spPr>
          <a:xfrm>
            <a:off x="7833251" y="48722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98EA210-1025-62D7-A7A3-DB153188ECE3}"/>
              </a:ext>
            </a:extLst>
          </p:cNvPr>
          <p:cNvSpPr txBox="1"/>
          <p:nvPr/>
        </p:nvSpPr>
        <p:spPr>
          <a:xfrm>
            <a:off x="10622932" y="486371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098EA6E-C66C-7178-ADF0-934D04BF3D45}"/>
              </a:ext>
            </a:extLst>
          </p:cNvPr>
          <p:cNvSpPr txBox="1"/>
          <p:nvPr/>
        </p:nvSpPr>
        <p:spPr>
          <a:xfrm>
            <a:off x="6606308" y="485420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23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B413-E041-4441-972B-5D5E698A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701B770-BA8F-BCCB-F69D-0170D86853BC}"/>
              </a:ext>
            </a:extLst>
          </p:cNvPr>
          <p:cNvGrpSpPr/>
          <p:nvPr/>
        </p:nvGrpSpPr>
        <p:grpSpPr>
          <a:xfrm>
            <a:off x="451308" y="3966985"/>
            <a:ext cx="13716000" cy="2942032"/>
            <a:chOff x="520376" y="333667"/>
            <a:chExt cx="13716000" cy="29420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B9E999-6088-F876-214A-2D58699E2724}"/>
                </a:ext>
              </a:extLst>
            </p:cNvPr>
            <p:cNvGrpSpPr/>
            <p:nvPr/>
          </p:nvGrpSpPr>
          <p:grpSpPr>
            <a:xfrm>
              <a:off x="520376" y="333667"/>
              <a:ext cx="13716000" cy="2942032"/>
              <a:chOff x="11222" y="511488"/>
              <a:chExt cx="13716000" cy="29420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945448C-9A86-62C6-0A2A-B52D6F6FC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2" y="1205620"/>
                <a:ext cx="13716000" cy="224790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5BD308C-DB82-DDE0-4E75-4AA90212EF74}"/>
                  </a:ext>
                </a:extLst>
              </p:cNvPr>
              <p:cNvGrpSpPr/>
              <p:nvPr/>
            </p:nvGrpSpPr>
            <p:grpSpPr>
              <a:xfrm>
                <a:off x="222176" y="511488"/>
                <a:ext cx="12050336" cy="725813"/>
                <a:chOff x="238255" y="600442"/>
                <a:chExt cx="12050336" cy="725813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79C4F2DF-D78E-9133-D4EB-E2266E712EC7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9DC222F-9348-62CE-FC0B-78D7A6EFA665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F95A6204-6D74-1155-EA3C-33410131060F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7D87CD68-62DC-024B-C710-B9CFA3297F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15C9C2C-E2A4-52AB-4551-17B3FBE7F9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A278616B-FB3A-AB5C-8C75-C1370E5D514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2F3744A8-4BB0-387F-4337-413113BF40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EC710C56-4A50-D924-7A49-30C9FF2174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E367FA2A-956F-4D39-5BED-0A7170DF052D}"/>
                    </a:ext>
                  </a:extLst>
                </p:cNvPr>
                <p:cNvGrpSpPr/>
                <p:nvPr/>
              </p:nvGrpSpPr>
              <p:grpSpPr>
                <a:xfrm>
                  <a:off x="6379334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21275F6A-0DC3-7455-F095-0EE58E29D219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360B5309-589E-FE82-AD34-AF7FB2D72896}"/>
                      </a:ext>
                    </a:extLst>
                  </p:cNvPr>
                  <p:cNvGrpSpPr/>
                  <p:nvPr/>
                </p:nvGrpSpPr>
                <p:grpSpPr>
                  <a:xfrm>
                    <a:off x="193182" y="983193"/>
                    <a:ext cx="5909257" cy="343062"/>
                    <a:chOff x="193182" y="983193"/>
                    <a:chExt cx="5909257" cy="343062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C0C21CFC-D8CC-B390-83C6-4B895837FB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3182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8F9346E6-D198-989B-2248-FD9474D4B1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00777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87E9C5E4-A9C5-9FE5-A310-9EEEBC7A8B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15BFFC8A-85A5-5539-9D6E-B574B6230DA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02439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81D6E0EA-C098-3E57-C442-413B36AB109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C890A85-0AB9-AEDB-F695-4FDB6ECA2FC0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70min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50DCCAC-4939-6F09-45D4-AF071BF65CD8}"/>
                    </a:ext>
                  </a:extLst>
                </p:cNvPr>
                <p:cNvSpPr txBox="1"/>
                <p:nvPr/>
              </p:nvSpPr>
              <p:spPr>
                <a:xfrm>
                  <a:off x="7005961" y="632668"/>
                  <a:ext cx="1558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25hr 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9629163-4FEB-C3FD-ED86-83AC587ADAC3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70min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A4AB525-130D-A68F-4D9B-CAAF9BD2A886}"/>
                    </a:ext>
                  </a:extLst>
                </p:cNvPr>
                <p:cNvSpPr txBox="1"/>
                <p:nvPr/>
              </p:nvSpPr>
              <p:spPr>
                <a:xfrm>
                  <a:off x="10053475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7C387-9CDB-355C-6F2A-8934FEB66DC2}"/>
                </a:ext>
              </a:extLst>
            </p:cNvPr>
            <p:cNvSpPr txBox="1"/>
            <p:nvPr/>
          </p:nvSpPr>
          <p:spPr>
            <a:xfrm>
              <a:off x="2120792" y="1720449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2D3736-7563-A485-ACF7-5B77BC69761C}"/>
                </a:ext>
              </a:extLst>
            </p:cNvPr>
            <p:cNvSpPr txBox="1"/>
            <p:nvPr/>
          </p:nvSpPr>
          <p:spPr>
            <a:xfrm>
              <a:off x="4911355" y="2043351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4C23-C3E1-708A-13A2-3E4BEDF5EB23}"/>
                </a:ext>
              </a:extLst>
            </p:cNvPr>
            <p:cNvSpPr txBox="1"/>
            <p:nvPr/>
          </p:nvSpPr>
          <p:spPr>
            <a:xfrm>
              <a:off x="2431860" y="2022932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33350136-15C9-710F-21C5-7A63BB3F9AB6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7E9B762-0E78-39EB-85B6-5AC99543B52B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FA15D0-E18D-812A-CC6A-D927BC56ECE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A7F1840-69D0-294B-B13B-49C6F15B46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D1A36AA5-0188-F5D0-CD3D-D8F84E91D4CB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C6F3B3D2-FBB3-804C-CFC0-B19A67B48C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979D2E9E-4B2E-48C9-3A95-856824068A4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CCAFC833-BAA8-9A90-CF42-CE4CBD56C4BB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C64CE7B-45F4-C6BE-22BA-A4BBFDAC2A9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8985CD7-6C12-66EF-2410-13CE6925A0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B305423-D062-5762-90F0-F6C2FDBADB9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C338C060-1EC0-1AE2-7B95-278FF9AC2D2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C184D494-050D-11CC-A02E-D5C348A0C48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0802664E-1147-0BC4-EF8E-56E1E5EABE99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F9A7B74-A054-499F-18C5-DD210BFF24C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38F5F07C-B9C1-D0D1-9554-B31BAC317AC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628A0DA4-6DD1-4AAE-A91E-E30783E0B979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E12B66EB-2B62-9C32-F7BD-F60A59E8232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0265669C-9FC9-001E-8283-651FB57623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228F9DA9-A7BC-B18E-94AD-A8C9172E2382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6F5D47-0CD2-8879-3404-AD87500AE16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E8E6CC09-7654-A46F-895C-1DEDC1DE16E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74C7BD94-F056-BA99-42E7-F5482FA49C46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D9AB1E8F-9CD9-5226-ECFD-BC6BDD990C1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5A3FC4B4-F087-E04B-3FE4-D8ECF0876E2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02E9CFAB-3165-6696-9A61-9A7C254D07F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CBE1C026-13CB-E966-57C7-9DAAB09250A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0F6EC29-DFAE-82BE-1DE6-00FBC519E11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1539495-C556-394F-03A9-728467A1C4D6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12C85932-714A-815A-9B06-DBC483EFB44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DFBB8CF6-59C1-A39E-823B-1A82BA354D7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00A3503-54E6-2A8A-D690-725705738CA6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C004358D-2C37-03CB-AC4A-CBC7765E862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EB96D6AD-933F-35D3-75C0-584542AD07E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2D739D95-2D6D-15C8-09CD-104980365D7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409ABB25-3FF6-5522-CC3F-D6D0F02520B4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5947AF3D-06C7-8E87-4847-C583C7DCE95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52B45640-AB1E-306B-08F8-4373A1049F0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146AEB74-93E9-2A30-095A-F4EC5B7EF4F3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B8F48779-ADAE-8BA5-462A-F35176EF5B2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5235B816-0209-5C59-7EA3-845C43D18A5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52B1DECE-719A-2542-60B3-5B53F69D691B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7740C37A-2DF4-4C62-819E-EDA1CAEC779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F1FB2305-3E9C-FA0A-CEFA-10575E9B0EB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323AEA9-005C-A1FF-4BCA-4FBFE4BC34EB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89D16B7-6DD9-FF6B-D0A0-BCA38D20200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2892F44C-2A24-165D-D43E-8CF64C8FE63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BE98DAA9-C68F-3D0B-A1CF-5E8DEBC4EBF4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8C30CF90-580E-98A8-9AFF-4474055722C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9D2E9B97-A4B9-6F31-933D-AC22863E429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164FA90-0ED0-1726-FBDD-4E567914AEBA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2A686D27-0CBB-99E7-CAE2-2BEFD63A66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C7FD3AF-C960-3C3D-A30C-8C63E3770E5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0DC8C1D3-4002-7683-8E12-746F2FCBAAA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2778F1BC-EE39-756D-E9DC-9857827A161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8DBEE6E9-41B6-8397-CEB5-FF1972B3EE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5993C467-1B80-01AB-F41C-0116B250665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C318821B-43FB-D231-139C-ED53DC7FB68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DA42175E-57B6-5863-D569-089EE22A48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86164206-4379-F5F8-16BF-6A2F01EFA041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FEEE2E8-26B0-F4E4-1206-6102E1F0ED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F295EB0B-236D-C2EE-F215-6CC4186FE20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0ABD0B4F-8672-FA63-3875-53917BD1B0A3}"/>
                </a:ext>
              </a:extLst>
            </p:cNvPr>
            <p:cNvGrpSpPr/>
            <p:nvPr/>
          </p:nvGrpSpPr>
          <p:grpSpPr>
            <a:xfrm>
              <a:off x="6781246" y="1724231"/>
              <a:ext cx="6176452" cy="644648"/>
              <a:chOff x="6781246" y="1724231"/>
              <a:chExt cx="6176452" cy="644648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F232F76-20BD-F969-B020-ABDDF0628353}"/>
                  </a:ext>
                </a:extLst>
              </p:cNvPr>
              <p:cNvGrpSpPr/>
              <p:nvPr/>
            </p:nvGrpSpPr>
            <p:grpSpPr>
              <a:xfrm>
                <a:off x="6781246" y="1724231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F2A82D6-4F9A-F864-303F-587FFDB3FE37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37C3AC11-29B5-EB57-AF47-74B0641FB15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553ED85-CE46-9356-73FE-0AF0AC3367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6C5E4399-D67B-F474-21D5-8030E1A789BF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FAEDAFFA-E6A8-B8FF-6F24-4E934BE7C7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F175E8D1-B92D-8C48-3F75-783AB7857C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9ACB69BE-91AF-DDC5-57E2-67A73E9B6829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2605F8C-E57B-22F3-B123-9A902A2042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47F1CB29-D15A-8053-3793-928F284FFFE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E4CDA7AB-FAE9-5E26-2727-173DF1DE4AF9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36" name="TextBox 435">
                    <a:extLst>
                      <a:ext uri="{FF2B5EF4-FFF2-40B4-BE49-F238E27FC236}">
                        <a16:creationId xmlns:a16="http://schemas.microsoft.com/office/drawing/2014/main" id="{775B4CA6-4EB3-9EAD-0C78-A99871FE9CE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60083D66-F3DA-B0C7-2526-703F229AA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18BA6693-461A-60FD-6BC3-61E3AB7390D1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6ED53F5A-33E2-9799-2391-E43053751B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A59E68F3-38AA-A3BB-275D-D5EC51F11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6A922C8E-0DBF-63B7-3075-55E1C5041D55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32" name="TextBox 431">
                    <a:extLst>
                      <a:ext uri="{FF2B5EF4-FFF2-40B4-BE49-F238E27FC236}">
                        <a16:creationId xmlns:a16="http://schemas.microsoft.com/office/drawing/2014/main" id="{8EAC4A6D-3DB2-E630-F2DE-9FED50BE510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146087FA-25BF-317A-91E8-1C09B90B04A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79682420-682A-58E3-8153-666FDD64E065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2C0D2D13-8AFB-0766-5A44-8D5922C6853D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8551D627-5D97-4DE4-A5C4-3F5131986AA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07C73F6E-B1B7-7979-B974-4F87E4710BAD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8934748C-2923-A403-4614-28074428B7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0AE68BFB-770C-88BE-E8E1-13C3752812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22" name="Group 421">
                  <a:extLst>
                    <a:ext uri="{FF2B5EF4-FFF2-40B4-BE49-F238E27FC236}">
                      <a16:creationId xmlns:a16="http://schemas.microsoft.com/office/drawing/2014/main" id="{DE2783A7-4B2A-4CF8-F0E5-52F870824F47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7CB6857-D203-58B6-6A8B-BDC2F360988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887F972A-B400-3A51-7606-436EF71A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3C386BB2-0FD9-63AD-A9BB-5795DEB7FB09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CC92F9C1-7F59-CBF5-1892-C7F3176435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9F803FE9-9D03-36DC-CB5A-B87BC6274EE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97276623-915A-6842-15D6-A76D3BA0DBF0}"/>
                  </a:ext>
                </a:extLst>
              </p:cNvPr>
              <p:cNvGrpSpPr/>
              <p:nvPr/>
            </p:nvGrpSpPr>
            <p:grpSpPr>
              <a:xfrm>
                <a:off x="9880789" y="1724231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445" name="Group 444">
                  <a:extLst>
                    <a:ext uri="{FF2B5EF4-FFF2-40B4-BE49-F238E27FC236}">
                      <a16:creationId xmlns:a16="http://schemas.microsoft.com/office/drawing/2014/main" id="{551C9F82-1C26-9D48-540A-C93101C8B109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91DF3F2E-AC4B-E474-3E85-E146403517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74" name="TextBox 473">
                    <a:extLst>
                      <a:ext uri="{FF2B5EF4-FFF2-40B4-BE49-F238E27FC236}">
                        <a16:creationId xmlns:a16="http://schemas.microsoft.com/office/drawing/2014/main" id="{29EA6D1C-303C-5E7B-9ED0-A38F528FCFE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8FF688FB-2A7B-B2D5-BA85-E500306F61BB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71" name="TextBox 470">
                    <a:extLst>
                      <a:ext uri="{FF2B5EF4-FFF2-40B4-BE49-F238E27FC236}">
                        <a16:creationId xmlns:a16="http://schemas.microsoft.com/office/drawing/2014/main" id="{544A73C2-E060-FF61-FEC8-24375A33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72" name="TextBox 471">
                    <a:extLst>
                      <a:ext uri="{FF2B5EF4-FFF2-40B4-BE49-F238E27FC236}">
                        <a16:creationId xmlns:a16="http://schemas.microsoft.com/office/drawing/2014/main" id="{D5C52417-D56B-2486-0BEA-B9CBF4348AD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58AF4EBB-9FBB-85CF-3B49-8C7905BD0C80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434E0DB8-7D3B-CDB8-28FE-2809FC0920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CA373A6A-4C70-DF33-9AB7-126516B6AFE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741F88B5-6A3B-2EE9-8127-1DBFD4A5B327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67" name="TextBox 466">
                    <a:extLst>
                      <a:ext uri="{FF2B5EF4-FFF2-40B4-BE49-F238E27FC236}">
                        <a16:creationId xmlns:a16="http://schemas.microsoft.com/office/drawing/2014/main" id="{87FA250F-462A-1239-D132-5754128BAC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2FA69765-95CB-3B48-25AF-2BA6D70248B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27AF3A13-DA53-F6B1-3680-C48DFE984AF1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65" name="TextBox 464">
                    <a:extLst>
                      <a:ext uri="{FF2B5EF4-FFF2-40B4-BE49-F238E27FC236}">
                        <a16:creationId xmlns:a16="http://schemas.microsoft.com/office/drawing/2014/main" id="{BBDBB05D-714C-FC08-72A1-9E2DE912E1B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66" name="TextBox 465">
                    <a:extLst>
                      <a:ext uri="{FF2B5EF4-FFF2-40B4-BE49-F238E27FC236}">
                        <a16:creationId xmlns:a16="http://schemas.microsoft.com/office/drawing/2014/main" id="{645618EC-F129-1568-0C3F-AD2B1BB2D0D6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04741DC7-81A8-6C26-E476-010122625A6D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CAD5F4B4-1E63-C5D5-8FC8-6FE504F14CE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58372B85-4759-00CF-A7D8-A0703E6F645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6521196-EAD3-FC2C-E866-0A57A8707ED6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04326BA7-8BED-1EE4-927A-011D75EB7D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880AA0A4-CAB9-E93F-6DAA-8AC6150731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A087675F-98C3-FAC7-672E-E4A0611B1067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59" name="TextBox 458">
                    <a:extLst>
                      <a:ext uri="{FF2B5EF4-FFF2-40B4-BE49-F238E27FC236}">
                        <a16:creationId xmlns:a16="http://schemas.microsoft.com/office/drawing/2014/main" id="{3E5F6DBF-3CF7-8FC3-5400-817123698F5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60" name="TextBox 459">
                    <a:extLst>
                      <a:ext uri="{FF2B5EF4-FFF2-40B4-BE49-F238E27FC236}">
                        <a16:creationId xmlns:a16="http://schemas.microsoft.com/office/drawing/2014/main" id="{78F4A504-70F4-C489-6EE1-960CAE65BDD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2E4C854-8BE5-5916-44C2-8318E849CB93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90CE69AE-8614-7443-B8D2-5087F7CB9AC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D329E846-C8D5-36FB-8523-94DEA91ED32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CCC56F32-45FB-B4E8-A656-AF3C0A9F32D8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7D7D15D8-4B3D-348E-3D99-0A3C41689966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4A564452-5B95-754F-F82C-DD053500490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</p:grp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F0F4C62-7AF9-5892-2100-F30B8E01EF47}"/>
                </a:ext>
              </a:extLst>
            </p:cNvPr>
            <p:cNvSpPr txBox="1"/>
            <p:nvPr/>
          </p:nvSpPr>
          <p:spPr>
            <a:xfrm>
              <a:off x="9860261" y="1398896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A7305BF-8B01-C4D4-A1AB-99AC8C1A1F33}"/>
                </a:ext>
              </a:extLst>
            </p:cNvPr>
            <p:cNvSpPr txBox="1"/>
            <p:nvPr/>
          </p:nvSpPr>
          <p:spPr>
            <a:xfrm>
              <a:off x="12332754" y="1100780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0B0E740A-04F9-372F-35AE-CF70F8B7B70C}"/>
              </a:ext>
            </a:extLst>
          </p:cNvPr>
          <p:cNvSpPr txBox="1"/>
          <p:nvPr/>
        </p:nvSpPr>
        <p:spPr>
          <a:xfrm>
            <a:off x="405246" y="26084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C3A69-B889-0201-2FA0-033147971CE9}"/>
              </a:ext>
            </a:extLst>
          </p:cNvPr>
          <p:cNvSpPr txBox="1"/>
          <p:nvPr/>
        </p:nvSpPr>
        <p:spPr>
          <a:xfrm>
            <a:off x="415972" y="3640046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9AFD5D7D-EA1F-691C-1217-5DC822828E21}"/>
              </a:ext>
            </a:extLst>
          </p:cNvPr>
          <p:cNvGrpSpPr/>
          <p:nvPr/>
        </p:nvGrpSpPr>
        <p:grpSpPr>
          <a:xfrm>
            <a:off x="457200" y="503321"/>
            <a:ext cx="13716000" cy="2793170"/>
            <a:chOff x="346557" y="4077155"/>
            <a:chExt cx="13716000" cy="2793170"/>
          </a:xfrm>
        </p:grpSpPr>
        <p:pic>
          <p:nvPicPr>
            <p:cNvPr id="594" name="Picture 593">
              <a:extLst>
                <a:ext uri="{FF2B5EF4-FFF2-40B4-BE49-F238E27FC236}">
                  <a16:creationId xmlns:a16="http://schemas.microsoft.com/office/drawing/2014/main" id="{BFC0DC3E-C067-EAEB-4B0D-FD545B59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557" y="4774825"/>
              <a:ext cx="13716000" cy="20955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27F6CD-BEFA-9C0A-4570-9CA60396C487}"/>
                </a:ext>
              </a:extLst>
            </p:cNvPr>
            <p:cNvGrpSpPr/>
            <p:nvPr/>
          </p:nvGrpSpPr>
          <p:grpSpPr>
            <a:xfrm>
              <a:off x="555136" y="4077155"/>
              <a:ext cx="12069653" cy="725813"/>
              <a:chOff x="238255" y="600442"/>
              <a:chExt cx="12069653" cy="72581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9C22AD-C277-F0A8-D991-9DB742A712EC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D2F7840-50BC-C45F-7F87-C8DA126FE6A9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E3BA524-46AD-1751-6009-22487A38E4ED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70CCF67B-9762-C84C-D5B3-BBA6069FE386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73B26A7-C189-7F00-9262-2BCE2C6D4A4F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5784EFCD-06FB-B205-628D-06B62A6469FA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C965287-9361-FE71-CAE4-E165F2AE18E9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13102607-C374-C8F1-C1BE-726AC33CFD5F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099569-B1CC-903D-4F54-3183E08E25B6}"/>
                  </a:ext>
                </a:extLst>
              </p:cNvPr>
              <p:cNvGrpSpPr/>
              <p:nvPr/>
            </p:nvGrpSpPr>
            <p:grpSpPr>
              <a:xfrm>
                <a:off x="6424407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A8AC820-D7FB-6348-2502-B31385C72AD0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B387FCA-A232-05A3-38B3-C2835DE141E9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28A42CA-E43A-0E05-7021-D9489F6C2B89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B79D5567-8131-1E99-ED53-038373B3F291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150DE41-C0B4-C528-4DFA-90E191B0203F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B3507ED-655F-9B99-49F5-E158BC803AE5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177F77E5-06FA-C7BD-C8BC-B2FE081B226E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11E0F-AE37-B67B-CC83-FB0AD6F54337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5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DES 70min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120E07-F186-E524-E5B4-63D1000F888A}"/>
                  </a:ext>
                </a:extLst>
              </p:cNvPr>
              <p:cNvSpPr txBox="1"/>
              <p:nvPr/>
            </p:nvSpPr>
            <p:spPr>
              <a:xfrm>
                <a:off x="7063720" y="600442"/>
                <a:ext cx="155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DES 25hr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87F801-3DB7-FF36-3FD1-E2C6891F8C2F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DES 70min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166617-367A-8DF6-F1C4-97408BF11744}"/>
                  </a:ext>
                </a:extLst>
              </p:cNvPr>
              <p:cNvSpPr txBox="1"/>
              <p:nvPr/>
            </p:nvSpPr>
            <p:spPr>
              <a:xfrm>
                <a:off x="1007279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DES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3EE6C36-F660-3DD6-D65C-E59948239EED}"/>
                </a:ext>
              </a:extLst>
            </p:cNvPr>
            <p:cNvGrpSpPr/>
            <p:nvPr/>
          </p:nvGrpSpPr>
          <p:grpSpPr>
            <a:xfrm>
              <a:off x="414680" y="4835648"/>
              <a:ext cx="6161580" cy="661039"/>
              <a:chOff x="587907" y="1081057"/>
              <a:chExt cx="6161580" cy="66103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7603C77-DD2F-1D69-8496-5A0B1F4BD122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638" name="Group 637">
                  <a:extLst>
                    <a:ext uri="{FF2B5EF4-FFF2-40B4-BE49-F238E27FC236}">
                      <a16:creationId xmlns:a16="http://schemas.microsoft.com/office/drawing/2014/main" id="{8DFFC1FD-233D-76F5-7D34-7B36214D0E43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0A7D57A-E75B-C012-935E-FE5C0A19F1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48E00EBE-9F34-33EA-6ED7-CA7D126CCAA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21CCF049-414F-EEF2-E42C-D99715A1E361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BE90E6E6-9AE5-3788-84E0-F3739E41523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BFA1A86E-FD4F-2B0D-B069-65BBE6A0E4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44B36E20-2970-6B18-F6BA-B9DD201DC025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33AC1EB1-B031-4026-BFC4-6A801B15D7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DFEB453C-7615-B80D-6D80-0275DE62B3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871A753B-B636-A4FC-EF1B-E60562E10EA6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AECB685-5819-0B4A-AFE0-52A4C4FC9D5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68AC9BCE-5423-CBEB-482C-CBB5F8F1B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09DA8BA-AED0-31D6-A7AA-AD40322FAF4B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2589A8BC-6ACE-2FDF-6B33-5C4DF9706B0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E41BA671-CF56-0EBA-D9E6-77E811E1C7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C70BEA2-77BA-A9D4-02A9-35B2027E30A4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1EF693FB-A065-21C0-B2EA-4CF6B3D507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2641BCC-FB5E-4126-2A44-ADD2AE05334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82972824-1A7D-8D3B-30E1-317C770759CA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E74D639-1238-8A4C-ADF9-C7454DD751D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67F086EA-6127-D1CF-157A-8B3B737916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140191C2-9FF4-6A49-BB5D-FD35C06B997F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DB9DDEF0-C56E-5B8D-E87D-8F78FAD0FCA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9F28DD52-4FB0-BDD7-8BE2-B2A4C6DDBF6D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E3C2A0-8972-7C32-28A4-4A84BAC9A014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1B6F91C8-4AC8-EE22-7B1D-851290F769C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D3CF0F08-E45A-D6BB-1CBA-08B67F6824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B0E8C335-AEC3-DD59-ADE6-90AF00C07DC0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77953736-00A7-E688-2A87-FE5BD33EC8A6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A27C099-4A7B-42D5-A2DD-9A7EFD6C40A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EE81F3F-DAE6-5F83-5BDF-8C3D1CC57A3D}"/>
                  </a:ext>
                </a:extLst>
              </p:cNvPr>
              <p:cNvGrpSpPr/>
              <p:nvPr/>
            </p:nvGrpSpPr>
            <p:grpSpPr>
              <a:xfrm>
                <a:off x="3672578" y="1081057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B33884F-D65B-4CF1-84A6-D8D00F699993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36" name="TextBox 635">
                    <a:extLst>
                      <a:ext uri="{FF2B5EF4-FFF2-40B4-BE49-F238E27FC236}">
                        <a16:creationId xmlns:a16="http://schemas.microsoft.com/office/drawing/2014/main" id="{7A527874-FDDC-E13C-559C-A97D8D430E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37" name="TextBox 636">
                    <a:extLst>
                      <a:ext uri="{FF2B5EF4-FFF2-40B4-BE49-F238E27FC236}">
                        <a16:creationId xmlns:a16="http://schemas.microsoft.com/office/drawing/2014/main" id="{833E4CB2-81CE-45F5-1949-10A032E6D206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AEB8F8E-A29A-D9C1-ED0F-BC05BAAB0633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34" name="TextBox 633">
                    <a:extLst>
                      <a:ext uri="{FF2B5EF4-FFF2-40B4-BE49-F238E27FC236}">
                        <a16:creationId xmlns:a16="http://schemas.microsoft.com/office/drawing/2014/main" id="{A51E5626-B105-AFDC-D45C-37D39B007E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35" name="TextBox 634">
                    <a:extLst>
                      <a:ext uri="{FF2B5EF4-FFF2-40B4-BE49-F238E27FC236}">
                        <a16:creationId xmlns:a16="http://schemas.microsoft.com/office/drawing/2014/main" id="{9E7E8BDD-F4B1-14CA-7126-64749C1BA9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0257B0B-1865-0077-36E4-FAEC496C211B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32" name="TextBox 631">
                    <a:extLst>
                      <a:ext uri="{FF2B5EF4-FFF2-40B4-BE49-F238E27FC236}">
                        <a16:creationId xmlns:a16="http://schemas.microsoft.com/office/drawing/2014/main" id="{4078B300-D1F7-289B-5550-6A652DAD0B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33" name="TextBox 632">
                    <a:extLst>
                      <a:ext uri="{FF2B5EF4-FFF2-40B4-BE49-F238E27FC236}">
                        <a16:creationId xmlns:a16="http://schemas.microsoft.com/office/drawing/2014/main" id="{7F76E334-53EB-B6CE-0ADE-7A5A52D70AE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CB667CC-96A2-E402-AB8D-03BBE999F589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30" name="TextBox 629">
                    <a:extLst>
                      <a:ext uri="{FF2B5EF4-FFF2-40B4-BE49-F238E27FC236}">
                        <a16:creationId xmlns:a16="http://schemas.microsoft.com/office/drawing/2014/main" id="{C25C9631-5622-26F9-9515-1B9AE5EA356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31" name="TextBox 630">
                    <a:extLst>
                      <a:ext uri="{FF2B5EF4-FFF2-40B4-BE49-F238E27FC236}">
                        <a16:creationId xmlns:a16="http://schemas.microsoft.com/office/drawing/2014/main" id="{AA86F554-0FAA-0C05-9FE2-D3139B7185C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E9056DB2-F8AF-57B8-4BF3-A266BB596EFC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28" name="TextBox 627">
                    <a:extLst>
                      <a:ext uri="{FF2B5EF4-FFF2-40B4-BE49-F238E27FC236}">
                        <a16:creationId xmlns:a16="http://schemas.microsoft.com/office/drawing/2014/main" id="{DD319251-84EE-45FF-6158-41CBB75BBFB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29" name="TextBox 628">
                    <a:extLst>
                      <a:ext uri="{FF2B5EF4-FFF2-40B4-BE49-F238E27FC236}">
                        <a16:creationId xmlns:a16="http://schemas.microsoft.com/office/drawing/2014/main" id="{50CC4F71-8D6B-5BBA-C2AA-B52DEDBA84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862724A4-4F5C-BC82-E1D1-D19CE94397AC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0B4F3AFB-D077-9F21-2A6A-ABDA7768D0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27" name="TextBox 626">
                    <a:extLst>
                      <a:ext uri="{FF2B5EF4-FFF2-40B4-BE49-F238E27FC236}">
                        <a16:creationId xmlns:a16="http://schemas.microsoft.com/office/drawing/2014/main" id="{D046E3DC-952A-63AE-FE29-80424B6285B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F238EBA2-C7B8-DF99-4F97-BAF8B54450E1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24" name="TextBox 623">
                    <a:extLst>
                      <a:ext uri="{FF2B5EF4-FFF2-40B4-BE49-F238E27FC236}">
                        <a16:creationId xmlns:a16="http://schemas.microsoft.com/office/drawing/2014/main" id="{4C064DFC-F3BE-2F37-7EE3-6CC7280FF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25" name="TextBox 624">
                    <a:extLst>
                      <a:ext uri="{FF2B5EF4-FFF2-40B4-BE49-F238E27FC236}">
                        <a16:creationId xmlns:a16="http://schemas.microsoft.com/office/drawing/2014/main" id="{62EAF3CF-B649-8025-1FDF-98231794A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12" name="Group 611">
                  <a:extLst>
                    <a:ext uri="{FF2B5EF4-FFF2-40B4-BE49-F238E27FC236}">
                      <a16:creationId xmlns:a16="http://schemas.microsoft.com/office/drawing/2014/main" id="{62B44A0F-9A72-B03E-BC35-DD19E72BA881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22" name="TextBox 621">
                    <a:extLst>
                      <a:ext uri="{FF2B5EF4-FFF2-40B4-BE49-F238E27FC236}">
                        <a16:creationId xmlns:a16="http://schemas.microsoft.com/office/drawing/2014/main" id="{77D5A01E-E401-7AF8-524A-48914FBBEF6A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23" name="TextBox 622">
                    <a:extLst>
                      <a:ext uri="{FF2B5EF4-FFF2-40B4-BE49-F238E27FC236}">
                        <a16:creationId xmlns:a16="http://schemas.microsoft.com/office/drawing/2014/main" id="{F6B7CD4D-F911-5333-D6F6-9BE6CBA2932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F1366F33-0721-0BFC-E065-C26A16203CFE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20" name="TextBox 619">
                    <a:extLst>
                      <a:ext uri="{FF2B5EF4-FFF2-40B4-BE49-F238E27FC236}">
                        <a16:creationId xmlns:a16="http://schemas.microsoft.com/office/drawing/2014/main" id="{12A4A6C3-858D-3AF4-6009-2E401D4894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21" name="TextBox 620">
                    <a:extLst>
                      <a:ext uri="{FF2B5EF4-FFF2-40B4-BE49-F238E27FC236}">
                        <a16:creationId xmlns:a16="http://schemas.microsoft.com/office/drawing/2014/main" id="{E1C7D654-3F96-6289-E473-88DC75A2560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614" name="Group 613">
                  <a:extLst>
                    <a:ext uri="{FF2B5EF4-FFF2-40B4-BE49-F238E27FC236}">
                      <a16:creationId xmlns:a16="http://schemas.microsoft.com/office/drawing/2014/main" id="{A31D70BD-6307-6935-D0E6-26610FEB303B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618" name="TextBox 617">
                    <a:extLst>
                      <a:ext uri="{FF2B5EF4-FFF2-40B4-BE49-F238E27FC236}">
                        <a16:creationId xmlns:a16="http://schemas.microsoft.com/office/drawing/2014/main" id="{51583560-F593-6CBF-965E-EC083A8D5B4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619" name="TextBox 618">
                    <a:extLst>
                      <a:ext uri="{FF2B5EF4-FFF2-40B4-BE49-F238E27FC236}">
                        <a16:creationId xmlns:a16="http://schemas.microsoft.com/office/drawing/2014/main" id="{8DBC53ED-9229-5674-F9D2-44D534285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DFD2FF8-9595-6D08-5015-E161EB806AF9}"/>
                </a:ext>
              </a:extLst>
            </p:cNvPr>
            <p:cNvGrpSpPr/>
            <p:nvPr/>
          </p:nvGrpSpPr>
          <p:grpSpPr>
            <a:xfrm>
              <a:off x="6611972" y="5464727"/>
              <a:ext cx="6161580" cy="661039"/>
              <a:chOff x="587907" y="1081057"/>
              <a:chExt cx="6161580" cy="661039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5E9D3800-790D-9871-085F-833B6E4EF9CB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BF4E94D0-849F-49B1-4634-816BCDE270E5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8B66AB76-61D6-EA90-4423-3E1DEF0C7E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B426807B-546C-9E28-AB63-94B4F446963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B666D17-8EDE-22B9-9142-CDB27016A70F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C54247D8-DC2E-19B0-79BB-E7C1E67FC0A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6CA800BF-0126-9977-81A5-B85959C74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618EEFB0-9B0B-C36F-7EDC-554E73DF872F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35580512-3E38-7695-0A21-2CDA0009790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4CC3166-4577-C179-B3C0-3B7883CCF8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55386A57-9138-A5A5-59B0-A212EB488B61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6038C7D8-29B7-C077-245C-D6D0DFD11C2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24C71A0-B077-BA12-6E5D-D58948A685E4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0B9C0B8-2923-FBB0-EDCC-FF81D093F2E1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37F6263B-A7D6-5AD3-70F6-D5959161E57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6F4A69A8-4770-E667-5A69-B1566971C0B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9D1D216A-3512-CC3C-789C-963F31D23AAD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518273BF-687C-2E18-4A60-40081D7297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3D30354D-AC91-3244-E5F5-4FD45D21172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778DBA49-D936-7917-37FE-2023ED7474C5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082343D0-26CF-54AF-C477-9243DE871DEC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4B94EFF0-3E1F-D8BB-5D16-83A9A775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4BDE5329-017E-3092-765B-A29E94E4BACE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9F7D806E-E46E-A839-6DF5-49A0A94763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591677C0-EC88-3E0E-D5D6-10983506B00A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5AE45F72-43C6-E286-5A41-1D60FFDAA2E9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5CC4BEC5-52AA-55DE-58F1-2CDFAF01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FF736E2B-3D8B-202C-2FB0-1E6142643F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F86D6475-4506-90DC-A4CF-0BB9BEF4497A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8FE8F031-3B09-F757-81B6-6BAF3453D0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6101964F-BF62-6CD6-B4C4-BCB798E671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DD179120-2576-F39B-DD92-37FB4D3758D5}"/>
                  </a:ext>
                </a:extLst>
              </p:cNvPr>
              <p:cNvGrpSpPr/>
              <p:nvPr/>
            </p:nvGrpSpPr>
            <p:grpSpPr>
              <a:xfrm>
                <a:off x="3672578" y="1081057"/>
                <a:ext cx="3076909" cy="644648"/>
                <a:chOff x="587907" y="1097448"/>
                <a:chExt cx="3076909" cy="644648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15E8F40-8A92-492D-28B2-116686C3AF13}"/>
                    </a:ext>
                  </a:extLst>
                </p:cNvPr>
                <p:cNvGrpSpPr/>
                <p:nvPr/>
              </p:nvGrpSpPr>
              <p:grpSpPr>
                <a:xfrm>
                  <a:off x="2133624" y="1108746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1DE21638-3FF9-0BC0-84A1-18983B2042B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CDFF09A9-CABB-BC1C-C310-810B9FBF0C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97EB7AA9-F9F0-B5AD-54D9-49073687D49C}"/>
                    </a:ext>
                  </a:extLst>
                </p:cNvPr>
                <p:cNvGrpSpPr/>
                <p:nvPr/>
              </p:nvGrpSpPr>
              <p:grpSpPr>
                <a:xfrm>
                  <a:off x="587907" y="109744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609F9ED2-73AD-90F4-C50B-D7FFA2F45F6A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EE440B39-95F8-C867-A3C6-A83961B1EE2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EF4DEC3D-AA3D-7F44-AF0A-60CBAC83D088}"/>
                    </a:ext>
                  </a:extLst>
                </p:cNvPr>
                <p:cNvGrpSpPr/>
                <p:nvPr/>
              </p:nvGrpSpPr>
              <p:grpSpPr>
                <a:xfrm>
                  <a:off x="900573" y="1109571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A407FB1B-BA69-CD86-F1FD-2079521ADC8A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16A165EA-233F-3493-CB59-C3101B0E65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6A013563-6BAC-EAEE-6F76-ADD6F9805245}"/>
                    </a:ext>
                  </a:extLst>
                </p:cNvPr>
                <p:cNvGrpSpPr/>
                <p:nvPr/>
              </p:nvGrpSpPr>
              <p:grpSpPr>
                <a:xfrm>
                  <a:off x="1220763" y="1107920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9DD8DC97-A2F3-2B33-7E05-F024591A4E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35FE60E5-D342-78CF-9B13-7D754E8F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FC1D86C4-3BF2-BDC0-8C97-A2462B715672}"/>
                    </a:ext>
                  </a:extLst>
                </p:cNvPr>
                <p:cNvGrpSpPr/>
                <p:nvPr/>
              </p:nvGrpSpPr>
              <p:grpSpPr>
                <a:xfrm>
                  <a:off x="1512255" y="111531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75C3297B-0679-551C-A903-7E6DA64BDA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E965FD8-2E3D-275C-24DF-38FC21CA77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A7C46CAF-9431-BAE2-EC79-D97D0B96168F}"/>
                    </a:ext>
                  </a:extLst>
                </p:cNvPr>
                <p:cNvGrpSpPr/>
                <p:nvPr/>
              </p:nvGrpSpPr>
              <p:grpSpPr>
                <a:xfrm>
                  <a:off x="1833946" y="110647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03131AFA-25AA-EFC9-EC25-53797E5CC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072B2FB8-34D3-66EE-5D72-E8087B65F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59F77F6B-617A-1499-CDFD-02C90C6992BD}"/>
                    </a:ext>
                  </a:extLst>
                </p:cNvPr>
                <p:cNvGrpSpPr/>
                <p:nvPr/>
              </p:nvGrpSpPr>
              <p:grpSpPr>
                <a:xfrm>
                  <a:off x="2437944" y="1101184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F381CA34-FCD3-1434-78BE-65EB5713AD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FBDCA014-88A1-36AA-331C-52E36D84C0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D991DA23-C4EB-FAA9-0068-A1914BF20FC2}"/>
                    </a:ext>
                  </a:extLst>
                </p:cNvPr>
                <p:cNvGrpSpPr/>
                <p:nvPr/>
              </p:nvGrpSpPr>
              <p:grpSpPr>
                <a:xfrm>
                  <a:off x="2749948" y="1099028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BA15A6E-E65F-D344-BAA3-3FCA5E93580D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E3493D47-7DEF-E4E7-26F0-01BF97F138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5AA36F5C-1B2A-97F3-C8EB-563C949CE9D2}"/>
                    </a:ext>
                  </a:extLst>
                </p:cNvPr>
                <p:cNvGrpSpPr/>
                <p:nvPr/>
              </p:nvGrpSpPr>
              <p:grpSpPr>
                <a:xfrm>
                  <a:off x="3063959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ACE3ED58-11F5-8308-4286-F5388B14D6E0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B92DC7B-552F-7091-7935-E1DC90B7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2D2A1471-DBE8-9E18-C9B6-9AFFE73C4E73}"/>
                    </a:ext>
                  </a:extLst>
                </p:cNvPr>
                <p:cNvGrpSpPr/>
                <p:nvPr/>
              </p:nvGrpSpPr>
              <p:grpSpPr>
                <a:xfrm>
                  <a:off x="3377970" y="1106183"/>
                  <a:ext cx="286846" cy="626783"/>
                  <a:chOff x="605728" y="1082308"/>
                  <a:chExt cx="307362" cy="643839"/>
                </a:xfrm>
              </p:grpSpPr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E2538A4-D07A-1CBD-4153-A98662CE167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082308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04085E4E-6F19-96E6-2A4C-EE657201657B}"/>
                      </a:ext>
                    </a:extLst>
                  </p:cNvPr>
                  <p:cNvSpPr txBox="1"/>
                  <p:nvPr/>
                </p:nvSpPr>
                <p:spPr>
                  <a:xfrm>
                    <a:off x="605728" y="1387593"/>
                    <a:ext cx="307362" cy="338554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*</a:t>
                    </a:r>
                  </a:p>
                </p:txBody>
              </p:sp>
            </p:grpSp>
          </p:grp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5C2055FE-0899-1500-A1CA-ECF4047A33C6}"/>
                </a:ext>
              </a:extLst>
            </p:cNvPr>
            <p:cNvSpPr txBox="1"/>
            <p:nvPr/>
          </p:nvSpPr>
          <p:spPr>
            <a:xfrm>
              <a:off x="2589472" y="5432361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E8E5998A-0622-24A4-EAEF-9F9282500CFA}"/>
                </a:ext>
              </a:extLst>
            </p:cNvPr>
            <p:cNvSpPr txBox="1"/>
            <p:nvPr/>
          </p:nvSpPr>
          <p:spPr>
            <a:xfrm>
              <a:off x="9705645" y="4854572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B3BD4B9A-9C27-3BAA-35C2-E23167F057D7}"/>
                </a:ext>
              </a:extLst>
            </p:cNvPr>
            <p:cNvSpPr txBox="1"/>
            <p:nvPr/>
          </p:nvSpPr>
          <p:spPr>
            <a:xfrm>
              <a:off x="9703065" y="5146454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F193B10-23F9-9B53-0851-FF447C95A5E7}"/>
                </a:ext>
              </a:extLst>
            </p:cNvPr>
            <p:cNvSpPr txBox="1"/>
            <p:nvPr/>
          </p:nvSpPr>
          <p:spPr>
            <a:xfrm>
              <a:off x="9996676" y="4851924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46F30B45-A9B5-D9D6-4506-3003FCE065BF}"/>
                </a:ext>
              </a:extLst>
            </p:cNvPr>
            <p:cNvSpPr txBox="1"/>
            <p:nvPr/>
          </p:nvSpPr>
          <p:spPr>
            <a:xfrm>
              <a:off x="9994096" y="5143806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F589AA7-7D45-D424-05CF-FED0EA63678D}"/>
                </a:ext>
              </a:extLst>
            </p:cNvPr>
            <p:cNvSpPr txBox="1"/>
            <p:nvPr/>
          </p:nvSpPr>
          <p:spPr>
            <a:xfrm>
              <a:off x="11555419" y="4850796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CA0E5AE-AB3A-12AA-E733-EC24FCB9FC47}"/>
                </a:ext>
              </a:extLst>
            </p:cNvPr>
            <p:cNvSpPr txBox="1"/>
            <p:nvPr/>
          </p:nvSpPr>
          <p:spPr>
            <a:xfrm>
              <a:off x="7833251" y="4872280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E7CD309B-266F-F54E-A864-60938CF8A6DE}"/>
                </a:ext>
              </a:extLst>
            </p:cNvPr>
            <p:cNvSpPr txBox="1"/>
            <p:nvPr/>
          </p:nvSpPr>
          <p:spPr>
            <a:xfrm>
              <a:off x="10622932" y="4863714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889F87D9-BB89-6FDA-75A0-26C9322788E9}"/>
                </a:ext>
              </a:extLst>
            </p:cNvPr>
            <p:cNvSpPr txBox="1"/>
            <p:nvPr/>
          </p:nvSpPr>
          <p:spPr>
            <a:xfrm>
              <a:off x="6606308" y="4854202"/>
              <a:ext cx="30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*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6522E18-F9E9-8DA7-5D35-4CC09CBA2E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26" t="37448" b="45656"/>
          <a:stretch/>
        </p:blipFill>
        <p:spPr>
          <a:xfrm>
            <a:off x="13125398" y="2832388"/>
            <a:ext cx="738303" cy="17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CF5B-26E4-F95D-0A2D-714DBD2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E6EEE-EABA-8FE8-4574-2CD7AF3D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259" y="2019582"/>
            <a:ext cx="6269701" cy="3531932"/>
          </a:xfrm>
        </p:spPr>
      </p:pic>
    </p:spTree>
    <p:extLst>
      <p:ext uri="{BB962C8B-B14F-4D97-AF65-F5344CB8AC3E}">
        <p14:creationId xmlns:p14="http://schemas.microsoft.com/office/powerpoint/2010/main" val="33842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276</TotalTime>
  <Words>411</Words>
  <Application>Microsoft Office PowerPoint</Application>
  <PresentationFormat>Custom</PresentationFormat>
  <Paragraphs>371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2023-12-16T17:43:27Z</dcterms:created>
  <dcterms:modified xsi:type="dcterms:W3CDTF">2024-02-06T18:06:02Z</dcterms:modified>
</cp:coreProperties>
</file>