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1" d="100"/>
          <a:sy n="61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AD081343-201C-4767-970E-CB89CE2F7195}"/>
    <pc:docChg chg="modSld">
      <pc:chgData name="Tyler Milewski" userId="d8a66fee8314b92f" providerId="LiveId" clId="{AD081343-201C-4767-970E-CB89CE2F7195}" dt="2024-01-28T15:55:19.612" v="7" actId="1037"/>
      <pc:docMkLst>
        <pc:docMk/>
      </pc:docMkLst>
      <pc:sldChg chg="modSp mod">
        <pc:chgData name="Tyler Milewski" userId="d8a66fee8314b92f" providerId="LiveId" clId="{AD081343-201C-4767-970E-CB89CE2F7195}" dt="2024-01-28T15:55:19.612" v="7" actId="1037"/>
        <pc:sldMkLst>
          <pc:docMk/>
          <pc:sldMk cId="1377846323" sldId="256"/>
        </pc:sldMkLst>
        <pc:spChg chg="mod">
          <ac:chgData name="Tyler Milewski" userId="d8a66fee8314b92f" providerId="LiveId" clId="{AD081343-201C-4767-970E-CB89CE2F7195}" dt="2024-01-28T15:54:57.134" v="1" actId="1037"/>
          <ac:spMkLst>
            <pc:docMk/>
            <pc:sldMk cId="1377846323" sldId="256"/>
            <ac:spMk id="4" creationId="{96408110-1647-C8FA-2DF9-7BAF26CD6A73}"/>
          </ac:spMkLst>
        </pc:spChg>
        <pc:spChg chg="mod">
          <ac:chgData name="Tyler Milewski" userId="d8a66fee8314b92f" providerId="LiveId" clId="{AD081343-201C-4767-970E-CB89CE2F7195}" dt="2024-01-28T15:54:57.134" v="1" actId="1037"/>
          <ac:spMkLst>
            <pc:docMk/>
            <pc:sldMk cId="1377846323" sldId="256"/>
            <ac:spMk id="5" creationId="{23E80B40-33B8-0E8D-FF29-6AA441A7D77A}"/>
          </ac:spMkLst>
        </pc:spChg>
        <pc:cxnChg chg="mod">
          <ac:chgData name="Tyler Milewski" userId="d8a66fee8314b92f" providerId="LiveId" clId="{AD081343-201C-4767-970E-CB89CE2F7195}" dt="2024-01-28T15:55:19.612" v="7" actId="1037"/>
          <ac:cxnSpMkLst>
            <pc:docMk/>
            <pc:sldMk cId="1377846323" sldId="256"/>
            <ac:cxnSpMk id="8" creationId="{E412EDBF-40D8-7E5B-A9A5-3285AA8B33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F665-BD4E-4DC0-90AB-D97CDD56032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A229-01E3-4A0E-AC79-14A8F3EB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D4AC42D-7B5C-A340-9A78-487721846F95}"/>
              </a:ext>
            </a:extLst>
          </p:cNvPr>
          <p:cNvGrpSpPr/>
          <p:nvPr/>
        </p:nvGrpSpPr>
        <p:grpSpPr>
          <a:xfrm>
            <a:off x="609030" y="487345"/>
            <a:ext cx="4572009" cy="4572009"/>
            <a:chOff x="609397" y="489799"/>
            <a:chExt cx="4572009" cy="45720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EEEDCB-3CFC-6215-7A54-1E4B195C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97" y="489799"/>
              <a:ext cx="4572009" cy="4572009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2F0CA3-D283-5480-6864-D6E594B6DED4}"/>
                </a:ext>
              </a:extLst>
            </p:cNvPr>
            <p:cNvGrpSpPr/>
            <p:nvPr/>
          </p:nvGrpSpPr>
          <p:grpSpPr>
            <a:xfrm>
              <a:off x="1094452" y="637679"/>
              <a:ext cx="3539350" cy="2501530"/>
              <a:chOff x="1094452" y="637679"/>
              <a:chExt cx="3539350" cy="25015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02A302D-741E-A6C1-3A4B-DA7A45E92935}"/>
                  </a:ext>
                </a:extLst>
              </p:cNvPr>
              <p:cNvGrpSpPr/>
              <p:nvPr/>
            </p:nvGrpSpPr>
            <p:grpSpPr>
              <a:xfrm>
                <a:off x="1101486" y="637679"/>
                <a:ext cx="3532316" cy="210841"/>
                <a:chOff x="1101486" y="637679"/>
                <a:chExt cx="3532316" cy="21084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0870F-9EE8-56BF-4DAD-7E808CE20CD2}"/>
                    </a:ext>
                  </a:extLst>
                </p:cNvPr>
                <p:cNvSpPr txBox="1"/>
                <p:nvPr/>
              </p:nvSpPr>
              <p:spPr>
                <a:xfrm>
                  <a:off x="1101486" y="64357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2AAD07-2935-8CC2-F808-06DC16FE9D2B}"/>
                    </a:ext>
                  </a:extLst>
                </p:cNvPr>
                <p:cNvSpPr txBox="1"/>
                <p:nvPr/>
              </p:nvSpPr>
              <p:spPr>
                <a:xfrm>
                  <a:off x="2077199" y="637679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2DAA51-A9CB-2BE0-DE1C-AEF851BAC83C}"/>
                    </a:ext>
                  </a:extLst>
                </p:cNvPr>
                <p:cNvSpPr txBox="1"/>
                <p:nvPr/>
              </p:nvSpPr>
              <p:spPr>
                <a:xfrm>
                  <a:off x="3391669" y="648465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21ED93-E22A-227C-F9FC-DB70D3713547}"/>
                    </a:ext>
                  </a:extLst>
                </p:cNvPr>
                <p:cNvSpPr txBox="1"/>
                <p:nvPr/>
              </p:nvSpPr>
              <p:spPr>
                <a:xfrm>
                  <a:off x="4367382" y="64256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12D26D2-A057-128A-415D-6C060AC9862D}"/>
                  </a:ext>
                </a:extLst>
              </p:cNvPr>
              <p:cNvGrpSpPr/>
              <p:nvPr/>
            </p:nvGrpSpPr>
            <p:grpSpPr>
              <a:xfrm>
                <a:off x="1094452" y="2928368"/>
                <a:ext cx="3532316" cy="210841"/>
                <a:chOff x="1101486" y="637679"/>
                <a:chExt cx="3532316" cy="21084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5878283-7D3A-5DE7-F037-2CCE85521F0E}"/>
                    </a:ext>
                  </a:extLst>
                </p:cNvPr>
                <p:cNvSpPr txBox="1"/>
                <p:nvPr/>
              </p:nvSpPr>
              <p:spPr>
                <a:xfrm>
                  <a:off x="1101486" y="64357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9C2FBE-4026-9610-8F4B-4424913F3F22}"/>
                    </a:ext>
                  </a:extLst>
                </p:cNvPr>
                <p:cNvSpPr txBox="1"/>
                <p:nvPr/>
              </p:nvSpPr>
              <p:spPr>
                <a:xfrm>
                  <a:off x="2077199" y="637679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C055FD9-79F9-90AF-00A0-DBBC7F6C8C98}"/>
                    </a:ext>
                  </a:extLst>
                </p:cNvPr>
                <p:cNvSpPr txBox="1"/>
                <p:nvPr/>
              </p:nvSpPr>
              <p:spPr>
                <a:xfrm>
                  <a:off x="3391669" y="648465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3438D3-0520-2A98-B273-E3F8B57E80A8}"/>
                    </a:ext>
                  </a:extLst>
                </p:cNvPr>
                <p:cNvSpPr txBox="1"/>
                <p:nvPr/>
              </p:nvSpPr>
              <p:spPr>
                <a:xfrm>
                  <a:off x="4367382" y="64256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408110-1647-C8FA-2DF9-7BAF26CD6A73}"/>
              </a:ext>
            </a:extLst>
          </p:cNvPr>
          <p:cNvSpPr txBox="1"/>
          <p:nvPr/>
        </p:nvSpPr>
        <p:spPr>
          <a:xfrm>
            <a:off x="16263" y="677845"/>
            <a:ext cx="553998" cy="41910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70 min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0B40-33B8-0E8D-FF29-6AA441A7D77A}"/>
              </a:ext>
            </a:extLst>
          </p:cNvPr>
          <p:cNvSpPr txBox="1"/>
          <p:nvPr/>
        </p:nvSpPr>
        <p:spPr>
          <a:xfrm>
            <a:off x="16106" y="5394643"/>
            <a:ext cx="553998" cy="419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25 </a:t>
            </a:r>
            <a:r>
              <a:rPr lang="en-US" sz="2400" b="1" dirty="0" err="1"/>
              <a:t>hr</a:t>
            </a:r>
            <a:endParaRPr lang="en-US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9AB171-86F6-2EBD-6078-64FC88CC6D5B}"/>
              </a:ext>
            </a:extLst>
          </p:cNvPr>
          <p:cNvCxnSpPr>
            <a:cxnSpLocks/>
          </p:cNvCxnSpPr>
          <p:nvPr/>
        </p:nvCxnSpPr>
        <p:spPr>
          <a:xfrm>
            <a:off x="-286108" y="5149432"/>
            <a:ext cx="1108363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C09047-B66F-3EF8-BA82-0EFF8AC6556E}"/>
              </a:ext>
            </a:extLst>
          </p:cNvPr>
          <p:cNvSpPr txBox="1"/>
          <p:nvPr/>
        </p:nvSpPr>
        <p:spPr>
          <a:xfrm>
            <a:off x="962519" y="25680"/>
            <a:ext cx="386503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ATP Metabolism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12EDBF-40D8-7E5B-A9A5-3285AA8B3319}"/>
              </a:ext>
            </a:extLst>
          </p:cNvPr>
          <p:cNvCxnSpPr>
            <a:cxnSpLocks/>
          </p:cNvCxnSpPr>
          <p:nvPr/>
        </p:nvCxnSpPr>
        <p:spPr>
          <a:xfrm>
            <a:off x="5271340" y="-238307"/>
            <a:ext cx="0" cy="10313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D1CDFA-6EDC-D0C4-5479-29A5A6743F8E}"/>
              </a:ext>
            </a:extLst>
          </p:cNvPr>
          <p:cNvSpPr txBox="1"/>
          <p:nvPr/>
        </p:nvSpPr>
        <p:spPr>
          <a:xfrm>
            <a:off x="5683869" y="25680"/>
            <a:ext cx="386503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Myelin Regulation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D690DD-C111-A2C0-F8C9-D85704EAE34A}"/>
              </a:ext>
            </a:extLst>
          </p:cNvPr>
          <p:cNvGrpSpPr/>
          <p:nvPr/>
        </p:nvGrpSpPr>
        <p:grpSpPr>
          <a:xfrm>
            <a:off x="609397" y="5204138"/>
            <a:ext cx="4572009" cy="4572009"/>
            <a:chOff x="609033" y="5204139"/>
            <a:chExt cx="4572009" cy="45720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67E778-37F9-92DC-4D9F-E3340218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033" y="5204139"/>
              <a:ext cx="4572009" cy="4572009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D34C9A2-AD17-4B1F-E7F6-C0A9099D51C3}"/>
                </a:ext>
              </a:extLst>
            </p:cNvPr>
            <p:cNvGrpSpPr/>
            <p:nvPr/>
          </p:nvGrpSpPr>
          <p:grpSpPr>
            <a:xfrm>
              <a:off x="1102704" y="5349322"/>
              <a:ext cx="3539350" cy="2501530"/>
              <a:chOff x="1094452" y="637679"/>
              <a:chExt cx="3539350" cy="250153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4522529-3188-9CA2-B5B7-DB8FED45464A}"/>
                  </a:ext>
                </a:extLst>
              </p:cNvPr>
              <p:cNvGrpSpPr/>
              <p:nvPr/>
            </p:nvGrpSpPr>
            <p:grpSpPr>
              <a:xfrm>
                <a:off x="1101486" y="637679"/>
                <a:ext cx="3532316" cy="210841"/>
                <a:chOff x="1101486" y="637679"/>
                <a:chExt cx="3532316" cy="21084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8A65945-746E-26C8-D108-7795C76681C9}"/>
                    </a:ext>
                  </a:extLst>
                </p:cNvPr>
                <p:cNvSpPr txBox="1"/>
                <p:nvPr/>
              </p:nvSpPr>
              <p:spPr>
                <a:xfrm>
                  <a:off x="1101486" y="64357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F8738F3-7DAA-8273-5095-D1518A82341F}"/>
                    </a:ext>
                  </a:extLst>
                </p:cNvPr>
                <p:cNvSpPr txBox="1"/>
                <p:nvPr/>
              </p:nvSpPr>
              <p:spPr>
                <a:xfrm>
                  <a:off x="2077199" y="637679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8BFE474-CC4A-7DC4-A46F-D933DD0E6B1B}"/>
                    </a:ext>
                  </a:extLst>
                </p:cNvPr>
                <p:cNvSpPr txBox="1"/>
                <p:nvPr/>
              </p:nvSpPr>
              <p:spPr>
                <a:xfrm>
                  <a:off x="3391669" y="648465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1BA43E-A2CE-A4CF-0BC3-99DA0DA0F759}"/>
                    </a:ext>
                  </a:extLst>
                </p:cNvPr>
                <p:cNvSpPr txBox="1"/>
                <p:nvPr/>
              </p:nvSpPr>
              <p:spPr>
                <a:xfrm>
                  <a:off x="4367382" y="64256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0E2C135-8CB9-C393-82D0-2B4C6626F6D4}"/>
                  </a:ext>
                </a:extLst>
              </p:cNvPr>
              <p:cNvGrpSpPr/>
              <p:nvPr/>
            </p:nvGrpSpPr>
            <p:grpSpPr>
              <a:xfrm>
                <a:off x="1094452" y="2928368"/>
                <a:ext cx="3532316" cy="210841"/>
                <a:chOff x="1101486" y="637679"/>
                <a:chExt cx="3532316" cy="21084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889DDEA-8374-C628-4CAD-60D00EB3EC8D}"/>
                    </a:ext>
                  </a:extLst>
                </p:cNvPr>
                <p:cNvSpPr txBox="1"/>
                <p:nvPr/>
              </p:nvSpPr>
              <p:spPr>
                <a:xfrm>
                  <a:off x="1101486" y="64357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25F41CD-989F-139D-9B84-9B81ABB90B9B}"/>
                    </a:ext>
                  </a:extLst>
                </p:cNvPr>
                <p:cNvSpPr txBox="1"/>
                <p:nvPr/>
              </p:nvSpPr>
              <p:spPr>
                <a:xfrm>
                  <a:off x="2077199" y="637679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043380F-9F29-4858-E99A-57F7E328BB3E}"/>
                    </a:ext>
                  </a:extLst>
                </p:cNvPr>
                <p:cNvSpPr txBox="1"/>
                <p:nvPr/>
              </p:nvSpPr>
              <p:spPr>
                <a:xfrm>
                  <a:off x="3391669" y="648465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78E08A-C747-8C24-25E8-21EC64E9BC84}"/>
                    </a:ext>
                  </a:extLst>
                </p:cNvPr>
                <p:cNvSpPr txBox="1"/>
                <p:nvPr/>
              </p:nvSpPr>
              <p:spPr>
                <a:xfrm>
                  <a:off x="4367382" y="64256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F43493-AA68-E25F-C44F-AAAF8DA86D93}"/>
              </a:ext>
            </a:extLst>
          </p:cNvPr>
          <p:cNvGrpSpPr/>
          <p:nvPr/>
        </p:nvGrpSpPr>
        <p:grpSpPr>
          <a:xfrm>
            <a:off x="5323819" y="487344"/>
            <a:ext cx="4572009" cy="4572009"/>
            <a:chOff x="10007591" y="492939"/>
            <a:chExt cx="4572009" cy="457200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92225B-7BA1-E4AD-FCD2-69FAA159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7591" y="492939"/>
              <a:ext cx="4572009" cy="4572009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05A344-A79B-3A1F-C5D2-130D79D468F1}"/>
                </a:ext>
              </a:extLst>
            </p:cNvPr>
            <p:cNvGrpSpPr/>
            <p:nvPr/>
          </p:nvGrpSpPr>
          <p:grpSpPr>
            <a:xfrm>
              <a:off x="10493516" y="639573"/>
              <a:ext cx="3532316" cy="210841"/>
              <a:chOff x="1101486" y="637679"/>
              <a:chExt cx="3532316" cy="21084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15E87-D604-4564-3EFF-CDD97B10EB8F}"/>
                  </a:ext>
                </a:extLst>
              </p:cNvPr>
              <p:cNvSpPr txBox="1"/>
              <p:nvPr/>
            </p:nvSpPr>
            <p:spPr>
              <a:xfrm>
                <a:off x="1101486" y="643577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7030A0"/>
                    </a:solidFill>
                  </a:rPr>
                  <a:t>↑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E85E9D-CFAC-29D4-20A0-EFCBC80D4E0C}"/>
                  </a:ext>
                </a:extLst>
              </p:cNvPr>
              <p:cNvSpPr txBox="1"/>
              <p:nvPr/>
            </p:nvSpPr>
            <p:spPr>
              <a:xfrm>
                <a:off x="2077199" y="637679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↑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385861-5555-6DED-0527-F3BDFD8B70CC}"/>
                  </a:ext>
                </a:extLst>
              </p:cNvPr>
              <p:cNvSpPr txBox="1"/>
              <p:nvPr/>
            </p:nvSpPr>
            <p:spPr>
              <a:xfrm>
                <a:off x="3391669" y="648465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7030A0"/>
                    </a:solidFill>
                  </a:rPr>
                  <a:t>↑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991BDA-F315-9EB7-881B-1A15C02E673B}"/>
                  </a:ext>
                </a:extLst>
              </p:cNvPr>
              <p:cNvSpPr txBox="1"/>
              <p:nvPr/>
            </p:nvSpPr>
            <p:spPr>
              <a:xfrm>
                <a:off x="4367382" y="642567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↑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AC9A3EF-ECB0-2E6C-9722-51F725970A34}"/>
                </a:ext>
              </a:extLst>
            </p:cNvPr>
            <p:cNvGrpSpPr/>
            <p:nvPr/>
          </p:nvGrpSpPr>
          <p:grpSpPr>
            <a:xfrm>
              <a:off x="10497821" y="2926222"/>
              <a:ext cx="3532316" cy="210841"/>
              <a:chOff x="1101486" y="637679"/>
              <a:chExt cx="3532316" cy="2108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C653D2-5460-2F68-E2D5-B0EA6A18DEED}"/>
                  </a:ext>
                </a:extLst>
              </p:cNvPr>
              <p:cNvSpPr txBox="1"/>
              <p:nvPr/>
            </p:nvSpPr>
            <p:spPr>
              <a:xfrm>
                <a:off x="1101486" y="643577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7030A0"/>
                    </a:solidFill>
                  </a:rPr>
                  <a:t>↑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C4E671-DE39-DD94-5BAB-5F716CE95C2B}"/>
                  </a:ext>
                </a:extLst>
              </p:cNvPr>
              <p:cNvSpPr txBox="1"/>
              <p:nvPr/>
            </p:nvSpPr>
            <p:spPr>
              <a:xfrm>
                <a:off x="2077199" y="637679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↑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E2822B-A907-07B0-D3EE-EA54C695A9E8}"/>
                  </a:ext>
                </a:extLst>
              </p:cNvPr>
              <p:cNvSpPr txBox="1"/>
              <p:nvPr/>
            </p:nvSpPr>
            <p:spPr>
              <a:xfrm>
                <a:off x="3391669" y="648465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7030A0"/>
                    </a:solidFill>
                  </a:rPr>
                  <a:t>↑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BA945B-7ED6-8489-16D5-E6D7164C7B61}"/>
                  </a:ext>
                </a:extLst>
              </p:cNvPr>
              <p:cNvSpPr txBox="1"/>
              <p:nvPr/>
            </p:nvSpPr>
            <p:spPr>
              <a:xfrm>
                <a:off x="4367382" y="642567"/>
                <a:ext cx="26642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FF0000"/>
                    </a:solidFill>
                  </a:rPr>
                  <a:t>↑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B39397-A783-E7DB-41FA-34537A997246}"/>
              </a:ext>
            </a:extLst>
          </p:cNvPr>
          <p:cNvGrpSpPr/>
          <p:nvPr/>
        </p:nvGrpSpPr>
        <p:grpSpPr>
          <a:xfrm>
            <a:off x="5330015" y="5204137"/>
            <a:ext cx="4572009" cy="4572009"/>
            <a:chOff x="10007591" y="5204138"/>
            <a:chExt cx="4572009" cy="457200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E9BBCB1-105E-93E1-5774-2AD3855B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07591" y="5204138"/>
              <a:ext cx="4572009" cy="4572009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FD272E-64D6-B54F-0914-8A7E117100C9}"/>
                </a:ext>
              </a:extLst>
            </p:cNvPr>
            <p:cNvGrpSpPr/>
            <p:nvPr/>
          </p:nvGrpSpPr>
          <p:grpSpPr>
            <a:xfrm>
              <a:off x="10493516" y="5349322"/>
              <a:ext cx="3539350" cy="2501530"/>
              <a:chOff x="1094452" y="637679"/>
              <a:chExt cx="3539350" cy="250153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80CC7A-3E40-F0FE-67E3-600DBFCD209E}"/>
                  </a:ext>
                </a:extLst>
              </p:cNvPr>
              <p:cNvGrpSpPr/>
              <p:nvPr/>
            </p:nvGrpSpPr>
            <p:grpSpPr>
              <a:xfrm>
                <a:off x="1101486" y="637679"/>
                <a:ext cx="3532316" cy="210841"/>
                <a:chOff x="1101486" y="637679"/>
                <a:chExt cx="3532316" cy="210841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A3D67-1D32-2B5A-70D3-47E7BC47C010}"/>
                    </a:ext>
                  </a:extLst>
                </p:cNvPr>
                <p:cNvSpPr txBox="1"/>
                <p:nvPr/>
              </p:nvSpPr>
              <p:spPr>
                <a:xfrm>
                  <a:off x="1101486" y="64357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2FEB55D-2A82-FBCA-9528-F0990131041B}"/>
                    </a:ext>
                  </a:extLst>
                </p:cNvPr>
                <p:cNvSpPr txBox="1"/>
                <p:nvPr/>
              </p:nvSpPr>
              <p:spPr>
                <a:xfrm>
                  <a:off x="2077199" y="637679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4F2551F-93DF-608F-FEA2-4A4BE593B3B2}"/>
                    </a:ext>
                  </a:extLst>
                </p:cNvPr>
                <p:cNvSpPr txBox="1"/>
                <p:nvPr/>
              </p:nvSpPr>
              <p:spPr>
                <a:xfrm>
                  <a:off x="3391669" y="648465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EF96133-137B-E4F3-41BF-D6994D9D5513}"/>
                    </a:ext>
                  </a:extLst>
                </p:cNvPr>
                <p:cNvSpPr txBox="1"/>
                <p:nvPr/>
              </p:nvSpPr>
              <p:spPr>
                <a:xfrm>
                  <a:off x="4367382" y="64256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E9E112E-54F3-02CD-E8E1-1CDD053E4080}"/>
                  </a:ext>
                </a:extLst>
              </p:cNvPr>
              <p:cNvGrpSpPr/>
              <p:nvPr/>
            </p:nvGrpSpPr>
            <p:grpSpPr>
              <a:xfrm>
                <a:off x="1094452" y="2928368"/>
                <a:ext cx="3532316" cy="210841"/>
                <a:chOff x="1101486" y="637679"/>
                <a:chExt cx="3532316" cy="210841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199C1DB-D7C9-C192-3B9E-21D053C4E3A0}"/>
                    </a:ext>
                  </a:extLst>
                </p:cNvPr>
                <p:cNvSpPr txBox="1"/>
                <p:nvPr/>
              </p:nvSpPr>
              <p:spPr>
                <a:xfrm>
                  <a:off x="1101486" y="64357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A8A8265-EECF-1293-2BEA-A36E6A385CA6}"/>
                    </a:ext>
                  </a:extLst>
                </p:cNvPr>
                <p:cNvSpPr txBox="1"/>
                <p:nvPr/>
              </p:nvSpPr>
              <p:spPr>
                <a:xfrm>
                  <a:off x="2077199" y="637679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821054-289B-3B0C-09D6-FA2588EA78D6}"/>
                    </a:ext>
                  </a:extLst>
                </p:cNvPr>
                <p:cNvSpPr txBox="1"/>
                <p:nvPr/>
              </p:nvSpPr>
              <p:spPr>
                <a:xfrm>
                  <a:off x="3391669" y="648465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7030A0"/>
                      </a:solidFill>
                    </a:rPr>
                    <a:t>↑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9EB81B5-35B8-E130-9952-3D1924C7AA6F}"/>
                    </a:ext>
                  </a:extLst>
                </p:cNvPr>
                <p:cNvSpPr txBox="1"/>
                <p:nvPr/>
              </p:nvSpPr>
              <p:spPr>
                <a:xfrm>
                  <a:off x="4367382" y="642567"/>
                  <a:ext cx="26642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↑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7784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40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2024-01-28T15:48:34Z</dcterms:created>
  <dcterms:modified xsi:type="dcterms:W3CDTF">2024-01-28T16:02:22Z</dcterms:modified>
</cp:coreProperties>
</file>