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ADA63225-3704-4ED7-AB8D-FBA0AB58D6E0}"/>
    <pc:docChg chg="custSel modSld">
      <pc:chgData name="Tyler Milewski" userId="d8a66fee8314b92f" providerId="LiveId" clId="{ADA63225-3704-4ED7-AB8D-FBA0AB58D6E0}" dt="2023-12-16T19:05:57.911" v="1" actId="478"/>
      <pc:docMkLst>
        <pc:docMk/>
      </pc:docMkLst>
      <pc:sldChg chg="delSp mod">
        <pc:chgData name="Tyler Milewski" userId="d8a66fee8314b92f" providerId="LiveId" clId="{ADA63225-3704-4ED7-AB8D-FBA0AB58D6E0}" dt="2023-12-16T19:05:57.911" v="1" actId="478"/>
        <pc:sldMkLst>
          <pc:docMk/>
          <pc:sldMk cId="221866749" sldId="256"/>
        </pc:sldMkLst>
        <pc:spChg chg="del">
          <ac:chgData name="Tyler Milewski" userId="d8a66fee8314b92f" providerId="LiveId" clId="{ADA63225-3704-4ED7-AB8D-FBA0AB58D6E0}" dt="2023-12-16T19:05:57.911" v="1" actId="478"/>
          <ac:spMkLst>
            <pc:docMk/>
            <pc:sldMk cId="221866749" sldId="256"/>
            <ac:spMk id="198" creationId="{C100156E-542C-D412-A8D5-56CD93F5D6F7}"/>
          </ac:spMkLst>
        </pc:spChg>
        <pc:picChg chg="del">
          <ac:chgData name="Tyler Milewski" userId="d8a66fee8314b92f" providerId="LiveId" clId="{ADA63225-3704-4ED7-AB8D-FBA0AB58D6E0}" dt="2023-12-16T19:05:53.883" v="0" actId="478"/>
          <ac:picMkLst>
            <pc:docMk/>
            <pc:sldMk cId="221866749" sldId="256"/>
            <ac:picMk id="208" creationId="{4139F6D4-7CAC-1296-0C38-D625811A39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6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0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1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FC7E-BFA0-4D06-9EF3-77D23FEE14F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205038D-465E-99EC-B4C3-02612103F22A}"/>
              </a:ext>
            </a:extLst>
          </p:cNvPr>
          <p:cNvGrpSpPr/>
          <p:nvPr/>
        </p:nvGrpSpPr>
        <p:grpSpPr>
          <a:xfrm>
            <a:off x="0" y="682713"/>
            <a:ext cx="13716000" cy="2973713"/>
            <a:chOff x="0" y="600442"/>
            <a:chExt cx="13716000" cy="2973713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33CF2442-9D6B-34C2-BE84-876E7AC71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6255"/>
              <a:ext cx="13716000" cy="2247900"/>
            </a:xfrm>
            <a:prstGeom prst="rect">
              <a:avLst/>
            </a:prstGeom>
          </p:spPr>
        </p:pic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5527DFA-BE3E-2D08-51A1-2C090F549B6D}"/>
                </a:ext>
              </a:extLst>
            </p:cNvPr>
            <p:cNvGrpSpPr/>
            <p:nvPr/>
          </p:nvGrpSpPr>
          <p:grpSpPr>
            <a:xfrm>
              <a:off x="238255" y="600442"/>
              <a:ext cx="12050336" cy="725813"/>
              <a:chOff x="238255" y="600442"/>
              <a:chExt cx="12050336" cy="7258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B2DD103-2A94-70B8-48A9-6A7ED7AE6C31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4C311EF-EF85-CAD1-55E0-53CB4A61339B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0BCD7190-3696-7E16-B8DC-B04A861CE343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124E632-8D9E-9F6E-07EA-6F32569E3758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F01D024-0A4F-A0EC-F9F8-5E14C6AF2D1B}"/>
                      </a:ext>
                    </a:extLst>
                  </p:cNvPr>
                  <p:cNvCxnSpPr/>
                  <p:nvPr/>
                </p:nvCxnSpPr>
                <p:spPr>
                  <a:xfrm>
                    <a:off x="3045850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AC9D6680-9461-A8DD-5270-7ADAE92C23C6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F98E4082-B79F-9149-7742-D26765B85EBA}"/>
                      </a:ext>
                    </a:extLst>
                  </p:cNvPr>
                  <p:cNvCxnSpPr/>
                  <p:nvPr/>
                </p:nvCxnSpPr>
                <p:spPr>
                  <a:xfrm>
                    <a:off x="6121756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6ABF1EB0-90B6-9B44-637C-A9E1841D5EAC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C4EECA2-E59D-E21E-EC79-855249EA385F}"/>
                  </a:ext>
                </a:extLst>
              </p:cNvPr>
              <p:cNvGrpSpPr/>
              <p:nvPr/>
            </p:nvGrpSpPr>
            <p:grpSpPr>
              <a:xfrm>
                <a:off x="6379334" y="983193"/>
                <a:ext cx="5909257" cy="343062"/>
                <a:chOff x="193182" y="983193"/>
                <a:chExt cx="5909257" cy="343062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14E903E-C21C-E8D6-FE6B-08B21BDC7FE8}"/>
                    </a:ext>
                  </a:extLst>
                </p:cNvPr>
                <p:cNvCxnSpPr/>
                <p:nvPr/>
              </p:nvCxnSpPr>
              <p:spPr>
                <a:xfrm>
                  <a:off x="193182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1198DCC4-17D8-51D6-8D3C-DB22D59558A4}"/>
                    </a:ext>
                  </a:extLst>
                </p:cNvPr>
                <p:cNvGrpSpPr/>
                <p:nvPr/>
              </p:nvGrpSpPr>
              <p:grpSpPr>
                <a:xfrm>
                  <a:off x="193182" y="983193"/>
                  <a:ext cx="5909257" cy="343062"/>
                  <a:chOff x="193182" y="983193"/>
                  <a:chExt cx="5909257" cy="343062"/>
                </a:xfrm>
              </p:grpSpPr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F85C6D63-5D6F-63A2-A184-A26C157F5DDE}"/>
                      </a:ext>
                    </a:extLst>
                  </p:cNvPr>
                  <p:cNvCxnSpPr/>
                  <p:nvPr/>
                </p:nvCxnSpPr>
                <p:spPr>
                  <a:xfrm>
                    <a:off x="193182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9617AA-A084-43C6-B65E-8FA791154028}"/>
                      </a:ext>
                    </a:extLst>
                  </p:cNvPr>
                  <p:cNvCxnSpPr/>
                  <p:nvPr/>
                </p:nvCxnSpPr>
                <p:spPr>
                  <a:xfrm>
                    <a:off x="3000777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AC40BDD6-48DD-53A1-3058-22362890BCF3}"/>
                      </a:ext>
                    </a:extLst>
                  </p:cNvPr>
                  <p:cNvCxnSpPr/>
                  <p:nvPr/>
                </p:nvCxnSpPr>
                <p:spPr>
                  <a:xfrm>
                    <a:off x="3294844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A5E7BC6B-F9B5-1768-5E0C-631D9E44D16A}"/>
                      </a:ext>
                    </a:extLst>
                  </p:cNvPr>
                  <p:cNvCxnSpPr/>
                  <p:nvPr/>
                </p:nvCxnSpPr>
                <p:spPr>
                  <a:xfrm>
                    <a:off x="6102439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4C2CF73-9275-EBF2-74A1-7CDE647A4821}"/>
                      </a:ext>
                    </a:extLst>
                  </p:cNvPr>
                  <p:cNvCxnSpPr/>
                  <p:nvPr/>
                </p:nvCxnSpPr>
                <p:spPr>
                  <a:xfrm>
                    <a:off x="3294844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FB90628-16D8-1BE2-D13B-F8491AED6AF9}"/>
                  </a:ext>
                </a:extLst>
              </p:cNvPr>
              <p:cNvSpPr txBox="1"/>
              <p:nvPr/>
            </p:nvSpPr>
            <p:spPr>
              <a:xfrm>
                <a:off x="837184" y="600726"/>
                <a:ext cx="166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ASC 70min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B770CE7-813D-7BDB-5870-E6F8D68C4E28}"/>
                  </a:ext>
                </a:extLst>
              </p:cNvPr>
              <p:cNvSpPr txBox="1"/>
              <p:nvPr/>
            </p:nvSpPr>
            <p:spPr>
              <a:xfrm>
                <a:off x="7005961" y="632668"/>
                <a:ext cx="1558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ASC 25hr 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7ED245F-B33B-CA7E-F51E-5D59E3E20079}"/>
                  </a:ext>
                </a:extLst>
              </p:cNvPr>
              <p:cNvSpPr txBox="1"/>
              <p:nvPr/>
            </p:nvSpPr>
            <p:spPr>
              <a:xfrm>
                <a:off x="3950452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ASC 70min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0127A3-71DD-B8F8-640D-1AB24EA41E9F}"/>
                  </a:ext>
                </a:extLst>
              </p:cNvPr>
              <p:cNvSpPr txBox="1"/>
              <p:nvPr/>
            </p:nvSpPr>
            <p:spPr>
              <a:xfrm>
                <a:off x="10053475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ASC 25 </a:t>
                </a:r>
                <a:r>
                  <a:rPr lang="en-US" dirty="0" err="1"/>
                  <a:t>hr</a:t>
                </a:r>
                <a:r>
                  <a:rPr lang="en-US" dirty="0"/>
                  <a:t> </a:t>
                </a: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4652617-BA58-DC85-3B7E-19A56BCA4E6A}"/>
              </a:ext>
            </a:extLst>
          </p:cNvPr>
          <p:cNvGrpSpPr/>
          <p:nvPr/>
        </p:nvGrpSpPr>
        <p:grpSpPr>
          <a:xfrm>
            <a:off x="0" y="4039566"/>
            <a:ext cx="13716000" cy="2595809"/>
            <a:chOff x="0" y="3917216"/>
            <a:chExt cx="13716000" cy="2595809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2A05DD9-5DA3-8A8C-95FF-8D26EEDAF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08025"/>
              <a:ext cx="13716000" cy="1905000"/>
            </a:xfrm>
            <a:prstGeom prst="rect">
              <a:avLst/>
            </a:prstGeom>
          </p:spPr>
        </p:pic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A280A489-3BD4-332C-74B1-1B1BE94314F6}"/>
                </a:ext>
              </a:extLst>
            </p:cNvPr>
            <p:cNvGrpSpPr/>
            <p:nvPr/>
          </p:nvGrpSpPr>
          <p:grpSpPr>
            <a:xfrm>
              <a:off x="218938" y="3917216"/>
              <a:ext cx="12069653" cy="725813"/>
              <a:chOff x="238255" y="600442"/>
              <a:chExt cx="12069653" cy="725813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D6747E6-A769-CBE6-0F36-53D3D190D37A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E22018D7-4E57-5014-2DBD-CC6EEE2BE92F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0E48CBE7-28DD-3996-E9FD-48617922D45D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894C9A55-7122-94DB-B627-BFCC96BF4DFD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CD66530D-B9B6-9952-4018-D6D291BE4CCB}"/>
                      </a:ext>
                    </a:extLst>
                  </p:cNvPr>
                  <p:cNvCxnSpPr/>
                  <p:nvPr/>
                </p:nvCxnSpPr>
                <p:spPr>
                  <a:xfrm>
                    <a:off x="3045850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20E9C813-2585-3092-315E-264E8C843F66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F9E48F50-3CD8-437C-9225-C4A8D2F2476C}"/>
                      </a:ext>
                    </a:extLst>
                  </p:cNvPr>
                  <p:cNvCxnSpPr/>
                  <p:nvPr/>
                </p:nvCxnSpPr>
                <p:spPr>
                  <a:xfrm>
                    <a:off x="6121756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11FA276B-ADBC-BA7D-3339-3F6D72CE533B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BAE06BA9-E31B-CAE9-E2AE-8D2BEDCC8F2B}"/>
                  </a:ext>
                </a:extLst>
              </p:cNvPr>
              <p:cNvGrpSpPr/>
              <p:nvPr/>
            </p:nvGrpSpPr>
            <p:grpSpPr>
              <a:xfrm>
                <a:off x="6424407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EA926576-B469-ED55-6113-912235919604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7BAD018B-231F-8891-28AB-B5D248D1F820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FA8CE078-23F2-AA73-46E9-D77161EA196E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8F96963A-B0DC-13C0-2AA4-DC0BFA1333F8}"/>
                      </a:ext>
                    </a:extLst>
                  </p:cNvPr>
                  <p:cNvCxnSpPr/>
                  <p:nvPr/>
                </p:nvCxnSpPr>
                <p:spPr>
                  <a:xfrm>
                    <a:off x="3045850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6DD69843-CDA2-4EA3-8B1E-0F4469BA6A49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F63C593A-E5F4-1D62-311B-10390A53AF23}"/>
                      </a:ext>
                    </a:extLst>
                  </p:cNvPr>
                  <p:cNvCxnSpPr/>
                  <p:nvPr/>
                </p:nvCxnSpPr>
                <p:spPr>
                  <a:xfrm>
                    <a:off x="6121756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7970291B-1CEF-10A3-DB48-5FB9FBF084EE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EA8E13E-C71C-688A-598A-CA2473CE94C1}"/>
                  </a:ext>
                </a:extLst>
              </p:cNvPr>
              <p:cNvSpPr txBox="1"/>
              <p:nvPr/>
            </p:nvSpPr>
            <p:spPr>
              <a:xfrm>
                <a:off x="837184" y="600726"/>
                <a:ext cx="165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DES 70min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6D6B3D-F047-D814-5F1E-B460A371E3EE}"/>
                  </a:ext>
                </a:extLst>
              </p:cNvPr>
              <p:cNvSpPr txBox="1"/>
              <p:nvPr/>
            </p:nvSpPr>
            <p:spPr>
              <a:xfrm>
                <a:off x="7063720" y="600442"/>
                <a:ext cx="1554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DES 25hr 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9A7B1DF-4E15-0538-8547-D9EF9EA42949}"/>
                  </a:ext>
                </a:extLst>
              </p:cNvPr>
              <p:cNvSpPr txBox="1"/>
              <p:nvPr/>
            </p:nvSpPr>
            <p:spPr>
              <a:xfrm>
                <a:off x="3950452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DES 70min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1673843-B946-2EF6-8FBE-F3CD9C0AB463}"/>
                  </a:ext>
                </a:extLst>
              </p:cNvPr>
              <p:cNvSpPr txBox="1"/>
              <p:nvPr/>
            </p:nvSpPr>
            <p:spPr>
              <a:xfrm>
                <a:off x="10072792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DES 25 </a:t>
                </a:r>
                <a:r>
                  <a:rPr lang="en-US" dirty="0" err="1"/>
                  <a:t>hr</a:t>
                </a:r>
                <a:r>
                  <a:rPr lang="en-US" dirty="0"/>
                  <a:t> </a:t>
                </a:r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A8B9CB4-8E31-A9DC-FE01-5F6878C3230A}"/>
              </a:ext>
            </a:extLst>
          </p:cNvPr>
          <p:cNvSpPr txBox="1"/>
          <p:nvPr/>
        </p:nvSpPr>
        <p:spPr>
          <a:xfrm>
            <a:off x="10468" y="383092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5A3813A-FA71-9F84-1239-90C3343244E7}"/>
              </a:ext>
            </a:extLst>
          </p:cNvPr>
          <p:cNvSpPr txBox="1"/>
          <p:nvPr/>
        </p:nvSpPr>
        <p:spPr>
          <a:xfrm>
            <a:off x="10468" y="3747965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2186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</TotalTime>
  <Words>30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2023-12-16T17:43:27Z</dcterms:created>
  <dcterms:modified xsi:type="dcterms:W3CDTF">2023-12-16T19:05:59Z</dcterms:modified>
</cp:coreProperties>
</file>