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ilewski" userId="d8a66fee8314b92f" providerId="LiveId" clId="{7BF4607A-D8B5-42C8-A8DD-49D3053FB33C}"/>
    <pc:docChg chg="modSld">
      <pc:chgData name="Tyler Milewski" userId="d8a66fee8314b92f" providerId="LiveId" clId="{7BF4607A-D8B5-42C8-A8DD-49D3053FB33C}" dt="2023-12-09T21:43:01.563" v="2" actId="403"/>
      <pc:docMkLst>
        <pc:docMk/>
      </pc:docMkLst>
      <pc:sldChg chg="modSp mod">
        <pc:chgData name="Tyler Milewski" userId="d8a66fee8314b92f" providerId="LiveId" clId="{7BF4607A-D8B5-42C8-A8DD-49D3053FB33C}" dt="2023-12-09T21:43:01.563" v="2" actId="403"/>
        <pc:sldMkLst>
          <pc:docMk/>
          <pc:sldMk cId="4113069019" sldId="256"/>
        </pc:sldMkLst>
        <pc:spChg chg="mod">
          <ac:chgData name="Tyler Milewski" userId="d8a66fee8314b92f" providerId="LiveId" clId="{7BF4607A-D8B5-42C8-A8DD-49D3053FB33C}" dt="2023-12-09T21:42:51.907" v="0" actId="403"/>
          <ac:spMkLst>
            <pc:docMk/>
            <pc:sldMk cId="4113069019" sldId="256"/>
            <ac:spMk id="14" creationId="{83DBC7B2-8A39-E317-0221-0EE3C17E1F3D}"/>
          </ac:spMkLst>
        </pc:spChg>
        <pc:spChg chg="mod">
          <ac:chgData name="Tyler Milewski" userId="d8a66fee8314b92f" providerId="LiveId" clId="{7BF4607A-D8B5-42C8-A8DD-49D3053FB33C}" dt="2023-12-09T21:42:57.211" v="1" actId="403"/>
          <ac:spMkLst>
            <pc:docMk/>
            <pc:sldMk cId="4113069019" sldId="256"/>
            <ac:spMk id="15" creationId="{1B331B7A-33EF-D46E-FFA2-F977ACE6F17D}"/>
          </ac:spMkLst>
        </pc:spChg>
        <pc:spChg chg="mod">
          <ac:chgData name="Tyler Milewski" userId="d8a66fee8314b92f" providerId="LiveId" clId="{7BF4607A-D8B5-42C8-A8DD-49D3053FB33C}" dt="2023-12-09T21:43:01.563" v="2" actId="403"/>
          <ac:spMkLst>
            <pc:docMk/>
            <pc:sldMk cId="4113069019" sldId="256"/>
            <ac:spMk id="16" creationId="{6DEE4B5A-4134-EA38-8B39-A3311A7F75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6C28-9BB3-45AD-B6F8-5EF772259F2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BB22-ED8E-4625-B957-8A9D3E82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4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6C28-9BB3-45AD-B6F8-5EF772259F2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BB22-ED8E-4625-B957-8A9D3E82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6C28-9BB3-45AD-B6F8-5EF772259F2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BB22-ED8E-4625-B957-8A9D3E82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5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6C28-9BB3-45AD-B6F8-5EF772259F2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BB22-ED8E-4625-B957-8A9D3E82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6C28-9BB3-45AD-B6F8-5EF772259F2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BB22-ED8E-4625-B957-8A9D3E82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9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6C28-9BB3-45AD-B6F8-5EF772259F2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BB22-ED8E-4625-B957-8A9D3E82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6C28-9BB3-45AD-B6F8-5EF772259F2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BB22-ED8E-4625-B957-8A9D3E82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6C28-9BB3-45AD-B6F8-5EF772259F2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BB22-ED8E-4625-B957-8A9D3E82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5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6C28-9BB3-45AD-B6F8-5EF772259F2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BB22-ED8E-4625-B957-8A9D3E82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5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6C28-9BB3-45AD-B6F8-5EF772259F2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BB22-ED8E-4625-B957-8A9D3E82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6C28-9BB3-45AD-B6F8-5EF772259F2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BB22-ED8E-4625-B957-8A9D3E82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8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26C28-9BB3-45AD-B6F8-5EF772259F2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2BB22-ED8E-4625-B957-8A9D3E82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7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7A2A2F-AF5C-405F-FFA2-C30CCE97F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57" y="731106"/>
            <a:ext cx="5207468" cy="59198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DBC7B2-8A39-E317-0221-0EE3C17E1F3D}"/>
              </a:ext>
            </a:extLst>
          </p:cNvPr>
          <p:cNvSpPr txBox="1"/>
          <p:nvPr/>
        </p:nvSpPr>
        <p:spPr>
          <a:xfrm>
            <a:off x="405457" y="361774"/>
            <a:ext cx="2739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A) Social Reorganization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331B7A-33EF-D46E-FFA2-F977ACE6F17D}"/>
              </a:ext>
            </a:extLst>
          </p:cNvPr>
          <p:cNvSpPr txBox="1"/>
          <p:nvPr/>
        </p:nvSpPr>
        <p:spPr>
          <a:xfrm>
            <a:off x="5888965" y="302935"/>
            <a:ext cx="291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B) 70 min Example Matrix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E4B5A-4134-EA38-8B39-A3311A7F7543}"/>
              </a:ext>
            </a:extLst>
          </p:cNvPr>
          <p:cNvSpPr txBox="1"/>
          <p:nvPr/>
        </p:nvSpPr>
        <p:spPr>
          <a:xfrm>
            <a:off x="5888965" y="3443108"/>
            <a:ext cx="2740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C) 25 </a:t>
            </a:r>
            <a:r>
              <a:rPr lang="en-US" sz="2000" dirty="0" err="1"/>
              <a:t>hr</a:t>
            </a:r>
            <a:r>
              <a:rPr lang="en-US" sz="2000" dirty="0"/>
              <a:t> Example Matrix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7E049C-CF42-8911-478D-9B7DC9A47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533" y="667845"/>
            <a:ext cx="5701751" cy="27141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C22AD9-2652-7CA3-235E-0460A23FF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533" y="3808516"/>
            <a:ext cx="5705856" cy="27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6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16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1</cp:revision>
  <dcterms:created xsi:type="dcterms:W3CDTF">2023-12-09T21:27:52Z</dcterms:created>
  <dcterms:modified xsi:type="dcterms:W3CDTF">2023-12-09T21:43:03Z</dcterms:modified>
</cp:coreProperties>
</file>