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Roman City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Reconstruction of Roman Athens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0" y="2106613"/>
            <a:ext cx="7363176" cy="4141787"/>
          </a:xfrm>
        </p:spPr>
      </p:pic>
      <p:sp>
        <p:nvSpPr>
          <p:cNvPr id="4" name="AutoShape 2" descr="https://qph.ec.quoracdn.net/main-qimg-350ffe340fb62d69759fdcaff0d38d01.webp"/>
          <p:cNvSpPr>
            <a:spLocks noChangeAspect="1" noChangeArrowheads="1"/>
          </p:cNvSpPr>
          <p:nvPr/>
        </p:nvSpPr>
        <p:spPr bwMode="auto">
          <a:xfrm>
            <a:off x="798511" y="848182"/>
            <a:ext cx="2390313" cy="23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qph.ec.quoracdn.net/main-qimg-350ffe340fb62d69759fdcaff0d38d0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qph.ec.quoracdn.net/main-qimg-220396848fa9ce5c5772270296c664e9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Hippodamian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Hippodamus</a:t>
            </a:r>
            <a:r>
              <a:rPr lang="en-US" dirty="0" smtClean="0"/>
              <a:t> of Miletus (498-408 BC)</a:t>
            </a:r>
          </a:p>
          <a:p>
            <a:r>
              <a:rPr lang="en-US" dirty="0" smtClean="0"/>
              <a:t>Roman military camps inherited this system</a:t>
            </a:r>
          </a:p>
          <a:p>
            <a:r>
              <a:rPr lang="en-US" dirty="0" smtClean="0"/>
              <a:t>Most </a:t>
            </a:r>
            <a:r>
              <a:rPr lang="en-US" i="1" dirty="0" smtClean="0"/>
              <a:t>colina</a:t>
            </a:r>
            <a:r>
              <a:rPr lang="en-US" dirty="0" smtClean="0"/>
              <a:t> or colonies were founded my military veterans who were used to this system.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612"/>
            <a:ext cx="4155311" cy="2759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98" y="4098613"/>
            <a:ext cx="3772006" cy="2759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091" y="4096858"/>
            <a:ext cx="4247909" cy="27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32" y="215437"/>
            <a:ext cx="2493420" cy="1400530"/>
          </a:xfrm>
        </p:spPr>
        <p:txBody>
          <a:bodyPr/>
          <a:lstStyle/>
          <a:p>
            <a:r>
              <a:rPr lang="en-US" dirty="0" smtClean="0"/>
              <a:t>Roman </a:t>
            </a:r>
            <a:r>
              <a:rPr lang="en-US" i="1" dirty="0" err="1" smtClean="0"/>
              <a:t>castra</a:t>
            </a:r>
            <a:r>
              <a:rPr lang="en-US" dirty="0" smtClean="0"/>
              <a:t> or fort on Hadrian’s Wall in Britain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29" y="277792"/>
            <a:ext cx="9501871" cy="6580208"/>
          </a:xfrm>
        </p:spPr>
      </p:pic>
    </p:spTree>
    <p:extLst>
      <p:ext uri="{BB962C8B-B14F-4D97-AF65-F5344CB8AC3E}">
        <p14:creationId xmlns:p14="http://schemas.microsoft.com/office/powerpoint/2010/main" val="24109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371" y="400632"/>
            <a:ext cx="9404723" cy="1400530"/>
          </a:xfrm>
        </p:spPr>
        <p:txBody>
          <a:bodyPr/>
          <a:lstStyle/>
          <a:p>
            <a:r>
              <a:rPr lang="en-US" dirty="0" smtClean="0"/>
              <a:t>Roman Center of Florence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71" y="1279003"/>
            <a:ext cx="9155277" cy="5578997"/>
          </a:xfrm>
        </p:spPr>
      </p:pic>
    </p:spTree>
    <p:extLst>
      <p:ext uri="{BB962C8B-B14F-4D97-AF65-F5344CB8AC3E}">
        <p14:creationId xmlns:p14="http://schemas.microsoft.com/office/powerpoint/2010/main" val="31831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3080"/>
            <a:ext cx="8946541" cy="4706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main roads</a:t>
            </a:r>
          </a:p>
          <a:p>
            <a:pPr lvl="1"/>
            <a:r>
              <a:rPr lang="en-US" dirty="0" smtClean="0"/>
              <a:t>Cardo Maximus which runs North-South</a:t>
            </a:r>
          </a:p>
          <a:p>
            <a:pPr lvl="1"/>
            <a:r>
              <a:rPr lang="en-US" dirty="0" err="1" smtClean="0"/>
              <a:t>Decumanus</a:t>
            </a:r>
            <a:r>
              <a:rPr lang="en-US" dirty="0" smtClean="0"/>
              <a:t> Maximus which runs East-West</a:t>
            </a:r>
          </a:p>
          <a:p>
            <a:r>
              <a:rPr lang="en-US" dirty="0" smtClean="0"/>
              <a:t>Cardo Maximus</a:t>
            </a:r>
          </a:p>
          <a:p>
            <a:pPr lvl="1"/>
            <a:r>
              <a:rPr lang="en-US" dirty="0" smtClean="0"/>
              <a:t>Hub of economic life</a:t>
            </a:r>
          </a:p>
          <a:p>
            <a:pPr lvl="1"/>
            <a:r>
              <a:rPr lang="en-US" dirty="0" smtClean="0"/>
              <a:t>Cardo roughly means hinge or axis</a:t>
            </a:r>
          </a:p>
          <a:p>
            <a:r>
              <a:rPr lang="en-US" dirty="0" err="1" smtClean="0"/>
              <a:t>Decumanus</a:t>
            </a:r>
            <a:r>
              <a:rPr lang="en-US" dirty="0" smtClean="0"/>
              <a:t> Maximus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decimana</a:t>
            </a:r>
            <a:r>
              <a:rPr lang="en-US" dirty="0"/>
              <a:t> </a:t>
            </a:r>
            <a:r>
              <a:rPr lang="en-US" dirty="0" smtClean="0"/>
              <a:t>(tenth) because it separated the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r>
              <a:rPr lang="en-US" dirty="0" smtClean="0"/>
              <a:t> cohorts in legionary encampments</a:t>
            </a:r>
          </a:p>
          <a:p>
            <a:r>
              <a:rPr lang="en-US" dirty="0" smtClean="0"/>
              <a:t>Intersect at the </a:t>
            </a:r>
            <a:r>
              <a:rPr lang="en-US" dirty="0" err="1" smtClean="0"/>
              <a:t>Groma</a:t>
            </a:r>
            <a:endParaRPr lang="en-US" dirty="0" smtClean="0"/>
          </a:p>
          <a:p>
            <a:pPr lvl="1"/>
            <a:r>
              <a:rPr lang="en-US" dirty="0" smtClean="0"/>
              <a:t>Surveying tool with a cross of plumb lines</a:t>
            </a:r>
          </a:p>
          <a:p>
            <a:pPr lvl="1"/>
            <a:r>
              <a:rPr lang="en-US" dirty="0" smtClean="0"/>
              <a:t>Placed at center to survey the possible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118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Roman City Structure</vt:lpstr>
      <vt:lpstr>Digital Reconstruction of Roman Athens</vt:lpstr>
      <vt:lpstr>Hippodamian grid</vt:lpstr>
      <vt:lpstr>Roman castra or fort on Hadrian’s Wall in Britain</vt:lpstr>
      <vt:lpstr>Roman Center of Florence</vt:lpstr>
      <vt:lpstr>Basic Layout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City Structure</dc:title>
  <dc:creator>Ty Marking</dc:creator>
  <cp:lastModifiedBy>Ty Marking</cp:lastModifiedBy>
  <cp:revision>8</cp:revision>
  <dcterms:created xsi:type="dcterms:W3CDTF">2017-04-19T02:18:32Z</dcterms:created>
  <dcterms:modified xsi:type="dcterms:W3CDTF">2017-04-19T05:21:13Z</dcterms:modified>
</cp:coreProperties>
</file>