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7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b1345f3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b1345f3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at Style Infographics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5007000" y="656125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rect b="b" l="l" r="r" t="t"/>
              <a:pathLst>
                <a:path extrusionOk="0" h="7357" w="34737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rect b="b" l="l" r="r" t="t"/>
              <a:pathLst>
                <a:path extrusionOk="0" h="14712" w="34191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rect b="b" l="l" r="r" t="t"/>
              <a:pathLst>
                <a:path extrusionOk="0" h="22078" w="33656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rect b="b" l="l" r="r" t="t"/>
              <a:pathLst>
                <a:path extrusionOk="0" h="29434" w="3311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2028324"/>
            <a:ext cx="3030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Project Name</a:t>
            </a:r>
            <a:endParaRPr b="0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5007000" y="2424679"/>
            <a:ext cx="30303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Team Details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Name and Phone Number of all the members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rect b="b" l="l" r="r" t="t"/>
            <a:pathLst>
              <a:path extrusionOk="0" h="18909" w="18924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rect b="b" l="l" r="r" t="t"/>
            <a:pathLst>
              <a:path extrusionOk="0" h="13998" w="13998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rect b="b" l="l" r="r" t="t"/>
            <a:pathLst>
              <a:path extrusionOk="0" fill="none" h="7920" w="7922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rect b="b" l="l" r="r" t="t"/>
            <a:pathLst>
              <a:path extrusionOk="0" fill="none" h="3788" w="379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rect b="b" l="l" r="r" t="t"/>
            <a:pathLst>
              <a:path extrusionOk="0" fill="none" h="3774" w="3774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rect b="b" l="l" r="r" t="t"/>
            <a:pathLst>
              <a:path extrusionOk="0" h="18909" w="18909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rect b="b" l="l" r="r" t="t"/>
            <a:pathLst>
              <a:path extrusionOk="0" fill="none" h="2921" w="2919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rect b="b" l="l" r="r" t="t"/>
            <a:pathLst>
              <a:path extrusionOk="0" fill="none" h="2486" w="5556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rect b="b" l="l" r="r" t="t"/>
            <a:pathLst>
              <a:path extrusionOk="0" fill="none" h="8550" w="855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rect b="b" l="l" r="r" t="t"/>
            <a:pathLst>
              <a:path extrusionOk="0" fill="none" h="3370" w="1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rect b="b" l="l" r="r" t="t"/>
            <a:pathLst>
              <a:path extrusionOk="0" h="18909" w="18925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rect b="b" l="l" r="r" t="t"/>
            <a:pathLst>
              <a:path extrusionOk="0" fill="none" h="6933" w="6932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rect b="b" l="l" r="r" t="t"/>
            <a:pathLst>
              <a:path extrusionOk="0" fill="none" h="4013" w="4013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rect b="b" l="l" r="r" t="t"/>
            <a:pathLst>
              <a:path extrusionOk="0" fill="none" h="1364" w="1363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rect b="b" l="l" r="r" t="t"/>
            <a:pathLst>
              <a:path extrusionOk="0" h="18909" w="1891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rect b="b" l="l" r="r" t="t"/>
            <a:pathLst>
              <a:path extrusionOk="0" fill="none" h="7696" w="771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rect b="b" l="l" r="r" t="t"/>
            <a:pathLst>
              <a:path extrusionOk="0" fill="none" h="1708" w="1932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rect b="b" l="l" r="r" t="t"/>
            <a:pathLst>
              <a:path extrusionOk="0" fill="none" h="1858" w="1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Describe what and how?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Describe what and how?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Describe what and how?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Describe what and how?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rect b="b" l="l" r="r" t="t"/>
              <a:pathLst>
                <a:path extrusionOk="0" h="1418" w="3133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Image and Role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 3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rect b="b" l="l" r="r" t="t"/>
              <a:pathLst>
                <a:path extrusionOk="0" h="1418" w="3134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Image and Role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 4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rect b="b" l="l" r="r" t="t"/>
              <a:pathLst>
                <a:path extrusionOk="0" h="1409" w="3133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Image and Role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 1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rect b="b" l="l" r="r" t="t"/>
              <a:pathLst>
                <a:path extrusionOk="0" h="1409" w="3134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Image and Role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 2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Tools and Technology used in the project.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rect b="b" l="l" r="r" t="t"/>
              <a:pathLst>
                <a:path extrusionOk="0" h="4541" w="3867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rect b="b" l="l" r="r" t="t"/>
              <a:pathLst>
                <a:path extrusionOk="0" h="5691" w="4393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rect b="b" l="l" r="r" t="t"/>
              <a:pathLst>
                <a:path extrusionOk="0" h="12407" w="7287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relevant is the project is to the theme?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rect b="b" l="l" r="r" t="t"/>
              <a:pathLst>
                <a:path extrusionOk="0" h="4412" w="5652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rect b="b" l="l" r="r" t="t"/>
              <a:pathLst>
                <a:path extrusionOk="0" h="3847" w="4522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rect b="b" l="l" r="r" t="t"/>
              <a:pathLst>
                <a:path extrusionOk="0" h="7297" w="12838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Describe the problem statement here.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rect b="b" l="l" r="r" t="t"/>
              <a:pathLst>
                <a:path extrusionOk="0" h="5612" w="4402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rect b="b" l="l" r="r" t="t"/>
              <a:pathLst>
                <a:path extrusionOk="0" h="4542" w="3877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rect b="b" l="l" r="r" t="t"/>
              <a:pathLst>
                <a:path extrusionOk="0" h="12437" w="7337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rect b="b" l="l" r="r" t="t"/>
            <a:pathLst>
              <a:path extrusionOk="0" h="1498" w="1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Describe your solution here briefly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rect b="b" l="l" r="r" t="t"/>
              <a:pathLst>
                <a:path extrusionOk="0" h="3887" w="4561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rect b="b" l="l" r="r" t="t"/>
              <a:pathLst>
                <a:path extrusionOk="0" h="4383" w="5572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rect b="b" l="l" r="r" t="t"/>
              <a:pathLst>
                <a:path extrusionOk="0" h="7327" w="12788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Tech4</a:t>
            </a:r>
            <a:endParaRPr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same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rect b="b" l="l" r="r" t="t"/>
            <a:pathLst>
              <a:path extrusionOk="0" h="6176" w="27903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rect b="b" l="l" r="r" t="t"/>
            <a:pathLst>
              <a:path extrusionOk="0" h="4939" w="17546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435796" y="3186369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435787" y="3095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Tech3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rect b="b" l="l" r="r" t="t"/>
            <a:pathLst>
              <a:path extrusionOk="0" h="8109" w="10358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same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35796" y="2296378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22094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Tech2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499843" y="20834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same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rect b="b" l="l" r="r" t="t"/>
            <a:pathLst>
              <a:path extrusionOk="0" h="8108" w="27903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35796" y="1315317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Tech1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rect b="b" l="l" r="r" t="t"/>
            <a:pathLst>
              <a:path extrusionOk="0" h="8098" w="10358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rect b="b" l="l" r="r" t="t"/>
            <a:pathLst>
              <a:path extrusionOk="0" h="4929" w="17546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10863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same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rect b="b" l="l" r="r" t="t"/>
            <a:pathLst>
              <a:path extrusionOk="0" h="6898" w="3548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rect b="b" l="l" r="r" t="t"/>
              <a:pathLst>
                <a:path extrusionOk="0" h="839" w="849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rect b="b" l="l" r="r" t="t"/>
              <a:pathLst>
                <a:path extrusionOk="0" h="839" w="84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rect b="b" l="l" r="r" t="t"/>
              <a:pathLst>
                <a:path extrusionOk="0" h="4683" w="5715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rect b="b" l="l" r="r" t="t"/>
              <a:pathLst>
                <a:path extrusionOk="0" h="839" w="839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rect b="b" l="l" r="r" t="t"/>
            <a:pathLst>
              <a:path extrusionOk="0" h="5732" w="5808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rect b="b" l="l" r="r" t="t"/>
              <a:pathLst>
                <a:path extrusionOk="0" h="4877" w="4867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rect b="b" l="l" r="r" t="t"/>
              <a:pathLst>
                <a:path extrusionOk="0" h="2404" w="2394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rect b="b" l="l" r="r" t="t"/>
              <a:pathLst>
                <a:path extrusionOk="0" h="2966" w="2977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rect b="b" l="l" r="r" t="t"/>
            <a:pathLst>
              <a:path extrusionOk="0" h="5911" w="4653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rect b="b" l="l" r="r" t="t"/>
            <a:pathLst>
              <a:path extrusionOk="0" h="216" w="1095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rect b="b" l="l" r="r" t="t"/>
            <a:pathLst>
              <a:path extrusionOk="0" h="6974" w="14651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rect b="b" l="l" r="r" t="t"/>
            <a:pathLst>
              <a:path extrusionOk="0" h="3487" w="7209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rect b="b" l="l" r="r" t="t"/>
            <a:pathLst>
              <a:path extrusionOk="0" h="2262" w="2669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rect b="b" l="l" r="r" t="t"/>
            <a:pathLst>
              <a:path extrusionOk="0" h="2262" w="2659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rect b="b" l="l" r="r" t="t"/>
              <a:pathLst>
                <a:path extrusionOk="0" h="3385" w="12085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rect b="b" l="l" r="r" t="t"/>
              <a:pathLst>
                <a:path extrusionOk="0" h="3396" w="12085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rect b="b" l="l" r="r" t="t"/>
              <a:pathLst>
                <a:path extrusionOk="0" h="3222" w="12065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Search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rect b="b" l="l" r="r" t="t"/>
              <a:pathLst>
                <a:path extrusionOk="0" h="3396" w="12065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Engage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how your solution is unique and original.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Why the problem you are catering is needed to be solved.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rect b="b" l="l" r="r" t="t"/>
                <a:pathLst>
                  <a:path extrusionOk="0" h="8199" w="30018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rect b="b" l="l" r="r" t="t"/>
                <a:pathLst>
                  <a:path extrusionOk="0" h="8198" w="31634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Description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Description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93868"/>
            <a:ext cx="8038697" cy="760245"/>
            <a:chOff x="552650" y="2893868"/>
            <a:chExt cx="8038697" cy="760245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rect b="b" l="l" r="r" t="t"/>
                <a:pathLst>
                  <a:path extrusionOk="0" h="8200" w="29225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rect b="b" l="l" r="r" t="t"/>
                <a:pathLst>
                  <a:path extrusionOk="0" h="8200" w="31634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216410" y="28948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Description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Description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18"/>
          <p:cNvSpPr txBox="1"/>
          <p:nvPr>
            <p:ph type="title"/>
          </p:nvPr>
        </p:nvSpPr>
        <p:spPr>
          <a:xfrm>
            <a:off x="1793100" y="692585"/>
            <a:ext cx="5601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</a:rPr>
              <a:t>(You can modify percentage according to your requirement)</a:t>
            </a:r>
            <a:endParaRPr b="0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rect b="b" l="l" r="r" t="t"/>
                <a:pathLst>
                  <a:path extrusionOk="0" h="2091" w="1201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your project affects the market?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rect b="b" l="l" r="r" t="t"/>
                <a:pathLst>
                  <a:path extrusionOk="0" h="6466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rect b="b" l="l" r="r" t="t"/>
                <a:pathLst>
                  <a:path extrusionOk="0" h="2096" w="1201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rect b="b" l="l" r="r" t="t"/>
                <a:pathLst>
                  <a:path extrusionOk="0" h="5285" w="19996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</a:t>
              </a: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 plan on maintaining a stable finance model?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rect b="b" l="l" r="r" t="t"/>
                <a:pathLst>
                  <a:path extrusionOk="0" h="6474" w="3967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rect b="b" l="l" r="r" t="t"/>
                <a:pathLst>
                  <a:path extrusionOk="0" h="2091" w="121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rect b="b" l="l" r="r" t="t"/>
                <a:pathLst>
                  <a:path extrusionOk="0" h="5275" w="19985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Who will use your product and why?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rect b="b" l="l" r="r" t="t"/>
                <a:pathLst>
                  <a:path extrusionOk="0" h="6469" w="3967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rect b="b" l="l" r="r" t="t"/>
                <a:pathLst>
                  <a:path extrusionOk="0" h="2093" w="121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rect b="b" l="l" r="r" t="t"/>
                <a:pathLst>
                  <a:path extrusionOk="0" h="5285" w="19985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your project is ready to be a product?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70" name="Google Shape;270;p20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This slide is optional</a:t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briefly how this project affects society and whether it solves a social cause and how.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Include links, images and videos of your hack.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You can duplicate this slide as per your requirement.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