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All members introduce themselves and briefly greet the audience. Khush can say: 'Welcome to our presentation on how remote work drives an increase in cloud computing.'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Summarize key insights. Thank the audience for listening and reinforce how essential cloud technology is for today’s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End with sources on display as you wrap up. Optionally include group logo or thank-you visual.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how cloud computing powers everyday apps like Gmail, Netflix, and Microsoft Teams. Mention that without the cloud, remote work would not be scalable or efficient.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Describe the urgency that companies faced in early 2020 and how cloud tools like Zoom and Teams became daily necessities.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each point with examples (Google Drive for file sharing, AWS hosting for scalability). Emphasize flexibility as the main advantage.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Present these facts confidently. Mention that while global IT budgets shrank, cloud investment kept growing — proving its importance.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how cloud computing supports both small businesses and large enterprises. Use Microsoft 365 or Google Workspace as relatable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Acknowledge that cloud adoption is not without risks. Emphasize the importance of cybersecurity awareness and secure networks.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Describe how each company used the cloud to adapt during the pandemic. Mention Accenture’s large-scale investment in cloud transition.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how the cloud will keep evolving — connecting AI, IoT, and sustainability. End by linking it to students’ future in tech careers.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Remote Work Drives an Increase in 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Group 3</a:t>
            </a:r>
          </a:p>
          <a:p>
            <a:r>
              <a:t>Khush Pranavkumar Parikh | Troy Drake | Carlos Andres Ramirez | Juan Miguel Montoya Sanchez</a:t>
            </a:r>
          </a:p>
          <a:p/>
          <a:p>
            <a:r>
              <a:t>Course: Essential Tooling for Programmers</a:t>
            </a:r>
          </a:p>
          <a:p>
            <a:r>
              <a:t>Professor: Raymond Wrong</a:t>
            </a:r>
          </a:p>
          <a:p>
            <a:r>
              <a:t>Date: October 17,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'The pandemic didn’t create remote work — it accelerated it. The cloud made it possible.'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- Cloud computing is now the backbone of modern work.</a:t>
            </a:r>
          </a:p>
          <a:p>
            <a:pPr>
              <a:defRPr sz="1800"/>
            </a:pPr>
            <a:r>
              <a:t>- It provides flexibility, resilience, and innovation.</a:t>
            </a:r>
          </a:p>
          <a:p>
            <a:pPr>
              <a:defRPr sz="1800"/>
            </a:pPr>
            <a:r>
              <a:t>- Remote work and the cloud will continue to shape our digital future.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🎤 Speaker: All Members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Gartner (2021): Public Cloud Spending Report.</a:t>
            </a:r>
          </a:p>
          <a:p>
            <a:pPr>
              <a:defRPr sz="1800"/>
            </a:pPr>
            <a:r>
              <a:t>- Microsoft CEO Satya Nadella (2020): Digital Transformation Statement.</a:t>
            </a:r>
          </a:p>
          <a:p>
            <a:pPr>
              <a:defRPr sz="1800"/>
            </a:pPr>
            <a:r>
              <a:t>- Accenture (2020): Cloud First Initiative.</a:t>
            </a:r>
          </a:p>
          <a:p>
            <a:pPr>
              <a:defRPr sz="1800"/>
            </a:pPr>
            <a:r>
              <a:t>- Statista Cloud Computing Growth Reports (2024–2025).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🎤 Speaker: All Members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Cloud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Cloud computing delivers computing services such as servers, storage, and software over the Internet.</a:t>
            </a:r>
          </a:p>
          <a:p>
            <a:pPr>
              <a:defRPr sz="1800"/>
            </a:pPr>
            <a:r>
              <a:t>- Three main models: IaaS (Infrastructure), PaaS (Platform), SaaS (Software).</a:t>
            </a:r>
          </a:p>
          <a:p>
            <a:pPr>
              <a:defRPr sz="1800"/>
            </a:pPr>
            <a:r>
              <a:t>- Enables flexible, on-demand access from any location.</a:t>
            </a:r>
          </a:p>
          <a:p>
            <a:pPr>
              <a:defRPr sz="1800"/>
            </a:pPr>
            <a:r>
              <a:t>- Key providers: Amazon AWS, Microsoft Azure, Google Cloud.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🎤 Speaker: Khush Pranavkumar Parikh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Remote Work and the Pandemic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COVID-19 forced millions of workers to stay home and rely on digital tools.</a:t>
            </a:r>
          </a:p>
          <a:p>
            <a:pPr>
              <a:defRPr sz="1800"/>
            </a:pPr>
            <a:r>
              <a:t>- Businesses quickly shifted to remote systems using the cloud.</a:t>
            </a:r>
          </a:p>
          <a:p>
            <a:pPr>
              <a:defRPr sz="1800"/>
            </a:pPr>
            <a:r>
              <a:t>- Cloud platforms provided virtual desktops, secure data sharing, and collaboration tools.</a:t>
            </a:r>
          </a:p>
          <a:p>
            <a:pPr>
              <a:defRPr sz="1800"/>
            </a:pPr>
            <a:r>
              <a:t>- Satya Nadella (Microsoft): 'Two years of digital transformation in two months.'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🎤 Speaker: Khush Pranavkumar Parikh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Cloud Was Essential for Remote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Accessibility: Employees can log in from anywhere, on any device.</a:t>
            </a:r>
          </a:p>
          <a:p>
            <a:pPr>
              <a:defRPr sz="1800"/>
            </a:pPr>
            <a:r>
              <a:t>- Collaboration: Real-time file sharing and communication.</a:t>
            </a:r>
          </a:p>
          <a:p>
            <a:pPr>
              <a:defRPr sz="1800"/>
            </a:pPr>
            <a:r>
              <a:t>- Scalability: Businesses can scale usage up or down instantly.</a:t>
            </a:r>
          </a:p>
          <a:p>
            <a:pPr>
              <a:defRPr sz="1800"/>
            </a:pPr>
            <a:r>
              <a:t>- Reliability: Cloud providers ensure uptime and backup support.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🎤 Speaker: Troy Drake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Growth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- 90% of companies increased cloud use during COVID-19.</a:t>
            </a:r>
          </a:p>
          <a:p>
            <a:pPr>
              <a:defRPr sz="1800"/>
            </a:pPr>
            <a:r>
              <a:t>- Cloud spending grew by 6% in 2020 to reach $258 billion.</a:t>
            </a:r>
          </a:p>
          <a:p>
            <a:pPr>
              <a:defRPr sz="1800"/>
            </a:pPr>
            <a:r>
              <a:t>- Gartner forecasted $304.9 billion in global cloud spending in 2021.</a:t>
            </a:r>
          </a:p>
          <a:p>
            <a:pPr>
              <a:defRPr sz="1800"/>
            </a:pPr>
            <a:r>
              <a:t>- Experts predict the cloud market will double within the next few years.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🎤 Speaker: Troy Drake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Benefits of Cloud Adoption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Cost Efficiency: Pay-as-you-go model reduces hardware costs.</a:t>
            </a:r>
          </a:p>
          <a:p>
            <a:pPr>
              <a:defRPr sz="1800"/>
            </a:pPr>
            <a:r>
              <a:t>- Flexibility: Employees can work remotely with full access to data.</a:t>
            </a:r>
          </a:p>
          <a:p>
            <a:pPr>
              <a:defRPr sz="1800"/>
            </a:pPr>
            <a:r>
              <a:t>- Continuity: Operations continue even during lockdowns.</a:t>
            </a:r>
          </a:p>
          <a:p>
            <a:pPr>
              <a:defRPr sz="1800"/>
            </a:pPr>
            <a:r>
              <a:t>- Productivity: Collaboration through shared online tools.</a:t>
            </a:r>
          </a:p>
          <a:p>
            <a:pPr>
              <a:defRPr sz="1800"/>
            </a:pPr>
            <a:r>
              <a:t>- Security: Stronger data backup and disaster recovery systems.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🎤 Speaker: Carlos Andres Ramirez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Risks of Cloud-Based Remote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Security vulnerabilities due to remote access.</a:t>
            </a:r>
          </a:p>
          <a:p>
            <a:pPr>
              <a:defRPr sz="1800"/>
            </a:pPr>
            <a:r>
              <a:t>- Dependence on internet connectivity.</a:t>
            </a:r>
          </a:p>
          <a:p>
            <a:pPr>
              <a:defRPr sz="1800"/>
            </a:pPr>
            <a:r>
              <a:t>- Data privacy and compliance issues.</a:t>
            </a:r>
          </a:p>
          <a:p>
            <a:pPr>
              <a:defRPr sz="1800"/>
            </a:pPr>
            <a:r>
              <a:t>- Need for employee training on new cloud tools.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🎤 Speaker: Carlos Andres Ramirez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Microsoft Teams: Cloud-based collaboration for over 270M users.</a:t>
            </a:r>
          </a:p>
          <a:p>
            <a:pPr>
              <a:defRPr sz="1800"/>
            </a:pPr>
            <a:r>
              <a:t>- Zoom: Scaled globally using AWS and Oracle Cloud.</a:t>
            </a:r>
          </a:p>
          <a:p>
            <a:pPr>
              <a:defRPr sz="1800"/>
            </a:pPr>
            <a:r>
              <a:t>- Accenture: Launched 'Cloud First' initiative investing $3 billion.</a:t>
            </a:r>
          </a:p>
          <a:p>
            <a:pPr>
              <a:defRPr sz="1800"/>
            </a:pPr>
            <a:r>
              <a:t>- Amazon AWS: Trained thousands of engineers to meet rising demand.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🎤 Speaker: Juan Miguel Montoya Sanchez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in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Hybrid work models will continue beyond the pandemic.</a:t>
            </a:r>
          </a:p>
          <a:p>
            <a:pPr>
              <a:defRPr sz="1800"/>
            </a:pPr>
            <a:r>
              <a:t>- Growth in AI and automation tools hosted on cloud platforms.</a:t>
            </a:r>
          </a:p>
          <a:p>
            <a:pPr>
              <a:defRPr sz="1800"/>
            </a:pPr>
            <a:r>
              <a:t>- Demand for skilled cloud engineers and cybersecurity professionals.</a:t>
            </a:r>
          </a:p>
          <a:p>
            <a:pPr>
              <a:defRPr sz="1800"/>
            </a:pPr>
            <a:r>
              <a:t>- Focus on green and sustainable cloud infrastructure.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🎤 Speaker: Juan Miguel Montoya Sanchez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