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ul Kumar Tyagi" initials="AKT" lastIdx="0" clrIdx="0">
    <p:extLst>
      <p:ext uri="{19B8F6BF-5375-455C-9EA6-DF929625EA0E}">
        <p15:presenceInfo xmlns:p15="http://schemas.microsoft.com/office/powerpoint/2012/main" userId="62a2bd4a20e40e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100" d="100"/>
          <a:sy n="100" d="100"/>
        </p:scale>
        <p:origin x="699" y="9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481C-10A3-4F42-9367-BB1EDB4C2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2BB48-C740-49AB-8FEF-8E50B627C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D48B1-F793-4EA9-B852-38DAAE8F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B1626-95D3-4437-BDE6-01F23CC56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FCA4-357E-46B6-B4B5-EE991780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3405-50D6-4870-8803-49226887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0F9D4-1627-487A-A912-91FABFA5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40F34-B1F5-4D12-AFD8-ADDE5E7B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8421-AAEC-45A1-93DC-0DCB2AB8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B592-913A-4AD5-BDAC-E8A6FF46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25EB2-6B65-43CA-8753-19544B42D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47525-2C1D-4B4A-88AF-91DACD16D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5915-3180-4102-BB16-C33394EB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C70E-9016-4B65-AB7D-ACFA0C92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F9B4E-A6D6-4CA4-B014-4C9C44DE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94B0-E005-43D7-9F27-4D9CA90E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3CA6-910F-4980-85CD-E3244C53F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73271-12D5-40CC-8EBB-96FD8186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380B4-8AB9-47FE-94EE-094B7F69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8AE2-0183-413D-8871-0EC115D2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71BF-3E79-4753-8B48-0AE9E7C9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0EA1-7F1A-46F3-B54E-EDC2AEDF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1F9D-0536-4217-A756-9B0E33FC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AB6D-B43F-4CD1-B6D4-74234023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9B507-F440-4956-B62D-358A1334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C34-F60A-492E-91FF-81CF4D7B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AE6A-7C52-4ACF-BD91-BAE1BFBEA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719D0-C5BF-45BD-A287-C90AC4B6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7C892-7636-42E1-88F4-A306B888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492A7-55FE-4CAE-8692-7D435A10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34C25-A17E-45B3-A9F7-8939692B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5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85C6-6B9A-454D-8480-8162689F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8085F-829C-4365-A05D-C6BDA5E38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4556B-D2CE-46DD-BEC6-7BE817A65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48A46-6135-4D1D-93CD-4AFC07F9F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FB65B-B9E0-42AF-B92F-8F7AAE560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4F643-ECDE-4F10-BBDA-740B2AA6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B2D4A-E7AE-453D-B8E9-0E71FC7F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33336-FC59-4BDC-91EA-373DE5F1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F1FD-E201-444D-A09D-B01809C9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5B94C-D748-4B62-8106-462EA475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803A6-7A55-4159-8F45-6A18E294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4408D-0038-4EDC-9ADC-4CA5D439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0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C990D-4E22-4BAF-B295-29B8BEB2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215FC-84D7-4030-A7ED-17D31D39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60215-8DEB-45B5-A0EB-3515852A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F9AA-3F36-4BC8-8675-574207D8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C6A9-FC31-4BD6-94EE-D084C687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FC706-77D0-440A-9CE1-9423111E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EAD48-82B1-42C4-94B7-F4395DDE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B681-A071-4CF2-B55A-66E0BA7C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D2566-8863-430E-AEC3-EC3279B0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0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8307-78EA-465D-A60C-5E6BC9ED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40610-2869-4244-9270-F090DFED3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8BDF5-90AE-42F5-9FED-29B9865F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439D1-8D91-4361-A693-ECF4F91E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C67C2-29D8-4A82-9117-47E7006C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98E1-C586-49EC-A29B-8354D866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7308F-90E6-407C-826A-AD165447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8897-E5E2-4724-9826-6BC76ECBD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DEE6-5CB6-45EF-8AEB-5D10B74E6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7E10-8F3E-405D-B86D-810F80555836}" type="datetimeFigureOut">
              <a:rPr lang="en-US" smtClean="0"/>
              <a:t>9/22/2018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7761-B64D-4F80-88D1-838F105AE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4602-B8CE-44CC-92FB-CFBDED54B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33D8F-9825-4649-A70F-EA3914EE6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1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1DE501-ED06-43CE-AE5C-A244A4D29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004" y="803691"/>
            <a:ext cx="674932" cy="4289084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626579A-460B-4A7B-898D-42FFA4367B94}"/>
              </a:ext>
            </a:extLst>
          </p:cNvPr>
          <p:cNvSpPr/>
          <p:nvPr/>
        </p:nvSpPr>
        <p:spPr>
          <a:xfrm>
            <a:off x="5442369" y="918464"/>
            <a:ext cx="166624" cy="327950"/>
          </a:xfrm>
          <a:prstGeom prst="rightBrace">
            <a:avLst>
              <a:gd name="adj1" fmla="val 8333"/>
              <a:gd name="adj2" fmla="val 477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8B6DE44-1D32-401E-B8B2-F139FD0C163F}"/>
              </a:ext>
            </a:extLst>
          </p:cNvPr>
          <p:cNvSpPr/>
          <p:nvPr/>
        </p:nvSpPr>
        <p:spPr>
          <a:xfrm>
            <a:off x="5409857" y="1361187"/>
            <a:ext cx="199136" cy="18691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54ACF87-1448-483C-A4D7-9E5A1305BD25}"/>
              </a:ext>
            </a:extLst>
          </p:cNvPr>
          <p:cNvSpPr/>
          <p:nvPr/>
        </p:nvSpPr>
        <p:spPr>
          <a:xfrm>
            <a:off x="5426112" y="3279648"/>
            <a:ext cx="182881" cy="149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2DA0784-928E-4E5B-803B-15AF4A791227}"/>
              </a:ext>
            </a:extLst>
          </p:cNvPr>
          <p:cNvSpPr/>
          <p:nvPr/>
        </p:nvSpPr>
        <p:spPr>
          <a:xfrm>
            <a:off x="5426111" y="3478784"/>
            <a:ext cx="215393" cy="148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0B112E1-1333-46E0-93B1-6DBD8FAAAEA4}"/>
              </a:ext>
            </a:extLst>
          </p:cNvPr>
          <p:cNvSpPr/>
          <p:nvPr/>
        </p:nvSpPr>
        <p:spPr>
          <a:xfrm>
            <a:off x="5426111" y="3717471"/>
            <a:ext cx="231650" cy="865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3335308-6C7A-4F21-951B-44C08AA7B22A}"/>
              </a:ext>
            </a:extLst>
          </p:cNvPr>
          <p:cNvSpPr/>
          <p:nvPr/>
        </p:nvSpPr>
        <p:spPr>
          <a:xfrm>
            <a:off x="5442369" y="4673600"/>
            <a:ext cx="231648" cy="3283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B5FBB-5C27-49D9-9891-407E414EFBCD}"/>
              </a:ext>
            </a:extLst>
          </p:cNvPr>
          <p:cNvSpPr txBox="1"/>
          <p:nvPr/>
        </p:nvSpPr>
        <p:spPr>
          <a:xfrm>
            <a:off x="5644260" y="2153538"/>
            <a:ext cx="22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</a:t>
            </a:r>
            <a:r>
              <a:rPr lang="en-US" sz="1200" baseline="30000" dirty="0"/>
              <a:t>th</a:t>
            </a:r>
            <a:r>
              <a:rPr lang="en-US" sz="1200" dirty="0"/>
              <a:t> percentile - 75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73EB86-53B0-4039-B5DB-1D989DB6C638}"/>
              </a:ext>
            </a:extLst>
          </p:cNvPr>
          <p:cNvSpPr txBox="1"/>
          <p:nvPr/>
        </p:nvSpPr>
        <p:spPr>
          <a:xfrm>
            <a:off x="5633374" y="3204938"/>
            <a:ext cx="214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200" baseline="30000" dirty="0"/>
              <a:t>th</a:t>
            </a:r>
            <a:r>
              <a:rPr lang="en-US" sz="1200" dirty="0"/>
              <a:t> percentile - Median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79DA6B-FA95-43D4-B524-5CE7070472AF}"/>
              </a:ext>
            </a:extLst>
          </p:cNvPr>
          <p:cNvSpPr txBox="1"/>
          <p:nvPr/>
        </p:nvSpPr>
        <p:spPr>
          <a:xfrm>
            <a:off x="5644257" y="3422198"/>
            <a:ext cx="2144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Median - 25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1655DB-28F9-4B57-9031-45DADC3150CE}"/>
              </a:ext>
            </a:extLst>
          </p:cNvPr>
          <p:cNvSpPr txBox="1"/>
          <p:nvPr/>
        </p:nvSpPr>
        <p:spPr>
          <a:xfrm>
            <a:off x="5655150" y="4009026"/>
            <a:ext cx="22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  <a:r>
              <a:rPr lang="en-US" sz="1200" baseline="30000" dirty="0"/>
              <a:t>th</a:t>
            </a:r>
            <a:r>
              <a:rPr lang="en-US" sz="1200" dirty="0"/>
              <a:t> percentile - 10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33494-5FEF-470A-AC18-0DE1CEC796B5}"/>
              </a:ext>
            </a:extLst>
          </p:cNvPr>
          <p:cNvSpPr txBox="1"/>
          <p:nvPr/>
        </p:nvSpPr>
        <p:spPr>
          <a:xfrm>
            <a:off x="5687801" y="4695313"/>
            <a:ext cx="228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  <a:r>
              <a:rPr lang="en-US" sz="1200" baseline="30000" dirty="0"/>
              <a:t>th</a:t>
            </a:r>
            <a:r>
              <a:rPr lang="en-US" sz="1200" dirty="0"/>
              <a:t> percentile - Min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37E7F6-7FF4-42C4-A60D-33D51E10D3B1}"/>
              </a:ext>
            </a:extLst>
          </p:cNvPr>
          <p:cNvSpPr txBox="1"/>
          <p:nvPr/>
        </p:nvSpPr>
        <p:spPr>
          <a:xfrm>
            <a:off x="5611602" y="940235"/>
            <a:ext cx="232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 - 90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4EB44E38-BF6D-453A-A631-E38DE0F252DD}"/>
              </a:ext>
            </a:extLst>
          </p:cNvPr>
          <p:cNvSpPr/>
          <p:nvPr/>
        </p:nvSpPr>
        <p:spPr>
          <a:xfrm>
            <a:off x="4533900" y="1246414"/>
            <a:ext cx="310645" cy="79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8E55EF1E-F0CC-46E7-AB69-377E2AD5E81D}"/>
              </a:ext>
            </a:extLst>
          </p:cNvPr>
          <p:cNvSpPr/>
          <p:nvPr/>
        </p:nvSpPr>
        <p:spPr>
          <a:xfrm>
            <a:off x="4539339" y="3227622"/>
            <a:ext cx="310645" cy="79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492E460F-38D3-46FC-85BD-0A4827D1529E}"/>
              </a:ext>
            </a:extLst>
          </p:cNvPr>
          <p:cNvSpPr/>
          <p:nvPr/>
        </p:nvSpPr>
        <p:spPr>
          <a:xfrm>
            <a:off x="4539342" y="3429009"/>
            <a:ext cx="310645" cy="79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8155039B-7188-4821-947C-E3604B2934A3}"/>
              </a:ext>
            </a:extLst>
          </p:cNvPr>
          <p:cNvSpPr/>
          <p:nvPr/>
        </p:nvSpPr>
        <p:spPr>
          <a:xfrm>
            <a:off x="4544782" y="3635844"/>
            <a:ext cx="310645" cy="79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4F1B79B3-3930-42EC-A539-C7AAF6E153C0}"/>
              </a:ext>
            </a:extLst>
          </p:cNvPr>
          <p:cNvSpPr/>
          <p:nvPr/>
        </p:nvSpPr>
        <p:spPr>
          <a:xfrm>
            <a:off x="4544782" y="4634084"/>
            <a:ext cx="310645" cy="79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92B4722A-A352-4EC1-9962-866965379AB0}"/>
              </a:ext>
            </a:extLst>
          </p:cNvPr>
          <p:cNvSpPr/>
          <p:nvPr/>
        </p:nvSpPr>
        <p:spPr>
          <a:xfrm>
            <a:off x="4550225" y="4942139"/>
            <a:ext cx="310645" cy="79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DD343459-3EE3-4FD1-8BD8-6F8D5F388ED0}"/>
              </a:ext>
            </a:extLst>
          </p:cNvPr>
          <p:cNvSpPr/>
          <p:nvPr/>
        </p:nvSpPr>
        <p:spPr>
          <a:xfrm>
            <a:off x="4533900" y="892626"/>
            <a:ext cx="310645" cy="790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4FFAAB-C158-426C-AE5A-2FC86225DEF8}"/>
              </a:ext>
            </a:extLst>
          </p:cNvPr>
          <p:cNvSpPr txBox="1"/>
          <p:nvPr/>
        </p:nvSpPr>
        <p:spPr>
          <a:xfrm>
            <a:off x="3370569" y="803691"/>
            <a:ext cx="130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Max throughput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565B14-A779-475B-B669-DB17CF839C41}"/>
              </a:ext>
            </a:extLst>
          </p:cNvPr>
          <p:cNvSpPr txBox="1"/>
          <p:nvPr/>
        </p:nvSpPr>
        <p:spPr>
          <a:xfrm>
            <a:off x="3370574" y="1152037"/>
            <a:ext cx="130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A6F916-FC5C-440E-9695-F4364B5D981F}"/>
              </a:ext>
            </a:extLst>
          </p:cNvPr>
          <p:cNvSpPr txBox="1"/>
          <p:nvPr/>
        </p:nvSpPr>
        <p:spPr>
          <a:xfrm>
            <a:off x="3370570" y="3116922"/>
            <a:ext cx="130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75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2D3A82-BB4D-4592-9099-578B5E1A2BC5}"/>
              </a:ext>
            </a:extLst>
          </p:cNvPr>
          <p:cNvSpPr txBox="1"/>
          <p:nvPr/>
        </p:nvSpPr>
        <p:spPr>
          <a:xfrm>
            <a:off x="3386898" y="3329193"/>
            <a:ext cx="130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Median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005FC7-EC54-492D-AD06-D7D43C1C8199}"/>
              </a:ext>
            </a:extLst>
          </p:cNvPr>
          <p:cNvSpPr txBox="1"/>
          <p:nvPr/>
        </p:nvSpPr>
        <p:spPr>
          <a:xfrm>
            <a:off x="3376015" y="3536022"/>
            <a:ext cx="130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3F8995-B61A-4AED-BC9C-AEB89EFB4F7C}"/>
              </a:ext>
            </a:extLst>
          </p:cNvPr>
          <p:cNvSpPr txBox="1"/>
          <p:nvPr/>
        </p:nvSpPr>
        <p:spPr>
          <a:xfrm>
            <a:off x="3381451" y="4532074"/>
            <a:ext cx="130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BCE604-F63B-4589-8FC1-6B857F22F166}"/>
              </a:ext>
            </a:extLst>
          </p:cNvPr>
          <p:cNvSpPr txBox="1"/>
          <p:nvPr/>
        </p:nvSpPr>
        <p:spPr>
          <a:xfrm>
            <a:off x="3386898" y="4836873"/>
            <a:ext cx="130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 Throughput</a:t>
            </a:r>
          </a:p>
        </p:txBody>
      </p:sp>
      <p:sp>
        <p:nvSpPr>
          <p:cNvPr id="41" name="Arrow: Bent 40">
            <a:extLst>
              <a:ext uri="{FF2B5EF4-FFF2-40B4-BE49-F238E27FC236}">
                <a16:creationId xmlns:a16="http://schemas.microsoft.com/office/drawing/2014/main" id="{DE793579-9572-4AF2-867D-31899CAC6357}"/>
              </a:ext>
            </a:extLst>
          </p:cNvPr>
          <p:cNvSpPr/>
          <p:nvPr/>
        </p:nvSpPr>
        <p:spPr>
          <a:xfrm>
            <a:off x="5083620" y="2769684"/>
            <a:ext cx="604181" cy="443673"/>
          </a:xfrm>
          <a:prstGeom prst="bentArrow">
            <a:avLst>
              <a:gd name="adj1" fmla="val 25000"/>
              <a:gd name="adj2" fmla="val 3167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44AD94-1844-4F5F-9932-2E0BBEA68E51}"/>
              </a:ext>
            </a:extLst>
          </p:cNvPr>
          <p:cNvSpPr txBox="1"/>
          <p:nvPr/>
        </p:nvSpPr>
        <p:spPr>
          <a:xfrm>
            <a:off x="5655123" y="2768616"/>
            <a:ext cx="1313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Mean Throughput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CA91B720-5953-4F6E-A9F9-63E015E0961A}"/>
              </a:ext>
            </a:extLst>
          </p:cNvPr>
          <p:cNvCxnSpPr>
            <a:cxnSpLocks/>
          </p:cNvCxnSpPr>
          <p:nvPr/>
        </p:nvCxnSpPr>
        <p:spPr>
          <a:xfrm rot="5400000">
            <a:off x="4227937" y="1267382"/>
            <a:ext cx="731680" cy="631381"/>
          </a:xfrm>
          <a:prstGeom prst="curvedConnector3">
            <a:avLst>
              <a:gd name="adj1" fmla="val 100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7DC76567-9F3B-47FE-B815-DBCE8B9F5F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57500" y="2438852"/>
            <a:ext cx="991951" cy="975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07F7E6F-6D1A-4360-98CB-C09D06169ECF}"/>
              </a:ext>
            </a:extLst>
          </p:cNvPr>
          <p:cNvSpPr txBox="1"/>
          <p:nvPr/>
        </p:nvSpPr>
        <p:spPr>
          <a:xfrm>
            <a:off x="3354231" y="1780946"/>
            <a:ext cx="1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Throughput distribution (Magenta region)</a:t>
            </a:r>
          </a:p>
        </p:txBody>
      </p:sp>
    </p:spTree>
    <p:extLst>
      <p:ext uri="{BB962C8B-B14F-4D97-AF65-F5344CB8AC3E}">
        <p14:creationId xmlns:p14="http://schemas.microsoft.com/office/powerpoint/2010/main" val="207243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Anjul Kumar Tyagi</dc:creator>
  <cp:lastModifiedBy>Anjul Kumar Tyagi</cp:lastModifiedBy>
  <cp:revision>5</cp:revision>
  <dcterms:created xsi:type="dcterms:W3CDTF">2018-09-22T20:21:17Z</dcterms:created>
  <dcterms:modified xsi:type="dcterms:W3CDTF">2018-09-22T20:57:40Z</dcterms:modified>
</cp:coreProperties>
</file>