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9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46CC-44BA-4DF3-82FA-3C59C9875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EC374-A9E8-4C5D-9909-519E8CB1E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7615-C875-48BC-A63E-F3FD6C53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1CD16-F0F7-48B4-9018-0976BA21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2C60-7D34-46AC-B336-B641564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5943-C56D-4011-91C0-8FA6D1BA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4A076-351E-4C32-82E5-CA8402B2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C87C-45B1-44AB-8551-41800ECA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16E0-C1B3-4287-8BDD-5903A16D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8E9FF-2F9D-442F-9F86-5AFF2F0C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B1E7D-DE1E-4439-961E-5DC47549B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12F05-625E-451A-AB1B-E3C9B53F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340A-081C-4C40-AF6F-8A7A1BC9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191D-98F8-4113-88BD-05E2751B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685B-190D-4FF2-B07E-8F84E085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075-1F7A-49F3-A154-6A49F59C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9D5F-FDC4-4A84-B6E2-9EB197DB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635D-0BD1-4ED6-B90A-A1CBFDE7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9A91-2172-4351-A2C4-4E823F59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1B7A-00B0-4247-B1B7-95FBFB5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EE32-6EEB-4562-88A6-2EA642EE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B13B-BCAA-4FF7-B85E-F96C7A56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413-0D54-417A-BD1C-FAA0BF23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46E1-B729-4278-9355-C712BBC9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4656B-F5AA-4AE1-B7FF-BE244679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306-9C05-4EA2-A3A7-DBBF651F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6988-6850-41DA-B2EC-48656EE19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A127-57E1-48D9-BB10-656FD4B7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F424-073A-4C78-8110-008D63E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28BC-8D66-44D2-B079-C53BD8AA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2988-67DD-4388-96E5-7AE0DEF2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4A5E-C1CB-4B39-93C6-55B973AA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DCAC0-828D-4DB1-AE7E-53040E80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1CB6-441F-462C-98D0-1D803144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B36BF-C8DF-45CD-96A7-B31A63A1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8FFC2-6AD0-414E-A760-85E8555E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4CF48-2EFC-496A-BFAD-9014F5A0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DC7BB-8F37-4A39-B2FB-8FE11159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B0399-E8F1-4CEB-B899-9CED46E1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D62E-81B7-463E-B8F1-FBA4B4CF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E3C22-E260-4781-A868-555F8D17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6229A-8F6D-4DD7-8B6F-78B17DF8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DB472-8965-49B2-9CCE-7CE47624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C7B2-5CE2-4E39-946B-F44B5A18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0CE1C-50F3-43DF-9ABF-F8DD47E0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FCA00-2337-4CB8-B52C-51B8EEDF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4F33-3C2A-48CD-BCBE-8ADBC53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8BEA-0CED-41B0-AEDF-43CA787E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A9A7E-F2F6-4E42-814E-7B6747A30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E80F-CB08-4B79-9E80-2867AFF1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2FFA-24E0-46A9-B269-A0FB7A24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D1160-B2B3-4F6A-B227-1C8B156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6768-EF01-42F9-8297-81E65712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61156-D18E-48E2-80D3-AA2383344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9C53-5251-4667-88F9-B7D65DCA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FC8F-A522-4E03-89CC-85D51D5F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8BD6C-1CDB-4B48-8FDC-97420C92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16EC-DE1B-4EAA-A2AE-938C048B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0A90D-BEF6-49E6-89F3-1A5E988C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44B7-50DA-46EF-B6EE-3D0795BF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94CC-C1FD-4904-B78C-4F02FA564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C16F-36B5-41BD-82D4-95AA470BAA5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BA3B-0E97-4AD7-AC8A-79F2D715D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7757-E7E3-4775-8C13-CD7BED749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2EC4-D905-463E-B240-205DBB05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AC9D5-719A-40F9-8A46-EA437BE1D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89" y="326961"/>
            <a:ext cx="1317206" cy="5753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0C1EC-8E1D-4DF0-9DE3-F7A4D47F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50" y="329682"/>
            <a:ext cx="2465679" cy="5753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4D882D-4385-4232-9528-51A6BDBAC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29" y="329682"/>
            <a:ext cx="1611128" cy="5753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7C4ED-23AD-4192-BA20-30C115C8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91" y="321518"/>
            <a:ext cx="1360750" cy="5758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16C89A-D992-4F6B-A7ED-A0BB74599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8" y="381391"/>
            <a:ext cx="838222" cy="569882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7F5CF1-033A-48FA-BE36-EC19411C14A2}"/>
              </a:ext>
            </a:extLst>
          </p:cNvPr>
          <p:cNvSpPr/>
          <p:nvPr/>
        </p:nvSpPr>
        <p:spPr>
          <a:xfrm>
            <a:off x="6490355" y="2408548"/>
            <a:ext cx="659876" cy="18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9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D7208-8126-44A1-A270-B6744B85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50" y="381391"/>
            <a:ext cx="6542485" cy="5785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18ECFF-0243-4233-9DE8-77E88D5E2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8" y="381391"/>
            <a:ext cx="838222" cy="56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9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Anjul Kumar Tyagi</dc:creator>
  <cp:lastModifiedBy>Anjul Kumar Tyagi</cp:lastModifiedBy>
  <cp:revision>3</cp:revision>
  <dcterms:created xsi:type="dcterms:W3CDTF">2018-09-25T03:01:22Z</dcterms:created>
  <dcterms:modified xsi:type="dcterms:W3CDTF">2018-09-25T03:13:09Z</dcterms:modified>
</cp:coreProperties>
</file>