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5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C5EF-BBA1-414E-94D1-AD5344537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471BC-0469-4AE0-9790-049C54C9A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EACB0-77A0-4446-8D92-C400538C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EDDC-1A47-4C88-BC9D-FF55D235D68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305DD-B09D-4BD1-B6D6-56538491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B0187-4B36-4E8B-92CF-8061F163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511B-EEE2-491F-859A-BE02E7D4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8225-260C-42B0-8976-A9D36506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F019F-7A82-40BB-BE1B-9246DCA8A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1D04F-9503-4BCF-8ADB-71750244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EDDC-1A47-4C88-BC9D-FF55D235D68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6322-3A1B-43F7-A1B5-E2E317B1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4459-6411-42B6-AA55-EE007904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511B-EEE2-491F-859A-BE02E7D4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4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78554-66E9-4B10-8B46-1EDEB69D8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115CF-88E2-45C9-B633-91BF5D775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F578B-9FA3-48F9-B0A7-A1ECA8BD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EDDC-1A47-4C88-BC9D-FF55D235D68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EE046-85D5-46BA-A5F8-53042AC7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BD13A-AB17-4BBD-A117-2432F31F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511B-EEE2-491F-859A-BE02E7D4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6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0A14-7158-4CD3-AC11-438B8A7A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1552C-DB91-4928-A312-83F39498A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0B737-3339-483C-8FF8-10E419BE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EDDC-1A47-4C88-BC9D-FF55D235D68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EF83A-8C3E-4D66-85A6-6798F877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CC389-FD00-4390-A4B6-6AF792C8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511B-EEE2-491F-859A-BE02E7D4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9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C8FE-1BA4-458D-8E64-ED61CBC09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50723-21E5-4757-B07F-7F3B1230A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3AC88-64D6-41AB-A4EC-2E1F8349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EDDC-1A47-4C88-BC9D-FF55D235D68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32B84-30C1-4CF8-9B1A-39EA7DFB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05157-EEE0-4C7E-B5AD-F0DFE246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511B-EEE2-491F-859A-BE02E7D4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6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139F-AB12-4BD4-A874-985DC51A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F1086-A8F6-436D-9D89-1BED3052A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07046-FDE7-4302-8F6E-AE5F8E0F2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52F67-29A7-4628-85A0-F5605395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EDDC-1A47-4C88-BC9D-FF55D235D68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14E37-BAFD-494E-BC4F-153D3AD7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EEAF8-75FD-499B-9FA6-F96D5EDA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511B-EEE2-491F-859A-BE02E7D4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6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D2E9-C890-4C4D-ABD6-64523FD65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D9204-9343-410C-9AAA-7CBC30D0A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C529E-F905-4926-BE3B-B455389B9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AAB45-643E-4F6E-B361-73BEC036A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DF114-60E0-46DA-8A9B-BE29EF212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22C0A-E1FE-41CA-A177-08D43F53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EDDC-1A47-4C88-BC9D-FF55D235D68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00B80-0DB5-4626-BC11-DA0C0890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E5383-B6E6-43A7-BC06-CE4DB850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511B-EEE2-491F-859A-BE02E7D4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5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1303-61A8-4370-B96D-A8F8298E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30476-5858-4DC5-A37F-3126966A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EDDC-1A47-4C88-BC9D-FF55D235D68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48513-06A6-4DC1-830C-2D58AA62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771E1-B18C-474E-A281-4E5EA38F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511B-EEE2-491F-859A-BE02E7D4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9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3F07B-D927-45E4-A91A-0F871FEC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EDDC-1A47-4C88-BC9D-FF55D235D68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A1F20-3DCD-42AB-B528-C26A2C96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59B13-79FD-4E15-997D-AD9C86C9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511B-EEE2-491F-859A-BE02E7D4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0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474A-83D2-4B23-853F-DC0124D3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81309-EBF4-4580-B3C5-BE64DD39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50003-6EC3-4E7F-AAF9-A5E00DE3C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EB2F2-29B3-4EB2-9D9E-A4C2BCF2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EDDC-1A47-4C88-BC9D-FF55D235D68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53474-7002-4618-B40C-3EC27AF4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68444-CFBE-4B62-A80E-07846992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511B-EEE2-491F-859A-BE02E7D4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8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9857-3D46-4C58-A1B2-1C13A544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ECBE6-3C39-44B2-B4B1-422DE93EB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68824-E3FE-4DA0-A319-E04CEA9D0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31F0F-9B42-475E-A1E3-B73BC0BD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EDDC-1A47-4C88-BC9D-FF55D235D68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53462-79A4-41CD-9431-2A290FEE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A0739-4ADD-4BBA-AE53-79C7F6B3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511B-EEE2-491F-859A-BE02E7D4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8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8D1B4-7E03-4898-9C76-D4089CCD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3413D-5AC6-4BAE-9B20-F191BA567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2EF53-817B-4020-BD73-573B041B1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7EDDC-1A47-4C88-BC9D-FF55D235D68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E6DE-5469-48A9-B0D8-7B1875CDD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424CB-136B-45F2-A9ED-B68DB339B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F511B-EEE2-491F-859A-BE02E7D4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stackoverflow.com/questions/33748871/raster-map-with-discrete-color-scale-for-negative-and-positive-values-r/33928393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9266EF-2E75-4E35-96BE-A89B35B8C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59"/>
          <a:stretch/>
        </p:blipFill>
        <p:spPr>
          <a:xfrm>
            <a:off x="2458458" y="2689878"/>
            <a:ext cx="8976755" cy="3713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B0F529-5389-49D2-AF8D-868ADEB4E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165" y="2689878"/>
            <a:ext cx="2284509" cy="37138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4C656E-91CE-4A75-8536-A0284E36F7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33" b="22831"/>
          <a:stretch/>
        </p:blipFill>
        <p:spPr>
          <a:xfrm>
            <a:off x="3892719" y="896395"/>
            <a:ext cx="3484033" cy="12931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8BC208-A070-47E7-AE0B-474A10D55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573" y="712753"/>
            <a:ext cx="3086005" cy="1724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7BDF81-BAD2-46F6-AEC0-5390925A72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259"/>
          <a:stretch/>
        </p:blipFill>
        <p:spPr>
          <a:xfrm>
            <a:off x="8086312" y="712753"/>
            <a:ext cx="3235436" cy="168434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29BE89A-6608-4E5E-89A2-9202AC089D4B}"/>
              </a:ext>
            </a:extLst>
          </p:cNvPr>
          <p:cNvSpPr/>
          <p:nvPr/>
        </p:nvSpPr>
        <p:spPr>
          <a:xfrm>
            <a:off x="120317" y="603616"/>
            <a:ext cx="11344144" cy="5832171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97250-AD73-4E11-B752-F990ACF85C87}"/>
              </a:ext>
            </a:extLst>
          </p:cNvPr>
          <p:cNvSpPr/>
          <p:nvPr/>
        </p:nvSpPr>
        <p:spPr>
          <a:xfrm>
            <a:off x="120316" y="603617"/>
            <a:ext cx="3411300" cy="2054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8EFE96-818A-450E-97CB-DB22F757F15D}"/>
              </a:ext>
            </a:extLst>
          </p:cNvPr>
          <p:cNvSpPr/>
          <p:nvPr/>
        </p:nvSpPr>
        <p:spPr>
          <a:xfrm>
            <a:off x="3531616" y="603617"/>
            <a:ext cx="4206240" cy="2054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88343B-6E0A-4E2B-9436-8EDB70D45452}"/>
              </a:ext>
            </a:extLst>
          </p:cNvPr>
          <p:cNvSpPr/>
          <p:nvPr/>
        </p:nvSpPr>
        <p:spPr>
          <a:xfrm>
            <a:off x="7743952" y="603617"/>
            <a:ext cx="3720509" cy="2054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708F0-4844-447C-8B01-974DDFB96A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450" y="256884"/>
            <a:ext cx="6812868" cy="3306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98350B-28BA-4D4D-BD43-70CC731E66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4030" y="256883"/>
            <a:ext cx="1763517" cy="3306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799FF0-3A21-4043-B907-E02C06CB11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6928318" y="256883"/>
            <a:ext cx="2857794" cy="3306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AA51D6-D8B4-4F3F-B99D-E20A19C15091}"/>
              </a:ext>
            </a:extLst>
          </p:cNvPr>
          <p:cNvSpPr/>
          <p:nvPr/>
        </p:nvSpPr>
        <p:spPr>
          <a:xfrm>
            <a:off x="4514582" y="985506"/>
            <a:ext cx="1158761" cy="766078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Cursor with solid fill">
            <a:extLst>
              <a:ext uri="{FF2B5EF4-FFF2-40B4-BE49-F238E27FC236}">
                <a16:creationId xmlns:a16="http://schemas.microsoft.com/office/drawing/2014/main" id="{D17E35B6-7DD9-4A7B-BCDA-6CFD5FA37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11493" y="1690763"/>
            <a:ext cx="250442" cy="250442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C6C5B5CE-93D4-4517-A752-ADBC045147B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 l="16222" t="47358" r="3555" b="45431"/>
          <a:stretch/>
        </p:blipFill>
        <p:spPr>
          <a:xfrm rot="10800000">
            <a:off x="3594985" y="2369546"/>
            <a:ext cx="4090037" cy="2581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C9A213-FC14-4049-921B-CE33B73E908F}"/>
              </a:ext>
            </a:extLst>
          </p:cNvPr>
          <p:cNvSpPr txBox="1"/>
          <p:nvPr/>
        </p:nvSpPr>
        <p:spPr>
          <a:xfrm>
            <a:off x="3662154" y="2138228"/>
            <a:ext cx="1052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Browallia New" panose="020B0502040204020203" pitchFamily="34" charset="-34"/>
                <a:cs typeface="Browallia New" panose="020B0502040204020203" pitchFamily="34" charset="-34"/>
              </a:rPr>
              <a:t>Low Accuracy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4A407D-ED3B-4E83-8D42-521B8E05D35B}"/>
              </a:ext>
            </a:extLst>
          </p:cNvPr>
          <p:cNvSpPr txBox="1"/>
          <p:nvPr/>
        </p:nvSpPr>
        <p:spPr>
          <a:xfrm>
            <a:off x="6574884" y="2138227"/>
            <a:ext cx="1052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Browallia New" panose="020B0502040204020203" pitchFamily="34" charset="-34"/>
                <a:cs typeface="Browallia New" panose="020B0502040204020203" pitchFamily="34" charset="-34"/>
              </a:rPr>
              <a:t>High</a:t>
            </a:r>
            <a:r>
              <a:rPr lang="en-US" sz="1400" dirty="0">
                <a:latin typeface="Browallia New" panose="020B0502040204020203" pitchFamily="34" charset="-34"/>
                <a:cs typeface="Browallia New" panose="020B0502040204020203" pitchFamily="34" charset="-34"/>
              </a:rPr>
              <a:t> </a:t>
            </a:r>
            <a:r>
              <a:rPr lang="en-US" sz="1400" b="1" dirty="0">
                <a:latin typeface="Browallia New" panose="020B0502040204020203" pitchFamily="34" charset="-34"/>
                <a:cs typeface="Browallia New" panose="020B0502040204020203" pitchFamily="34" charset="-34"/>
              </a:rPr>
              <a:t>Accuracy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1DF4BD-1382-477E-BA18-32A295EEC740}"/>
              </a:ext>
            </a:extLst>
          </p:cNvPr>
          <p:cNvSpPr txBox="1"/>
          <p:nvPr/>
        </p:nvSpPr>
        <p:spPr>
          <a:xfrm>
            <a:off x="5001839" y="571619"/>
            <a:ext cx="141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owallia New" panose="020B0502040204020203" pitchFamily="34" charset="-34"/>
                <a:cs typeface="Browallia New" panose="020B0502040204020203" pitchFamily="34" charset="-34"/>
              </a:rPr>
              <a:t>Search Space (C)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180D8-BD47-4F18-A7A7-7F5F9309A041}"/>
              </a:ext>
            </a:extLst>
          </p:cNvPr>
          <p:cNvSpPr txBox="1"/>
          <p:nvPr/>
        </p:nvSpPr>
        <p:spPr>
          <a:xfrm>
            <a:off x="9078350" y="571619"/>
            <a:ext cx="165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owallia New" panose="020B0502040204020203" pitchFamily="34" charset="-34"/>
                <a:cs typeface="Browallia New" panose="020B0502040204020203" pitchFamily="34" charset="-34"/>
              </a:rPr>
              <a:t>Accuracy Chart (D)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77943D-2E9E-467A-9451-67B1ACCAA729}"/>
              </a:ext>
            </a:extLst>
          </p:cNvPr>
          <p:cNvSpPr txBox="1"/>
          <p:nvPr/>
        </p:nvSpPr>
        <p:spPr>
          <a:xfrm>
            <a:off x="9487614" y="2366026"/>
            <a:ext cx="1052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Browallia New" panose="020B0502040204020203" pitchFamily="34" charset="-34"/>
                <a:cs typeface="Browallia New" panose="020B0502040204020203" pitchFamily="34" charset="-34"/>
              </a:rPr>
              <a:t>Epochs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721D03-83F1-446F-B69D-011905A7714B}"/>
              </a:ext>
            </a:extLst>
          </p:cNvPr>
          <p:cNvSpPr txBox="1"/>
          <p:nvPr/>
        </p:nvSpPr>
        <p:spPr>
          <a:xfrm rot="16200000">
            <a:off x="7428883" y="1389097"/>
            <a:ext cx="1052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Browallia New" panose="020B0502040204020203" pitchFamily="34" charset="-34"/>
                <a:cs typeface="Browallia New" panose="020B0502040204020203" pitchFamily="34" charset="-34"/>
              </a:rPr>
              <a:t>Accuracy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FB5FB1-00CC-4A87-8AE1-102680ABEB4F}"/>
              </a:ext>
            </a:extLst>
          </p:cNvPr>
          <p:cNvSpPr txBox="1"/>
          <p:nvPr/>
        </p:nvSpPr>
        <p:spPr>
          <a:xfrm>
            <a:off x="1481608" y="2366260"/>
            <a:ext cx="1052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Browallia New" panose="020B0502040204020203" pitchFamily="34" charset="-34"/>
                <a:cs typeface="Browallia New" panose="020B0502040204020203" pitchFamily="34" charset="-34"/>
              </a:rPr>
              <a:t>Fitness Score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849DF9-3489-4467-9205-F8369FEACFC3}"/>
              </a:ext>
            </a:extLst>
          </p:cNvPr>
          <p:cNvSpPr txBox="1"/>
          <p:nvPr/>
        </p:nvSpPr>
        <p:spPr>
          <a:xfrm rot="16200000">
            <a:off x="-379126" y="1317983"/>
            <a:ext cx="1332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Browallia New" panose="020B0502040204020203" pitchFamily="34" charset="-34"/>
                <a:cs typeface="Browallia New" panose="020B0502040204020203" pitchFamily="34" charset="-34"/>
              </a:rPr>
              <a:t>Block Frequency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8C388B-E701-419A-AA23-4740CC7D4853}"/>
              </a:ext>
            </a:extLst>
          </p:cNvPr>
          <p:cNvCxnSpPr>
            <a:cxnSpLocks/>
          </p:cNvCxnSpPr>
          <p:nvPr/>
        </p:nvCxnSpPr>
        <p:spPr>
          <a:xfrm>
            <a:off x="2247554" y="1767425"/>
            <a:ext cx="535794" cy="19999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AE690A-2BF6-4F74-9765-8256968CCFB5}"/>
              </a:ext>
            </a:extLst>
          </p:cNvPr>
          <p:cNvCxnSpPr>
            <a:cxnSpLocks/>
          </p:cNvCxnSpPr>
          <p:nvPr/>
        </p:nvCxnSpPr>
        <p:spPr>
          <a:xfrm flipH="1">
            <a:off x="3107136" y="2090688"/>
            <a:ext cx="3325035" cy="16766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FA59123-90EA-4FD3-B789-A09900FE11B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61869" y="4981579"/>
            <a:ext cx="3199635" cy="9020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A4A3761-7499-4F56-A386-E760E5348E63}"/>
              </a:ext>
            </a:extLst>
          </p:cNvPr>
          <p:cNvSpPr/>
          <p:nvPr/>
        </p:nvSpPr>
        <p:spPr>
          <a:xfrm>
            <a:off x="4261869" y="4981579"/>
            <a:ext cx="3114883" cy="9020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0CD919-0BAB-430C-880D-D4E96AEA5FB0}"/>
              </a:ext>
            </a:extLst>
          </p:cNvPr>
          <p:cNvCxnSpPr>
            <a:cxnSpLocks/>
          </p:cNvCxnSpPr>
          <p:nvPr/>
        </p:nvCxnSpPr>
        <p:spPr>
          <a:xfrm>
            <a:off x="3131919" y="4832096"/>
            <a:ext cx="1129950" cy="5885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D674F80-F50B-4D51-97DB-7993374E476D}"/>
              </a:ext>
            </a:extLst>
          </p:cNvPr>
          <p:cNvSpPr txBox="1"/>
          <p:nvPr/>
        </p:nvSpPr>
        <p:spPr>
          <a:xfrm>
            <a:off x="4369439" y="5855187"/>
            <a:ext cx="298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Convolutional Block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DA89BB-DC3A-4E9C-A593-C008FFDA9EBB}"/>
              </a:ext>
            </a:extLst>
          </p:cNvPr>
          <p:cNvSpPr/>
          <p:nvPr/>
        </p:nvSpPr>
        <p:spPr>
          <a:xfrm>
            <a:off x="2534072" y="4426863"/>
            <a:ext cx="573063" cy="4052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00FAAFE-AA17-4F91-BE5B-5929E40C4E97}"/>
              </a:ext>
            </a:extLst>
          </p:cNvPr>
          <p:cNvSpPr/>
          <p:nvPr/>
        </p:nvSpPr>
        <p:spPr>
          <a:xfrm>
            <a:off x="6448227" y="1995593"/>
            <a:ext cx="156276" cy="15093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6F88BC3-B289-4F6F-B223-C2815CF9064A}"/>
              </a:ext>
            </a:extLst>
          </p:cNvPr>
          <p:cNvSpPr/>
          <p:nvPr/>
        </p:nvSpPr>
        <p:spPr>
          <a:xfrm>
            <a:off x="2138282" y="1600653"/>
            <a:ext cx="156276" cy="15093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D3800F-04C3-4635-8445-A5063C298EC3}"/>
              </a:ext>
            </a:extLst>
          </p:cNvPr>
          <p:cNvSpPr txBox="1"/>
          <p:nvPr/>
        </p:nvSpPr>
        <p:spPr>
          <a:xfrm>
            <a:off x="9993376" y="2744342"/>
            <a:ext cx="154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Lego View (A)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D3F8FD-7D42-46CE-B4D9-3CEB2010DD21}"/>
              </a:ext>
            </a:extLst>
          </p:cNvPr>
          <p:cNvSpPr txBox="1"/>
          <p:nvPr/>
        </p:nvSpPr>
        <p:spPr>
          <a:xfrm>
            <a:off x="990364" y="571619"/>
            <a:ext cx="175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owallia New" panose="020B0502040204020203" pitchFamily="34" charset="-34"/>
                <a:cs typeface="Browallia New" panose="020B0502040204020203" pitchFamily="34" charset="-34"/>
              </a:rPr>
              <a:t>Block Information (B)</a:t>
            </a:r>
          </a:p>
        </p:txBody>
      </p:sp>
    </p:spTree>
    <p:extLst>
      <p:ext uri="{BB962C8B-B14F-4D97-AF65-F5344CB8AC3E}">
        <p14:creationId xmlns:p14="http://schemas.microsoft.com/office/powerpoint/2010/main" val="322019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345BF9A-537E-40A7-AC69-C74D9B31A1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</a:blip>
          <a:stretch>
            <a:fillRect/>
          </a:stretch>
        </p:blipFill>
        <p:spPr>
          <a:xfrm>
            <a:off x="1170156" y="643403"/>
            <a:ext cx="6542294" cy="26101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F5DA4C-1A70-4B84-B977-71079E4CB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203" b="72032"/>
          <a:stretch/>
        </p:blipFill>
        <p:spPr>
          <a:xfrm>
            <a:off x="1176947" y="647699"/>
            <a:ext cx="1098893" cy="729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01B0D-D810-416C-9228-98BD97F6C8D4}"/>
              </a:ext>
            </a:extLst>
          </p:cNvPr>
          <p:cNvSpPr txBox="1"/>
          <p:nvPr/>
        </p:nvSpPr>
        <p:spPr>
          <a:xfrm>
            <a:off x="1406783" y="2900659"/>
            <a:ext cx="5886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Layer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035E6-7F37-4AEA-9BD2-37C572413F36}"/>
              </a:ext>
            </a:extLst>
          </p:cNvPr>
          <p:cNvSpPr txBox="1"/>
          <p:nvPr/>
        </p:nvSpPr>
        <p:spPr>
          <a:xfrm>
            <a:off x="2916559" y="2900659"/>
            <a:ext cx="5886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Layer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43BFCC-020A-4720-861D-042675CC0475}"/>
              </a:ext>
            </a:extLst>
          </p:cNvPr>
          <p:cNvSpPr txBox="1"/>
          <p:nvPr/>
        </p:nvSpPr>
        <p:spPr>
          <a:xfrm>
            <a:off x="4229231" y="2900659"/>
            <a:ext cx="5886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Layer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41832-004B-4B06-B7BA-4EEBF95EB044}"/>
              </a:ext>
            </a:extLst>
          </p:cNvPr>
          <p:cNvSpPr txBox="1"/>
          <p:nvPr/>
        </p:nvSpPr>
        <p:spPr>
          <a:xfrm>
            <a:off x="5743071" y="2900659"/>
            <a:ext cx="5886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Layer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1D3CFC-92D4-4CD9-AE68-FCEC882BD666}"/>
              </a:ext>
            </a:extLst>
          </p:cNvPr>
          <p:cNvSpPr txBox="1"/>
          <p:nvPr/>
        </p:nvSpPr>
        <p:spPr>
          <a:xfrm>
            <a:off x="6962590" y="2900659"/>
            <a:ext cx="5886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Layer 5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469B18-4AEE-4FA2-902A-99C346111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073" y="647699"/>
            <a:ext cx="3540923" cy="261013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BD89E43-178D-40D8-9F51-F4695E9781BB}"/>
              </a:ext>
            </a:extLst>
          </p:cNvPr>
          <p:cNvSpPr/>
          <p:nvPr/>
        </p:nvSpPr>
        <p:spPr>
          <a:xfrm>
            <a:off x="7823197" y="1032256"/>
            <a:ext cx="2544067" cy="2926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Cursor with solid fill">
            <a:extLst>
              <a:ext uri="{FF2B5EF4-FFF2-40B4-BE49-F238E27FC236}">
                <a16:creationId xmlns:a16="http://schemas.microsoft.com/office/drawing/2014/main" id="{13E3341E-0116-4D44-9DE7-7B4956C7C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5276" y="1105408"/>
            <a:ext cx="588641" cy="588641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C90AD81-4246-4F96-B21A-A19DE4B49DA3}"/>
              </a:ext>
            </a:extLst>
          </p:cNvPr>
          <p:cNvCxnSpPr>
            <a:stCxn id="5" idx="0"/>
            <a:endCxn id="19" idx="0"/>
          </p:cNvCxnSpPr>
          <p:nvPr/>
        </p:nvCxnSpPr>
        <p:spPr>
          <a:xfrm rot="5400000" flipH="1" flipV="1">
            <a:off x="5634464" y="-3260371"/>
            <a:ext cx="12700" cy="7816141"/>
          </a:xfrm>
          <a:prstGeom prst="bentConnector3">
            <a:avLst>
              <a:gd name="adj1" fmla="val 241818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6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68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43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Browallia New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Anjul Kumar Tyagi</dc:creator>
  <cp:lastModifiedBy>Anjul Kumar Tyagi</cp:lastModifiedBy>
  <cp:revision>15</cp:revision>
  <dcterms:created xsi:type="dcterms:W3CDTF">2021-02-09T22:39:47Z</dcterms:created>
  <dcterms:modified xsi:type="dcterms:W3CDTF">2021-03-04T05:37:13Z</dcterms:modified>
</cp:coreProperties>
</file>