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257" r:id="rId3"/>
    <p:sldId id="258" r:id="rId4"/>
    <p:sldId id="259" r:id="rId5"/>
    <p:sldId id="264" r:id="rId6"/>
    <p:sldId id="266" r:id="rId7"/>
    <p:sldId id="261" r:id="rId8"/>
    <p:sldId id="267" r:id="rId9"/>
    <p:sldId id="262" r:id="rId10"/>
    <p:sldId id="269" r:id="rId11"/>
    <p:sldId id="270"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shu Tyagi" userId="d6d3c2a8ef873655" providerId="LiveId" clId="{24E63715-80E7-4BD3-83BB-D3021BA3374F}"/>
    <pc:docChg chg="undo custSel addSld modSld">
      <pc:chgData name="Priyanshu Tyagi" userId="d6d3c2a8ef873655" providerId="LiveId" clId="{24E63715-80E7-4BD3-83BB-D3021BA3374F}" dt="2022-05-13T03:40:58.972" v="48" actId="1076"/>
      <pc:docMkLst>
        <pc:docMk/>
      </pc:docMkLst>
      <pc:sldChg chg="addSp delSp modSp mod">
        <pc:chgData name="Priyanshu Tyagi" userId="d6d3c2a8ef873655" providerId="LiveId" clId="{24E63715-80E7-4BD3-83BB-D3021BA3374F}" dt="2022-05-13T03:40:58.972" v="48" actId="1076"/>
        <pc:sldMkLst>
          <pc:docMk/>
          <pc:sldMk cId="3498463810" sldId="262"/>
        </pc:sldMkLst>
        <pc:spChg chg="mod">
          <ac:chgData name="Priyanshu Tyagi" userId="d6d3c2a8ef873655" providerId="LiveId" clId="{24E63715-80E7-4BD3-83BB-D3021BA3374F}" dt="2022-05-13T03:40:58.972" v="48" actId="1076"/>
          <ac:spMkLst>
            <pc:docMk/>
            <pc:sldMk cId="3498463810" sldId="262"/>
            <ac:spMk id="2" creationId="{C5A2E887-5307-4B18-B3FB-9A36B16161B8}"/>
          </ac:spMkLst>
        </pc:spChg>
        <pc:spChg chg="del">
          <ac:chgData name="Priyanshu Tyagi" userId="d6d3c2a8ef873655" providerId="LiveId" clId="{24E63715-80E7-4BD3-83BB-D3021BA3374F}" dt="2022-05-12T04:37:35.176" v="0" actId="931"/>
          <ac:spMkLst>
            <pc:docMk/>
            <pc:sldMk cId="3498463810" sldId="262"/>
            <ac:spMk id="4" creationId="{521066B5-0048-D600-098C-954D74AC3716}"/>
          </ac:spMkLst>
        </pc:spChg>
        <pc:picChg chg="add mod">
          <ac:chgData name="Priyanshu Tyagi" userId="d6d3c2a8ef873655" providerId="LiveId" clId="{24E63715-80E7-4BD3-83BB-D3021BA3374F}" dt="2022-05-12T04:37:43.459" v="3" actId="14100"/>
          <ac:picMkLst>
            <pc:docMk/>
            <pc:sldMk cId="3498463810" sldId="262"/>
            <ac:picMk id="7" creationId="{4A1FF8B9-2489-3281-24D9-520CC630D74F}"/>
          </ac:picMkLst>
        </pc:picChg>
      </pc:sldChg>
      <pc:sldChg chg="addSp delSp modSp mod">
        <pc:chgData name="Priyanshu Tyagi" userId="d6d3c2a8ef873655" providerId="LiveId" clId="{24E63715-80E7-4BD3-83BB-D3021BA3374F}" dt="2022-05-13T03:40:33.744" v="46" actId="20577"/>
        <pc:sldMkLst>
          <pc:docMk/>
          <pc:sldMk cId="455717336" sldId="266"/>
        </pc:sldMkLst>
        <pc:spChg chg="mod">
          <ac:chgData name="Priyanshu Tyagi" userId="d6d3c2a8ef873655" providerId="LiveId" clId="{24E63715-80E7-4BD3-83BB-D3021BA3374F}" dt="2022-05-13T03:40:33.744" v="46" actId="20577"/>
          <ac:spMkLst>
            <pc:docMk/>
            <pc:sldMk cId="455717336" sldId="266"/>
            <ac:spMk id="5" creationId="{0065CA99-6D89-4D18-A855-1BCF42B76492}"/>
          </ac:spMkLst>
        </pc:spChg>
        <pc:picChg chg="del">
          <ac:chgData name="Priyanshu Tyagi" userId="d6d3c2a8ef873655" providerId="LiveId" clId="{24E63715-80E7-4BD3-83BB-D3021BA3374F}" dt="2022-05-12T04:41:50.473" v="24" actId="478"/>
          <ac:picMkLst>
            <pc:docMk/>
            <pc:sldMk cId="455717336" sldId="266"/>
            <ac:picMk id="3" creationId="{1ED9E294-65AC-414B-B22A-6F5926B2754A}"/>
          </ac:picMkLst>
        </pc:picChg>
        <pc:picChg chg="add mod">
          <ac:chgData name="Priyanshu Tyagi" userId="d6d3c2a8ef873655" providerId="LiveId" clId="{24E63715-80E7-4BD3-83BB-D3021BA3374F}" dt="2022-05-13T03:40:16.140" v="45" actId="1076"/>
          <ac:picMkLst>
            <pc:docMk/>
            <pc:sldMk cId="455717336" sldId="266"/>
            <ac:picMk id="4" creationId="{88492824-8669-630B-04B0-053903059897}"/>
          </ac:picMkLst>
        </pc:picChg>
      </pc:sldChg>
      <pc:sldChg chg="addSp delSp modSp mod">
        <pc:chgData name="Priyanshu Tyagi" userId="d6d3c2a8ef873655" providerId="LiveId" clId="{24E63715-80E7-4BD3-83BB-D3021BA3374F}" dt="2022-05-13T03:40:47.932" v="47" actId="1076"/>
        <pc:sldMkLst>
          <pc:docMk/>
          <pc:sldMk cId="1604639811" sldId="269"/>
        </pc:sldMkLst>
        <pc:spChg chg="mod">
          <ac:chgData name="Priyanshu Tyagi" userId="d6d3c2a8ef873655" providerId="LiveId" clId="{24E63715-80E7-4BD3-83BB-D3021BA3374F}" dt="2022-05-13T03:40:47.932" v="47" actId="1076"/>
          <ac:spMkLst>
            <pc:docMk/>
            <pc:sldMk cId="1604639811" sldId="269"/>
            <ac:spMk id="2" creationId="{C5A2E887-5307-4B18-B3FB-9A36B16161B8}"/>
          </ac:spMkLst>
        </pc:spChg>
        <pc:spChg chg="add del">
          <ac:chgData name="Priyanshu Tyagi" userId="d6d3c2a8ef873655" providerId="LiveId" clId="{24E63715-80E7-4BD3-83BB-D3021BA3374F}" dt="2022-05-12T04:38:39.234" v="12" actId="931"/>
          <ac:spMkLst>
            <pc:docMk/>
            <pc:sldMk cId="1604639811" sldId="269"/>
            <ac:spMk id="4" creationId="{521066B5-0048-D600-098C-954D74AC3716}"/>
          </ac:spMkLst>
        </pc:spChg>
        <pc:spChg chg="add del mod">
          <ac:chgData name="Priyanshu Tyagi" userId="d6d3c2a8ef873655" providerId="LiveId" clId="{24E63715-80E7-4BD3-83BB-D3021BA3374F}" dt="2022-05-12T04:40:31.937" v="15" actId="931"/>
          <ac:spMkLst>
            <pc:docMk/>
            <pc:sldMk cId="1604639811" sldId="269"/>
            <ac:spMk id="13" creationId="{4E4BC4A9-7DF7-29EC-C228-1371682FA5E4}"/>
          </ac:spMkLst>
        </pc:spChg>
        <pc:picChg chg="add del mod">
          <ac:chgData name="Priyanshu Tyagi" userId="d6d3c2a8ef873655" providerId="LiveId" clId="{24E63715-80E7-4BD3-83BB-D3021BA3374F}" dt="2022-05-12T04:38:20.845" v="11" actId="931"/>
          <ac:picMkLst>
            <pc:docMk/>
            <pc:sldMk cId="1604639811" sldId="269"/>
            <ac:picMk id="7" creationId="{0832F8B5-8403-610E-A3EA-7F6B85C6959C}"/>
          </ac:picMkLst>
        </pc:picChg>
        <pc:picChg chg="add del mod">
          <ac:chgData name="Priyanshu Tyagi" userId="d6d3c2a8ef873655" providerId="LiveId" clId="{24E63715-80E7-4BD3-83BB-D3021BA3374F}" dt="2022-05-12T04:38:20.845" v="11" actId="931"/>
          <ac:picMkLst>
            <pc:docMk/>
            <pc:sldMk cId="1604639811" sldId="269"/>
            <ac:picMk id="9" creationId="{0F0FDD3C-8EEC-DF4F-D474-158059E26262}"/>
          </ac:picMkLst>
        </pc:picChg>
        <pc:picChg chg="add del mod">
          <ac:chgData name="Priyanshu Tyagi" userId="d6d3c2a8ef873655" providerId="LiveId" clId="{24E63715-80E7-4BD3-83BB-D3021BA3374F}" dt="2022-05-12T04:39:17.722" v="14" actId="478"/>
          <ac:picMkLst>
            <pc:docMk/>
            <pc:sldMk cId="1604639811" sldId="269"/>
            <ac:picMk id="11" creationId="{B91B5BE8-243B-FF88-19AE-E2B87B6E82EE}"/>
          </ac:picMkLst>
        </pc:picChg>
        <pc:picChg chg="add mod">
          <ac:chgData name="Priyanshu Tyagi" userId="d6d3c2a8ef873655" providerId="LiveId" clId="{24E63715-80E7-4BD3-83BB-D3021BA3374F}" dt="2022-05-12T04:40:38.532" v="17" actId="14100"/>
          <ac:picMkLst>
            <pc:docMk/>
            <pc:sldMk cId="1604639811" sldId="269"/>
            <ac:picMk id="15" creationId="{C34ECD99-608F-8EE7-2FF2-77ABBCF160BF}"/>
          </ac:picMkLst>
        </pc:picChg>
        <pc:picChg chg="add mod">
          <ac:chgData name="Priyanshu Tyagi" userId="d6d3c2a8ef873655" providerId="LiveId" clId="{24E63715-80E7-4BD3-83BB-D3021BA3374F}" dt="2022-05-12T04:41:16.636" v="23" actId="1076"/>
          <ac:picMkLst>
            <pc:docMk/>
            <pc:sldMk cId="1604639811" sldId="269"/>
            <ac:picMk id="17" creationId="{86AE3E3B-D5EE-143C-0BA0-643325EE03EB}"/>
          </ac:picMkLst>
        </pc:picChg>
      </pc:sldChg>
      <pc:sldChg chg="addSp delSp modSp add mod">
        <pc:chgData name="Priyanshu Tyagi" userId="d6d3c2a8ef873655" providerId="LiveId" clId="{24E63715-80E7-4BD3-83BB-D3021BA3374F}" dt="2022-05-12T05:40:03.642" v="39" actId="14100"/>
        <pc:sldMkLst>
          <pc:docMk/>
          <pc:sldMk cId="939997299" sldId="270"/>
        </pc:sldMkLst>
        <pc:spChg chg="add del mod">
          <ac:chgData name="Priyanshu Tyagi" userId="d6d3c2a8ef873655" providerId="LiveId" clId="{24E63715-80E7-4BD3-83BB-D3021BA3374F}" dt="2022-05-12T05:36:58.618" v="28" actId="931"/>
          <ac:spMkLst>
            <pc:docMk/>
            <pc:sldMk cId="939997299" sldId="270"/>
            <ac:spMk id="4" creationId="{53F0ABFE-CBCD-65EB-7DDE-9AA464B36FCE}"/>
          </ac:spMkLst>
        </pc:spChg>
        <pc:spChg chg="add del mod">
          <ac:chgData name="Priyanshu Tyagi" userId="d6d3c2a8ef873655" providerId="LiveId" clId="{24E63715-80E7-4BD3-83BB-D3021BA3374F}" dt="2022-05-12T05:39:24.754" v="31" actId="931"/>
          <ac:spMkLst>
            <pc:docMk/>
            <pc:sldMk cId="939997299" sldId="270"/>
            <ac:spMk id="8" creationId="{CD9BD4C4-26D0-F412-6D1D-8C266E266CE9}"/>
          </ac:spMkLst>
        </pc:spChg>
        <pc:picChg chg="add del mod">
          <ac:chgData name="Priyanshu Tyagi" userId="d6d3c2a8ef873655" providerId="LiveId" clId="{24E63715-80E7-4BD3-83BB-D3021BA3374F}" dt="2022-05-12T05:37:08.170" v="30" actId="478"/>
          <ac:picMkLst>
            <pc:docMk/>
            <pc:sldMk cId="939997299" sldId="270"/>
            <ac:picMk id="6" creationId="{797A07C7-4DB2-470B-524D-FA333DA1EFFF}"/>
          </ac:picMkLst>
        </pc:picChg>
        <pc:picChg chg="add mod">
          <ac:chgData name="Priyanshu Tyagi" userId="d6d3c2a8ef873655" providerId="LiveId" clId="{24E63715-80E7-4BD3-83BB-D3021BA3374F}" dt="2022-05-12T05:40:03.642" v="39" actId="14100"/>
          <ac:picMkLst>
            <pc:docMk/>
            <pc:sldMk cId="939997299" sldId="270"/>
            <ac:picMk id="10" creationId="{43F1260A-D3F4-2A55-589F-E60BD24E993A}"/>
          </ac:picMkLst>
        </pc:picChg>
        <pc:picChg chg="add mod">
          <ac:chgData name="Priyanshu Tyagi" userId="d6d3c2a8ef873655" providerId="LiveId" clId="{24E63715-80E7-4BD3-83BB-D3021BA3374F}" dt="2022-05-12T05:39:54.755" v="38" actId="1076"/>
          <ac:picMkLst>
            <pc:docMk/>
            <pc:sldMk cId="939997299" sldId="270"/>
            <ac:picMk id="12" creationId="{DF2392F4-94C5-F14C-9D07-E2C33A08A98E}"/>
          </ac:picMkLst>
        </pc:picChg>
        <pc:picChg chg="del">
          <ac:chgData name="Priyanshu Tyagi" userId="d6d3c2a8ef873655" providerId="LiveId" clId="{24E63715-80E7-4BD3-83BB-D3021BA3374F}" dt="2022-05-12T05:36:43.595" v="26" actId="478"/>
          <ac:picMkLst>
            <pc:docMk/>
            <pc:sldMk cId="939997299" sldId="270"/>
            <ac:picMk id="15" creationId="{C34ECD99-608F-8EE7-2FF2-77ABBCF160BF}"/>
          </ac:picMkLst>
        </pc:picChg>
        <pc:picChg chg="del">
          <ac:chgData name="Priyanshu Tyagi" userId="d6d3c2a8ef873655" providerId="LiveId" clId="{24E63715-80E7-4BD3-83BB-D3021BA3374F}" dt="2022-05-12T05:36:47.111" v="27" actId="478"/>
          <ac:picMkLst>
            <pc:docMk/>
            <pc:sldMk cId="939997299" sldId="270"/>
            <ac:picMk id="17" creationId="{86AE3E3B-D5EE-143C-0BA0-643325EE03E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6EA1D5-28BE-4897-B199-C54ACD611A68}" type="datetimeFigureOut">
              <a:rPr lang="en-IN" smtClean="0"/>
              <a:t>20-05-2022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27503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EA1D5-28BE-4897-B199-C54ACD611A68}"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99628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508678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766691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139059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967658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608771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EA1D5-28BE-4897-B199-C54ACD611A68}"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119749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EA1D5-28BE-4897-B199-C54ACD611A68}"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93984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EA1D5-28BE-4897-B199-C54ACD611A68}"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95506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20-05-2022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07936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6EA1D5-28BE-4897-B199-C54ACD611A68}"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12175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6EA1D5-28BE-4897-B199-C54ACD611A68}" type="datetimeFigureOut">
              <a:rPr lang="en-IN" smtClean="0"/>
              <a:t>20-05-2022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06550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6EA1D5-28BE-4897-B199-C54ACD611A68}" type="datetimeFigureOut">
              <a:rPr lang="en-IN" smtClean="0"/>
              <a:t>20-05-2022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43147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EA1D5-28BE-4897-B199-C54ACD611A68}" type="datetimeFigureOut">
              <a:rPr lang="en-IN" smtClean="0"/>
              <a:t>20-05-2022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49119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EA1D5-28BE-4897-B199-C54ACD611A68}"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65821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EA1D5-28BE-4897-B199-C54ACD611A68}" type="datetimeFigureOut">
              <a:rPr lang="en-IN" smtClean="0"/>
              <a:t>20-05-2022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271611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6EA1D5-28BE-4897-B199-C54ACD611A68}" type="datetimeFigureOut">
              <a:rPr lang="en-IN" smtClean="0"/>
              <a:t>20-05-2022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27F5F1-3EE6-4D48-BF81-DF6C6B1B91E7}" type="slidenum">
              <a:rPr lang="en-IN" smtClean="0"/>
              <a:t>‹#›</a:t>
            </a:fld>
            <a:endParaRPr lang="en-IN"/>
          </a:p>
        </p:txBody>
      </p:sp>
    </p:spTree>
    <p:extLst>
      <p:ext uri="{BB962C8B-B14F-4D97-AF65-F5344CB8AC3E}">
        <p14:creationId xmlns:p14="http://schemas.microsoft.com/office/powerpoint/2010/main" val="4039742803"/>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75B8-571E-4209-9C67-73F42DFD65EB}"/>
              </a:ext>
            </a:extLst>
          </p:cNvPr>
          <p:cNvSpPr>
            <a:spLocks noGrp="1"/>
          </p:cNvSpPr>
          <p:nvPr>
            <p:ph type="ctrTitle"/>
          </p:nvPr>
        </p:nvSpPr>
        <p:spPr>
          <a:xfrm>
            <a:off x="863600" y="2916118"/>
            <a:ext cx="10905067" cy="1025763"/>
          </a:xfrm>
        </p:spPr>
        <p:txBody>
          <a:bodyPr>
            <a:noAutofit/>
          </a:bodyPr>
          <a:lstStyle/>
          <a:p>
            <a:r>
              <a:rPr lang="en-IN" sz="4000" i="1" u="sng" dirty="0">
                <a:solidFill>
                  <a:schemeClr val="tx2"/>
                </a:solidFill>
              </a:rPr>
              <a:t>OXYGEN CYLINDER MANAGEMENT SYSTEM </a:t>
            </a:r>
          </a:p>
        </p:txBody>
      </p:sp>
    </p:spTree>
    <p:extLst>
      <p:ext uri="{BB962C8B-B14F-4D97-AF65-F5344CB8AC3E}">
        <p14:creationId xmlns:p14="http://schemas.microsoft.com/office/powerpoint/2010/main" val="77197434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E887-5307-4B18-B3FB-9A36B16161B8}"/>
              </a:ext>
            </a:extLst>
          </p:cNvPr>
          <p:cNvSpPr>
            <a:spLocks noGrp="1"/>
          </p:cNvSpPr>
          <p:nvPr>
            <p:ph type="title"/>
          </p:nvPr>
        </p:nvSpPr>
        <p:spPr>
          <a:xfrm>
            <a:off x="0" y="872474"/>
            <a:ext cx="8534400" cy="497366"/>
          </a:xfrm>
        </p:spPr>
        <p:txBody>
          <a:bodyPr>
            <a:normAutofit fontScale="90000"/>
          </a:bodyPr>
          <a:lstStyle/>
          <a:p>
            <a:r>
              <a:rPr lang="en-IN" dirty="0"/>
              <a:t>Screenshots </a:t>
            </a:r>
          </a:p>
        </p:txBody>
      </p:sp>
      <p:pic>
        <p:nvPicPr>
          <p:cNvPr id="15" name="Content Placeholder 14">
            <a:extLst>
              <a:ext uri="{FF2B5EF4-FFF2-40B4-BE49-F238E27FC236}">
                <a16:creationId xmlns:a16="http://schemas.microsoft.com/office/drawing/2014/main" id="{C34ECD99-608F-8EE7-2FF2-77ABBCF16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5428" y="1866899"/>
            <a:ext cx="3891932" cy="3952875"/>
          </a:xfrm>
        </p:spPr>
      </p:pic>
      <p:pic>
        <p:nvPicPr>
          <p:cNvPr id="17" name="Picture 16">
            <a:extLst>
              <a:ext uri="{FF2B5EF4-FFF2-40B4-BE49-F238E27FC236}">
                <a16:creationId xmlns:a16="http://schemas.microsoft.com/office/drawing/2014/main" id="{86AE3E3B-D5EE-143C-0BA0-643325EE0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8350" y="1652588"/>
            <a:ext cx="5868518" cy="4729162"/>
          </a:xfrm>
          <a:prstGeom prst="rect">
            <a:avLst/>
          </a:prstGeom>
        </p:spPr>
      </p:pic>
    </p:spTree>
    <p:extLst>
      <p:ext uri="{BB962C8B-B14F-4D97-AF65-F5344CB8AC3E}">
        <p14:creationId xmlns:p14="http://schemas.microsoft.com/office/powerpoint/2010/main" val="160463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E887-5307-4B18-B3FB-9A36B16161B8}"/>
              </a:ext>
            </a:extLst>
          </p:cNvPr>
          <p:cNvSpPr>
            <a:spLocks noGrp="1"/>
          </p:cNvSpPr>
          <p:nvPr>
            <p:ph type="title"/>
          </p:nvPr>
        </p:nvSpPr>
        <p:spPr>
          <a:xfrm>
            <a:off x="939394" y="891524"/>
            <a:ext cx="8534400" cy="497366"/>
          </a:xfrm>
        </p:spPr>
        <p:txBody>
          <a:bodyPr>
            <a:normAutofit fontScale="90000"/>
          </a:bodyPr>
          <a:lstStyle/>
          <a:p>
            <a:r>
              <a:rPr lang="en-IN" dirty="0"/>
              <a:t>Screenshots </a:t>
            </a:r>
          </a:p>
        </p:txBody>
      </p:sp>
      <p:pic>
        <p:nvPicPr>
          <p:cNvPr id="6" name="Content Placeholder 5">
            <a:extLst>
              <a:ext uri="{FF2B5EF4-FFF2-40B4-BE49-F238E27FC236}">
                <a16:creationId xmlns:a16="http://schemas.microsoft.com/office/drawing/2014/main" id="{57CA62EF-CF1D-47BD-B1CE-7979DC9283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095" y="1524000"/>
            <a:ext cx="4631706" cy="3124200"/>
          </a:xfrm>
        </p:spPr>
      </p:pic>
      <p:pic>
        <p:nvPicPr>
          <p:cNvPr id="8" name="Picture 7">
            <a:extLst>
              <a:ext uri="{FF2B5EF4-FFF2-40B4-BE49-F238E27FC236}">
                <a16:creationId xmlns:a16="http://schemas.microsoft.com/office/drawing/2014/main" id="{A65B631C-4EE1-C17B-CF99-E2C76F1CB3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1" y="1524000"/>
            <a:ext cx="5791444" cy="4859867"/>
          </a:xfrm>
          <a:prstGeom prst="rect">
            <a:avLst/>
          </a:prstGeom>
        </p:spPr>
      </p:pic>
    </p:spTree>
    <p:extLst>
      <p:ext uri="{BB962C8B-B14F-4D97-AF65-F5344CB8AC3E}">
        <p14:creationId xmlns:p14="http://schemas.microsoft.com/office/powerpoint/2010/main" val="93999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E887-5307-4B18-B3FB-9A36B16161B8}"/>
              </a:ext>
            </a:extLst>
          </p:cNvPr>
          <p:cNvSpPr>
            <a:spLocks noGrp="1"/>
          </p:cNvSpPr>
          <p:nvPr>
            <p:ph type="title"/>
          </p:nvPr>
        </p:nvSpPr>
        <p:spPr>
          <a:xfrm>
            <a:off x="0" y="818117"/>
            <a:ext cx="8534400" cy="497366"/>
          </a:xfrm>
        </p:spPr>
        <p:txBody>
          <a:bodyPr>
            <a:normAutofit fontScale="90000"/>
          </a:bodyPr>
          <a:lstStyle/>
          <a:p>
            <a:r>
              <a:rPr lang="en-IN" dirty="0"/>
              <a:t>Conclusion</a:t>
            </a:r>
          </a:p>
        </p:txBody>
      </p:sp>
      <p:sp>
        <p:nvSpPr>
          <p:cNvPr id="4" name="Content Placeholder 3">
            <a:extLst>
              <a:ext uri="{FF2B5EF4-FFF2-40B4-BE49-F238E27FC236}">
                <a16:creationId xmlns:a16="http://schemas.microsoft.com/office/drawing/2014/main" id="{521066B5-0048-D600-098C-954D74AC3716}"/>
              </a:ext>
            </a:extLst>
          </p:cNvPr>
          <p:cNvSpPr>
            <a:spLocks noGrp="1"/>
          </p:cNvSpPr>
          <p:nvPr>
            <p:ph idx="1"/>
          </p:nvPr>
        </p:nvSpPr>
        <p:spPr/>
        <p:txBody>
          <a:bodyPr>
            <a:normAutofit lnSpcReduction="10000"/>
          </a:bodyPr>
          <a:lstStyle/>
          <a:p>
            <a:r>
              <a:rPr lang="en-IN" dirty="0"/>
              <a:t>It will take care of the current cylinder detail at any point of time.</a:t>
            </a:r>
          </a:p>
          <a:p>
            <a:r>
              <a:rPr lang="en-IN" dirty="0"/>
              <a:t>The cylinder booked, returned will update the current cylinder details automatically show that user will get the update current cylinder details. </a:t>
            </a:r>
          </a:p>
          <a:p>
            <a:r>
              <a:rPr lang="en-IN" dirty="0"/>
              <a:t>The main purpose of this project is to reduce the manual work.</a:t>
            </a:r>
          </a:p>
          <a:p>
            <a:r>
              <a:rPr lang="en-IN" dirty="0"/>
              <a:t>This software is capable of managing various cylinder details as well.</a:t>
            </a:r>
          </a:p>
          <a:p>
            <a:r>
              <a:rPr lang="en-IN" dirty="0"/>
              <a:t>Generating various reports for record keeping according to end user requirements.</a:t>
            </a:r>
          </a:p>
          <a:p>
            <a:endParaRPr lang="en-IN" dirty="0"/>
          </a:p>
          <a:p>
            <a:endParaRPr lang="en-IN" dirty="0"/>
          </a:p>
        </p:txBody>
      </p:sp>
    </p:spTree>
    <p:extLst>
      <p:ext uri="{BB962C8B-B14F-4D97-AF65-F5344CB8AC3E}">
        <p14:creationId xmlns:p14="http://schemas.microsoft.com/office/powerpoint/2010/main" val="249123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3C17-BEC4-43C6-A26E-68804E1715F6}"/>
              </a:ext>
            </a:extLst>
          </p:cNvPr>
          <p:cNvSpPr>
            <a:spLocks noGrp="1"/>
          </p:cNvSpPr>
          <p:nvPr>
            <p:ph type="title"/>
          </p:nvPr>
        </p:nvSpPr>
        <p:spPr>
          <a:xfrm>
            <a:off x="1992017" y="2509677"/>
            <a:ext cx="8534400" cy="1507067"/>
          </a:xfrm>
        </p:spPr>
        <p:txBody>
          <a:bodyPr/>
          <a:lstStyle/>
          <a:p>
            <a:r>
              <a:rPr lang="en-IN" dirty="0"/>
              <a:t>Thank You</a:t>
            </a:r>
          </a:p>
        </p:txBody>
      </p:sp>
    </p:spTree>
    <p:extLst>
      <p:ext uri="{BB962C8B-B14F-4D97-AF65-F5344CB8AC3E}">
        <p14:creationId xmlns:p14="http://schemas.microsoft.com/office/powerpoint/2010/main" val="428523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9CEF-CD3E-49C6-900F-0F40255BBE08}"/>
              </a:ext>
            </a:extLst>
          </p:cNvPr>
          <p:cNvSpPr>
            <a:spLocks noGrp="1"/>
          </p:cNvSpPr>
          <p:nvPr>
            <p:ph type="title"/>
          </p:nvPr>
        </p:nvSpPr>
        <p:spPr>
          <a:xfrm>
            <a:off x="375868" y="1440711"/>
            <a:ext cx="8534400" cy="749595"/>
          </a:xfrm>
        </p:spPr>
        <p:txBody>
          <a:bodyPr>
            <a:normAutofit/>
          </a:bodyPr>
          <a:lstStyle/>
          <a:p>
            <a:r>
              <a:rPr lang="en-IN" dirty="0"/>
              <a:t>    Team Members</a:t>
            </a:r>
          </a:p>
        </p:txBody>
      </p:sp>
      <p:sp>
        <p:nvSpPr>
          <p:cNvPr id="3" name="Content Placeholder 2">
            <a:extLst>
              <a:ext uri="{FF2B5EF4-FFF2-40B4-BE49-F238E27FC236}">
                <a16:creationId xmlns:a16="http://schemas.microsoft.com/office/drawing/2014/main" id="{9BAC8888-4A2E-43B1-B1B3-9611160FD2FD}"/>
              </a:ext>
            </a:extLst>
          </p:cNvPr>
          <p:cNvSpPr>
            <a:spLocks noGrp="1"/>
          </p:cNvSpPr>
          <p:nvPr>
            <p:ph idx="1"/>
          </p:nvPr>
        </p:nvSpPr>
        <p:spPr>
          <a:xfrm>
            <a:off x="1028391" y="2190306"/>
            <a:ext cx="8534400" cy="3615267"/>
          </a:xfrm>
        </p:spPr>
        <p:txBody>
          <a:bodyPr/>
          <a:lstStyle/>
          <a:p>
            <a:pPr fontAlgn="base">
              <a:buFont typeface="Arial" panose="020B0604020202020204" pitchFamily="34" charset="0"/>
              <a:buChar char="•"/>
            </a:pPr>
            <a:r>
              <a:rPr lang="en-IN" dirty="0" err="1">
                <a:solidFill>
                  <a:schemeClr val="tx1"/>
                </a:solidFill>
              </a:rPr>
              <a:t>Rounak</a:t>
            </a:r>
            <a:r>
              <a:rPr lang="en-IN" dirty="0">
                <a:solidFill>
                  <a:schemeClr val="tx1"/>
                </a:solidFill>
              </a:rPr>
              <a:t> Gangrade 		</a:t>
            </a:r>
          </a:p>
          <a:p>
            <a:pPr fontAlgn="base">
              <a:buFont typeface="Arial" panose="020B0604020202020204" pitchFamily="34" charset="0"/>
              <a:buChar char="•"/>
            </a:pPr>
            <a:r>
              <a:rPr lang="en-IN" dirty="0">
                <a:solidFill>
                  <a:schemeClr val="tx1"/>
                </a:solidFill>
              </a:rPr>
              <a:t>Ramya M</a:t>
            </a:r>
          </a:p>
          <a:p>
            <a:pPr fontAlgn="base">
              <a:buFont typeface="Arial" panose="020B0604020202020204" pitchFamily="34" charset="0"/>
              <a:buChar char="•"/>
            </a:pPr>
            <a:r>
              <a:rPr lang="en-IN" dirty="0" err="1">
                <a:solidFill>
                  <a:schemeClr val="tx1"/>
                </a:solidFill>
              </a:rPr>
              <a:t>Revanth</a:t>
            </a:r>
            <a:r>
              <a:rPr lang="en-IN" dirty="0">
                <a:solidFill>
                  <a:schemeClr val="tx1"/>
                </a:solidFill>
              </a:rPr>
              <a:t> </a:t>
            </a:r>
          </a:p>
          <a:p>
            <a:pPr fontAlgn="base">
              <a:buFont typeface="Arial" panose="020B0604020202020204" pitchFamily="34" charset="0"/>
              <a:buChar char="•"/>
            </a:pPr>
            <a:r>
              <a:rPr lang="en-IN" dirty="0" err="1">
                <a:solidFill>
                  <a:schemeClr val="tx1"/>
                </a:solidFill>
              </a:rPr>
              <a:t>Risha</a:t>
            </a:r>
            <a:r>
              <a:rPr lang="en-IN" dirty="0">
                <a:solidFill>
                  <a:schemeClr val="tx1"/>
                </a:solidFill>
              </a:rPr>
              <a:t> </a:t>
            </a:r>
            <a:r>
              <a:rPr lang="en-IN" dirty="0" err="1">
                <a:solidFill>
                  <a:schemeClr val="tx1"/>
                </a:solidFill>
              </a:rPr>
              <a:t>Saha</a:t>
            </a:r>
            <a:r>
              <a:rPr lang="en-IN" dirty="0">
                <a:solidFill>
                  <a:schemeClr val="tx1"/>
                </a:solidFill>
              </a:rPr>
              <a:t>	</a:t>
            </a:r>
          </a:p>
          <a:p>
            <a:pPr fontAlgn="base">
              <a:buFont typeface="Arial" panose="020B0604020202020204" pitchFamily="34" charset="0"/>
              <a:buChar char="•"/>
            </a:pPr>
            <a:r>
              <a:rPr lang="en-IN" dirty="0">
                <a:solidFill>
                  <a:schemeClr val="tx1"/>
                </a:solidFill>
              </a:rPr>
              <a:t>Priyanshu Tyagi 	</a:t>
            </a:r>
          </a:p>
          <a:p>
            <a:endParaRPr lang="en-IN" dirty="0"/>
          </a:p>
        </p:txBody>
      </p:sp>
    </p:spTree>
    <p:extLst>
      <p:ext uri="{BB962C8B-B14F-4D97-AF65-F5344CB8AC3E}">
        <p14:creationId xmlns:p14="http://schemas.microsoft.com/office/powerpoint/2010/main" val="264858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B482-3232-454D-8644-39DF2ED16241}"/>
              </a:ext>
            </a:extLst>
          </p:cNvPr>
          <p:cNvSpPr>
            <a:spLocks noGrp="1"/>
          </p:cNvSpPr>
          <p:nvPr>
            <p:ph type="title"/>
          </p:nvPr>
        </p:nvSpPr>
        <p:spPr>
          <a:xfrm>
            <a:off x="843700" y="1201478"/>
            <a:ext cx="8534400" cy="614325"/>
          </a:xfrm>
        </p:spPr>
        <p:txBody>
          <a:bodyPr>
            <a:normAutofit fontScale="90000"/>
          </a:bodyPr>
          <a:lstStyle/>
          <a:p>
            <a:r>
              <a:rPr lang="en-IN" dirty="0"/>
              <a:t>Introduction</a:t>
            </a:r>
          </a:p>
        </p:txBody>
      </p:sp>
      <p:sp>
        <p:nvSpPr>
          <p:cNvPr id="3" name="Content Placeholder 2">
            <a:extLst>
              <a:ext uri="{FF2B5EF4-FFF2-40B4-BE49-F238E27FC236}">
                <a16:creationId xmlns:a16="http://schemas.microsoft.com/office/drawing/2014/main" id="{0199F1D4-D6BF-43EE-A54A-3C937107C4D9}"/>
              </a:ext>
            </a:extLst>
          </p:cNvPr>
          <p:cNvSpPr>
            <a:spLocks noGrp="1"/>
          </p:cNvSpPr>
          <p:nvPr>
            <p:ph idx="1"/>
          </p:nvPr>
        </p:nvSpPr>
        <p:spPr>
          <a:xfrm>
            <a:off x="1258567" y="2560085"/>
            <a:ext cx="8534400" cy="3870250"/>
          </a:xfrm>
        </p:spPr>
        <p:txBody>
          <a:bodyPr>
            <a:normAutofit fontScale="92500"/>
          </a:bodyPr>
          <a:lstStyle/>
          <a:p>
            <a:pPr fontAlgn="base">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​​Oxygen Cylinder Management System is an application that allows  user to book Oxygen cylinder from the comfort of their home.</a:t>
            </a:r>
          </a:p>
          <a:p>
            <a:pPr fontAlgn="base">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Application has four components Login, Registration, User, Admin.</a:t>
            </a:r>
          </a:p>
          <a:p>
            <a:pPr fontAlgn="base">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Admin manages user interaction and registrations.</a:t>
            </a:r>
          </a:p>
          <a:p>
            <a:pPr fontAlgn="base">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Person gets notified when new booking is done.</a:t>
            </a:r>
          </a:p>
          <a:p>
            <a:pPr fontAlgn="base">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User can provide the cylinder and can also book a cylinder.</a:t>
            </a:r>
          </a:p>
          <a:p>
            <a:pPr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Admin can also view all centers and stock left in the centers as well.</a:t>
            </a:r>
            <a:endParaRPr lang="en-US" dirty="0">
              <a:solidFill>
                <a:schemeClr val="tx1"/>
              </a:solidFill>
              <a:latin typeface="Times New Roman" panose="02020603050405020304" pitchFamily="18" charset="0"/>
              <a:cs typeface="Times New Roman" panose="02020603050405020304" pitchFamily="18" charset="0"/>
            </a:endParaRPr>
          </a:p>
          <a:p>
            <a:pPr marL="0" indent="0" fontAlgn="base">
              <a:buNone/>
            </a:pPr>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814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5ED6-3A1A-4E53-84C6-DA77A1247DCC}"/>
              </a:ext>
            </a:extLst>
          </p:cNvPr>
          <p:cNvSpPr>
            <a:spLocks noGrp="1"/>
          </p:cNvSpPr>
          <p:nvPr>
            <p:ph type="title"/>
          </p:nvPr>
        </p:nvSpPr>
        <p:spPr>
          <a:xfrm>
            <a:off x="684212" y="1304852"/>
            <a:ext cx="8534400" cy="561162"/>
          </a:xfrm>
        </p:spPr>
        <p:txBody>
          <a:bodyPr>
            <a:normAutofit fontScale="90000"/>
          </a:bodyPr>
          <a:lstStyle/>
          <a:p>
            <a:r>
              <a:rPr lang="en-IN" dirty="0"/>
              <a:t>Problem Statement</a:t>
            </a:r>
          </a:p>
        </p:txBody>
      </p:sp>
      <p:sp>
        <p:nvSpPr>
          <p:cNvPr id="3" name="Content Placeholder 2">
            <a:extLst>
              <a:ext uri="{FF2B5EF4-FFF2-40B4-BE49-F238E27FC236}">
                <a16:creationId xmlns:a16="http://schemas.microsoft.com/office/drawing/2014/main" id="{13E6AE46-34C6-4751-A302-DB7B71C3629A}"/>
              </a:ext>
            </a:extLst>
          </p:cNvPr>
          <p:cNvSpPr>
            <a:spLocks noGrp="1"/>
          </p:cNvSpPr>
          <p:nvPr>
            <p:ph idx="1"/>
          </p:nvPr>
        </p:nvSpPr>
        <p:spPr>
          <a:xfrm>
            <a:off x="1235339" y="1866014"/>
            <a:ext cx="9721322" cy="3603453"/>
          </a:xfrm>
        </p:spPr>
        <p:txBody>
          <a:bodyPr>
            <a:normAutofit/>
          </a:bodyPr>
          <a:lstStyle/>
          <a:p>
            <a:pPr marL="0" indent="0" algn="just">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With the increase in the number of COVID patients, better management of oxygen cylinder system is required. The oxygen cylinder management system focuses on improving the management of oxygen cylinders in a city or town. “What If you can check whether a oxygen cylinder is available at the adequate place or not through your phone?” or “what if instead of having different contacts for persons you can just have one?”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92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65CA99-6D89-4D18-A855-1BCF42B76492}"/>
              </a:ext>
            </a:extLst>
          </p:cNvPr>
          <p:cNvSpPr>
            <a:spLocks noGrp="1"/>
          </p:cNvSpPr>
          <p:nvPr>
            <p:ph type="title"/>
          </p:nvPr>
        </p:nvSpPr>
        <p:spPr>
          <a:xfrm>
            <a:off x="684212" y="1137683"/>
            <a:ext cx="8534400" cy="723015"/>
          </a:xfrm>
        </p:spPr>
        <p:txBody>
          <a:bodyPr>
            <a:normAutofit fontScale="90000"/>
          </a:bodyPr>
          <a:lstStyle/>
          <a:p>
            <a:br>
              <a:rPr lang="en-IN" dirty="0"/>
            </a:br>
            <a:r>
              <a:rPr lang="en-IN" dirty="0"/>
              <a:t>Technology Used </a:t>
            </a:r>
            <a:br>
              <a:rPr lang="en-IN" dirty="0"/>
            </a:br>
            <a:endParaRPr lang="en-IN" dirty="0"/>
          </a:p>
        </p:txBody>
      </p:sp>
      <p:sp>
        <p:nvSpPr>
          <p:cNvPr id="6" name="TextBox 5">
            <a:extLst>
              <a:ext uri="{FF2B5EF4-FFF2-40B4-BE49-F238E27FC236}">
                <a16:creationId xmlns:a16="http://schemas.microsoft.com/office/drawing/2014/main" id="{1AF2A131-33C5-4212-BF54-AA86ADE40381}"/>
              </a:ext>
            </a:extLst>
          </p:cNvPr>
          <p:cNvSpPr txBox="1"/>
          <p:nvPr/>
        </p:nvSpPr>
        <p:spPr>
          <a:xfrm>
            <a:off x="2667985" y="2242909"/>
            <a:ext cx="1967022" cy="2031325"/>
          </a:xfrm>
          <a:prstGeom prst="rect">
            <a:avLst/>
          </a:prstGeom>
          <a:noFill/>
        </p:spPr>
        <p:txBody>
          <a:bodyPr wrap="square" rtlCol="0">
            <a:spAutoFit/>
          </a:bodyPr>
          <a:lstStyle/>
          <a:p>
            <a:r>
              <a:rPr lang="en-IN" dirty="0"/>
              <a:t>Front End</a:t>
            </a:r>
          </a:p>
          <a:p>
            <a:r>
              <a:rPr lang="en-IN" dirty="0"/>
              <a:t> </a:t>
            </a:r>
          </a:p>
          <a:p>
            <a:pPr marL="285750" indent="-285750">
              <a:buFont typeface="Wingdings" panose="05000000000000000000" pitchFamily="2" charset="2"/>
              <a:buChar char="Ø"/>
            </a:pPr>
            <a:r>
              <a:rPr lang="en-IN" dirty="0"/>
              <a:t>HTML</a:t>
            </a:r>
          </a:p>
          <a:p>
            <a:pPr marL="285750" indent="-285750">
              <a:buFont typeface="Wingdings" panose="05000000000000000000" pitchFamily="2" charset="2"/>
              <a:buChar char="Ø"/>
            </a:pPr>
            <a:r>
              <a:rPr lang="en-IN" dirty="0"/>
              <a:t>CSS</a:t>
            </a:r>
          </a:p>
          <a:p>
            <a:pPr marL="285750" indent="-285750">
              <a:buFont typeface="Wingdings" panose="05000000000000000000" pitchFamily="2" charset="2"/>
              <a:buChar char="Ø"/>
            </a:pPr>
            <a:r>
              <a:rPr lang="en-IN" dirty="0"/>
              <a:t>Bootstrap</a:t>
            </a:r>
          </a:p>
          <a:p>
            <a:pPr marL="285750" indent="-285750">
              <a:buFont typeface="Wingdings" panose="05000000000000000000" pitchFamily="2" charset="2"/>
              <a:buChar char="Ø"/>
            </a:pPr>
            <a:r>
              <a:rPr lang="en-IN" dirty="0"/>
              <a:t>Angular 8</a:t>
            </a:r>
          </a:p>
          <a:p>
            <a:pPr marL="285750" indent="-285750">
              <a:buFont typeface="Wingdings" panose="05000000000000000000" pitchFamily="2" charset="2"/>
              <a:buChar char="Ø"/>
            </a:pPr>
            <a:endParaRPr lang="en-IN" dirty="0"/>
          </a:p>
        </p:txBody>
      </p:sp>
      <p:sp>
        <p:nvSpPr>
          <p:cNvPr id="7" name="TextBox 6">
            <a:extLst>
              <a:ext uri="{FF2B5EF4-FFF2-40B4-BE49-F238E27FC236}">
                <a16:creationId xmlns:a16="http://schemas.microsoft.com/office/drawing/2014/main" id="{1266075C-121B-4148-B968-78592C04BAEF}"/>
              </a:ext>
            </a:extLst>
          </p:cNvPr>
          <p:cNvSpPr txBox="1"/>
          <p:nvPr/>
        </p:nvSpPr>
        <p:spPr>
          <a:xfrm>
            <a:off x="6911773" y="2242909"/>
            <a:ext cx="2156028" cy="1200329"/>
          </a:xfrm>
          <a:prstGeom prst="rect">
            <a:avLst/>
          </a:prstGeom>
          <a:noFill/>
        </p:spPr>
        <p:txBody>
          <a:bodyPr wrap="square" rtlCol="0">
            <a:spAutoFit/>
          </a:bodyPr>
          <a:lstStyle/>
          <a:p>
            <a:r>
              <a:rPr lang="en-IN" dirty="0"/>
              <a:t>Back End </a:t>
            </a:r>
          </a:p>
          <a:p>
            <a:endParaRPr lang="en-IN" dirty="0"/>
          </a:p>
          <a:p>
            <a:pPr marL="285750" indent="-285750">
              <a:buFont typeface="Wingdings" panose="05000000000000000000" pitchFamily="2" charset="2"/>
              <a:buChar char="Ø"/>
            </a:pPr>
            <a:r>
              <a:rPr lang="en-IN" dirty="0"/>
              <a:t>Oracle </a:t>
            </a:r>
          </a:p>
          <a:p>
            <a:pPr marL="285750" indent="-285750">
              <a:buFont typeface="Wingdings" panose="05000000000000000000" pitchFamily="2" charset="2"/>
              <a:buChar char="Ø"/>
            </a:pPr>
            <a:r>
              <a:rPr lang="en-IN" dirty="0"/>
              <a:t>Spring Boot JPA</a:t>
            </a:r>
          </a:p>
        </p:txBody>
      </p:sp>
      <p:sp>
        <p:nvSpPr>
          <p:cNvPr id="9" name="TextBox 8">
            <a:extLst>
              <a:ext uri="{FF2B5EF4-FFF2-40B4-BE49-F238E27FC236}">
                <a16:creationId xmlns:a16="http://schemas.microsoft.com/office/drawing/2014/main" id="{2484A48B-B235-4DD0-8D67-3EE7491713F6}"/>
              </a:ext>
            </a:extLst>
          </p:cNvPr>
          <p:cNvSpPr txBox="1"/>
          <p:nvPr/>
        </p:nvSpPr>
        <p:spPr>
          <a:xfrm>
            <a:off x="7174455" y="2274838"/>
            <a:ext cx="3153892" cy="1477328"/>
          </a:xfrm>
          <a:prstGeom prst="rect">
            <a:avLst/>
          </a:prstGeom>
          <a:noFill/>
        </p:spPr>
        <p:txBody>
          <a:bodyPr wrap="square" rtlCol="0">
            <a:spAutoFit/>
          </a:bodyPr>
          <a:lstStyle/>
          <a:p>
            <a:endParaRPr lang="en-IN" dirty="0"/>
          </a:p>
          <a:p>
            <a:endParaRPr lang="en-IN" dirty="0"/>
          </a:p>
          <a:p>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39542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65CA99-6D89-4D18-A855-1BCF42B76492}"/>
              </a:ext>
            </a:extLst>
          </p:cNvPr>
          <p:cNvSpPr>
            <a:spLocks noGrp="1"/>
          </p:cNvSpPr>
          <p:nvPr>
            <p:ph type="title"/>
          </p:nvPr>
        </p:nvSpPr>
        <p:spPr>
          <a:xfrm>
            <a:off x="-1423988" y="959883"/>
            <a:ext cx="8534400" cy="723015"/>
          </a:xfrm>
        </p:spPr>
        <p:txBody>
          <a:bodyPr>
            <a:normAutofit fontScale="90000"/>
          </a:bodyPr>
          <a:lstStyle/>
          <a:p>
            <a:br>
              <a:rPr lang="en-IN" dirty="0"/>
            </a:br>
            <a:r>
              <a:rPr lang="en-IN" dirty="0"/>
              <a:t>		Demo</a:t>
            </a:r>
            <a:br>
              <a:rPr lang="en-IN" dirty="0"/>
            </a:br>
            <a:endParaRPr lang="en-IN" dirty="0"/>
          </a:p>
        </p:txBody>
      </p:sp>
      <p:sp>
        <p:nvSpPr>
          <p:cNvPr id="9" name="TextBox 8">
            <a:extLst>
              <a:ext uri="{FF2B5EF4-FFF2-40B4-BE49-F238E27FC236}">
                <a16:creationId xmlns:a16="http://schemas.microsoft.com/office/drawing/2014/main" id="{2484A48B-B235-4DD0-8D67-3EE7491713F6}"/>
              </a:ext>
            </a:extLst>
          </p:cNvPr>
          <p:cNvSpPr txBox="1"/>
          <p:nvPr/>
        </p:nvSpPr>
        <p:spPr>
          <a:xfrm>
            <a:off x="7911056" y="2371060"/>
            <a:ext cx="3153892" cy="923330"/>
          </a:xfrm>
          <a:prstGeom prst="rect">
            <a:avLst/>
          </a:prstGeom>
          <a:noFill/>
        </p:spPr>
        <p:txBody>
          <a:bodyPr wrap="square" rtlCol="0">
            <a:spAutoFit/>
          </a:bodyPr>
          <a:lstStyle/>
          <a:p>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pic>
        <p:nvPicPr>
          <p:cNvPr id="7" name="Picture 6">
            <a:extLst>
              <a:ext uri="{FF2B5EF4-FFF2-40B4-BE49-F238E27FC236}">
                <a16:creationId xmlns:a16="http://schemas.microsoft.com/office/drawing/2014/main" id="{2B4AE650-B95E-586F-FF87-2E6AB544A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506" y="1621766"/>
            <a:ext cx="9670211" cy="4969534"/>
          </a:xfrm>
          <a:prstGeom prst="rect">
            <a:avLst/>
          </a:prstGeom>
        </p:spPr>
      </p:pic>
    </p:spTree>
    <p:extLst>
      <p:ext uri="{BB962C8B-B14F-4D97-AF65-F5344CB8AC3E}">
        <p14:creationId xmlns:p14="http://schemas.microsoft.com/office/powerpoint/2010/main" val="45571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D04E-C6E1-482F-85F7-85775D00F673}"/>
              </a:ext>
            </a:extLst>
          </p:cNvPr>
          <p:cNvSpPr>
            <a:spLocks noGrp="1"/>
          </p:cNvSpPr>
          <p:nvPr>
            <p:ph type="title"/>
          </p:nvPr>
        </p:nvSpPr>
        <p:spPr>
          <a:xfrm>
            <a:off x="961600" y="1256795"/>
            <a:ext cx="8534400" cy="486734"/>
          </a:xfrm>
        </p:spPr>
        <p:txBody>
          <a:bodyPr>
            <a:normAutofit fontScale="90000"/>
          </a:bodyPr>
          <a:lstStyle/>
          <a:p>
            <a:r>
              <a:rPr lang="en-IN" dirty="0"/>
              <a:t>Application Flow Diagram</a:t>
            </a:r>
          </a:p>
        </p:txBody>
      </p:sp>
      <p:pic>
        <p:nvPicPr>
          <p:cNvPr id="11" name="Content Placeholder 10">
            <a:extLst>
              <a:ext uri="{FF2B5EF4-FFF2-40B4-BE49-F238E27FC236}">
                <a16:creationId xmlns:a16="http://schemas.microsoft.com/office/drawing/2014/main" id="{F8DE37FC-F9F0-708F-B88A-13D6258033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205" y="2209195"/>
            <a:ext cx="4063590" cy="4047671"/>
          </a:xfrm>
        </p:spPr>
      </p:pic>
    </p:spTree>
    <p:extLst>
      <p:ext uri="{BB962C8B-B14F-4D97-AF65-F5344CB8AC3E}">
        <p14:creationId xmlns:p14="http://schemas.microsoft.com/office/powerpoint/2010/main" val="68820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E887-5307-4B18-B3FB-9A36B16161B8}"/>
              </a:ext>
            </a:extLst>
          </p:cNvPr>
          <p:cNvSpPr>
            <a:spLocks noGrp="1"/>
          </p:cNvSpPr>
          <p:nvPr>
            <p:ph type="title"/>
          </p:nvPr>
        </p:nvSpPr>
        <p:spPr>
          <a:xfrm>
            <a:off x="0" y="849191"/>
            <a:ext cx="8534400" cy="497366"/>
          </a:xfrm>
        </p:spPr>
        <p:txBody>
          <a:bodyPr>
            <a:normAutofit fontScale="90000"/>
          </a:bodyPr>
          <a:lstStyle/>
          <a:p>
            <a:r>
              <a:rPr lang="en-IN" dirty="0"/>
              <a:t>ER Diagram </a:t>
            </a:r>
          </a:p>
        </p:txBody>
      </p:sp>
      <p:pic>
        <p:nvPicPr>
          <p:cNvPr id="11" name="Content Placeholder 10">
            <a:extLst>
              <a:ext uri="{FF2B5EF4-FFF2-40B4-BE49-F238E27FC236}">
                <a16:creationId xmlns:a16="http://schemas.microsoft.com/office/drawing/2014/main" id="{210806D3-F9C9-3A89-3925-13B8ED302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1695450"/>
            <a:ext cx="4665339" cy="4095750"/>
          </a:xfrm>
        </p:spPr>
      </p:pic>
    </p:spTree>
    <p:extLst>
      <p:ext uri="{BB962C8B-B14F-4D97-AF65-F5344CB8AC3E}">
        <p14:creationId xmlns:p14="http://schemas.microsoft.com/office/powerpoint/2010/main" val="385785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E887-5307-4B18-B3FB-9A36B16161B8}"/>
              </a:ext>
            </a:extLst>
          </p:cNvPr>
          <p:cNvSpPr>
            <a:spLocks noGrp="1"/>
          </p:cNvSpPr>
          <p:nvPr>
            <p:ph type="title"/>
          </p:nvPr>
        </p:nvSpPr>
        <p:spPr>
          <a:xfrm>
            <a:off x="310744" y="881999"/>
            <a:ext cx="8534400" cy="497366"/>
          </a:xfrm>
        </p:spPr>
        <p:txBody>
          <a:bodyPr>
            <a:normAutofit fontScale="90000"/>
          </a:bodyPr>
          <a:lstStyle/>
          <a:p>
            <a:r>
              <a:rPr lang="en-IN" dirty="0"/>
              <a:t>Database Architecture</a:t>
            </a:r>
          </a:p>
        </p:txBody>
      </p:sp>
      <p:pic>
        <p:nvPicPr>
          <p:cNvPr id="7" name="Content Placeholder 6">
            <a:extLst>
              <a:ext uri="{FF2B5EF4-FFF2-40B4-BE49-F238E27FC236}">
                <a16:creationId xmlns:a16="http://schemas.microsoft.com/office/drawing/2014/main" id="{4A1FF8B9-2489-3281-24D9-520CC630D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6275" y="1695449"/>
            <a:ext cx="3569494" cy="4791075"/>
          </a:xfrm>
        </p:spPr>
      </p:pic>
    </p:spTree>
    <p:extLst>
      <p:ext uri="{BB962C8B-B14F-4D97-AF65-F5344CB8AC3E}">
        <p14:creationId xmlns:p14="http://schemas.microsoft.com/office/powerpoint/2010/main" val="3498463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15674</TotalTime>
  <Words>288</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Corbel</vt:lpstr>
      <vt:lpstr>Times New Roman</vt:lpstr>
      <vt:lpstr>Wingdings</vt:lpstr>
      <vt:lpstr>Parallax</vt:lpstr>
      <vt:lpstr>OXYGEN CYLINDER MANAGEMENT SYSTEM </vt:lpstr>
      <vt:lpstr>    Team Members</vt:lpstr>
      <vt:lpstr>Introduction</vt:lpstr>
      <vt:lpstr>Problem Statement</vt:lpstr>
      <vt:lpstr> Technology Used  </vt:lpstr>
      <vt:lpstr>   Demo </vt:lpstr>
      <vt:lpstr>Application Flow Diagram</vt:lpstr>
      <vt:lpstr>ER Diagram </vt:lpstr>
      <vt:lpstr>Database Architecture</vt:lpstr>
      <vt:lpstr>Screenshots </vt:lpstr>
      <vt:lpstr>Screenshots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GAS SeVA</dc:title>
  <dc:creator>Ashish T Kotian</dc:creator>
  <cp:lastModifiedBy>Priyanshu Tyagi</cp:lastModifiedBy>
  <cp:revision>23</cp:revision>
  <dcterms:created xsi:type="dcterms:W3CDTF">2019-12-05T11:42:31Z</dcterms:created>
  <dcterms:modified xsi:type="dcterms:W3CDTF">2022-05-21T04:01:57Z</dcterms:modified>
</cp:coreProperties>
</file>